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f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+mj-lt"/>
              </a:rPr>
              <a:t>DataScience</a:t>
            </a:r>
            <a:endParaRPr lang="pt-BR" sz="2800" b="1" dirty="0">
              <a:latin typeface="+mj-lt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Premissas da área de negócios</a:t>
            </a:r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9886359" y="3346516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996023" y="3677764"/>
            <a:ext cx="294046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19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3" y="2578061"/>
            <a:ext cx="1029167" cy="797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757020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752897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364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conseguir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 (Máquina Virtual)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Intanciei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623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Israel Jose Monteiro Carvalho</cp:lastModifiedBy>
  <cp:revision>62</cp:revision>
  <dcterms:created xsi:type="dcterms:W3CDTF">2018-01-31T14:12:27Z</dcterms:created>
  <dcterms:modified xsi:type="dcterms:W3CDTF">2023-12-01T02:15:33Z</dcterms:modified>
</cp:coreProperties>
</file>