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5B48-5692-E061-6A85-F1567B310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71D4C-7E8F-E947-3B24-7A8A6B21A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5F24-7B96-7CB9-65FD-3FD8DC6B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F3D2-0ADF-742A-0056-F6DD77A9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34FD-11E3-EA8A-BB44-74EDDB62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EC3B-4308-B171-F82D-519A1F42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CF88D-D62D-92FA-E9EC-006395250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CB33-FAD2-7266-04E4-5AAE2F77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4AB0-7C9B-8844-6514-2952B0E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F202-CF46-B4AE-2C41-52D7A424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25DE8-D79B-2C1C-72F7-F90AB0634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62017-C7D8-DEC3-1646-C0DBFDDB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076D-F226-C7DC-8900-A8DF07BA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7911-B82D-3A08-ED43-FF9C7744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BC8A-EBB5-5D8F-F601-42171780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81A4-6683-4512-09CC-9C19DBE9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A3DC-FBF0-F024-67C1-1233572B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8DD4-D89B-34FD-E7BB-F65829DB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4411-0ADA-0151-BD27-71EDE373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2765-D626-9A21-1604-6F6D9B24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44F5-A0C3-FF21-8A41-BB426208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0CF2-06DD-C57C-BC32-072322C9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22CCC-069B-E7FD-FC3C-EDB69C3B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5899F-9146-CA2D-EF66-C1D388A9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2B4D-3902-9D36-815E-57655623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C113-1FB6-7B29-1184-94C964B8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F0AB-B9A1-F06F-0886-153BB6643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6ED5-2655-B5C8-6958-27906565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D26CF-EA65-0852-65D1-89475F9F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0591-FBCF-4211-D277-D4E09D7D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8AF04-8F42-8430-2FA7-D09FD2C2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6E8E-AC16-1C1F-18BD-03D9578C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2631-3C85-0B12-6FF7-30669FFC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84780-96E4-8641-7A53-763CAD87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CCF74-0E6F-3FBB-E2E2-8AD4D2067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FED83-68E5-0F78-82B3-C688F156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267D4-BC55-0CBE-10C4-53C38CF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3E154-3A28-E172-43F3-02635BDD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16766-7409-9605-D022-D71F994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22C5-BB2C-4AD0-9281-0EDCA5FB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9FB29-10FF-F71C-3E8E-4158FEBC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6D273-E6DC-5191-CE8D-79033689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775C-E8EF-929E-274E-C382F06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905EB-D99E-A006-E6B6-6DA6A0BC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A44ED-EC01-A1C3-0785-9C626C7E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A4D7-BB43-486C-CF31-21EE9BA7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649-5A4E-44F9-2EB2-9994A55F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5D34-7005-EBBF-E432-35CA066C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F3D28-6042-B553-BA5B-DD742832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75F55-5ECD-A132-6C2B-0F038651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972CC-6021-F816-3BD9-E89D38D9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668C-8658-6A85-DA6D-67A39375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30B4-B1D2-D3AC-0EFC-2A643827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5A31E-8F61-DAB9-667F-C0661740A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166A0-E7B3-B76B-B724-F13FCE0C9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6169-DB1E-1F9F-6836-51D9255E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512F-D6C9-1DD4-0DD0-78C977C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87BB6-3985-04BD-ACDF-E2B9BC30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2B91E-6798-1895-8566-DDC3B667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7E0D-5B1A-79C6-287F-BD43AC18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8681-B311-714A-AB5E-34EC2355C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94B2-D8AC-43B3-A10C-E08913ABB50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6CAD-1BDB-B76C-C795-40BA81EA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3A09-43BC-F38C-B22E-8E2BC426D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2CB-3E56-468B-936E-5EFC6A7BA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chrome.com/docs/devtools/overview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@ChromeDev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7B093-3A5D-0E0B-A0AD-05C9D9EA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39" y="0"/>
            <a:ext cx="5437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9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New Stylesheets in Chrome Dev Tools | by Umar Hamza | Medium">
            <a:extLst>
              <a:ext uri="{FF2B5EF4-FFF2-40B4-BE49-F238E27FC236}">
                <a16:creationId xmlns:a16="http://schemas.microsoft.com/office/drawing/2014/main" id="{236A54AE-8652-8E6F-4B02-C4960CDE5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28757" r="15004" b="33163"/>
          <a:stretch/>
        </p:blipFill>
        <p:spPr bwMode="auto">
          <a:xfrm>
            <a:off x="200722" y="211872"/>
            <a:ext cx="6882513" cy="2129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Look at What's New in Chrome DevTools in 2020 | CSS-Tricks - CSS-Tricks">
            <a:extLst>
              <a:ext uri="{FF2B5EF4-FFF2-40B4-BE49-F238E27FC236}">
                <a16:creationId xmlns:a16="http://schemas.microsoft.com/office/drawing/2014/main" id="{4630C85D-45BF-FAFD-C6C5-4DEE7FE5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41" y="3046142"/>
            <a:ext cx="6885432" cy="344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60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617F9C-3CB9-02BB-E0DC-95E36834EBF7}"/>
              </a:ext>
            </a:extLst>
          </p:cNvPr>
          <p:cNvSpPr txBox="1"/>
          <p:nvPr/>
        </p:nvSpPr>
        <p:spPr>
          <a:xfrm>
            <a:off x="125449" y="110840"/>
            <a:ext cx="963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https://developer.chrome.com/docs/devtools/</a:t>
            </a: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44358740-ABF6-2842-73E5-F885EA142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27"/>
          <a:stretch/>
        </p:blipFill>
        <p:spPr>
          <a:xfrm>
            <a:off x="5050529" y="914402"/>
            <a:ext cx="6699168" cy="5675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4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424E0101-DA78-E778-E6AC-BB3DFF28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8" y="0"/>
            <a:ext cx="1137742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33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43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88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36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24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Ruiz</dc:creator>
  <cp:lastModifiedBy>Israel Ruiz</cp:lastModifiedBy>
  <cp:revision>3</cp:revision>
  <dcterms:created xsi:type="dcterms:W3CDTF">2023-01-23T17:29:16Z</dcterms:created>
  <dcterms:modified xsi:type="dcterms:W3CDTF">2023-01-24T00:00:51Z</dcterms:modified>
</cp:coreProperties>
</file>