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4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647-BACF-4804-9EB4-AF325BFD8E0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0FBA-E70A-429E-8CD1-41F2C5D426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02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647-BACF-4804-9EB4-AF325BFD8E0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0FBA-E70A-429E-8CD1-41F2C5D4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647-BACF-4804-9EB4-AF325BFD8E0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0FBA-E70A-429E-8CD1-41F2C5D4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3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647-BACF-4804-9EB4-AF325BFD8E0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0FBA-E70A-429E-8CD1-41F2C5D4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8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647-BACF-4804-9EB4-AF325BFD8E0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0FBA-E70A-429E-8CD1-41F2C5D426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647-BACF-4804-9EB4-AF325BFD8E0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0FBA-E70A-429E-8CD1-41F2C5D4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9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647-BACF-4804-9EB4-AF325BFD8E0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0FBA-E70A-429E-8CD1-41F2C5D4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2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647-BACF-4804-9EB4-AF325BFD8E0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0FBA-E70A-429E-8CD1-41F2C5D4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3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647-BACF-4804-9EB4-AF325BFD8E0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0FBA-E70A-429E-8CD1-41F2C5D4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8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F3F647-BACF-4804-9EB4-AF325BFD8E0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270FBA-E70A-429E-8CD1-41F2C5D4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0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647-BACF-4804-9EB4-AF325BFD8E0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0FBA-E70A-429E-8CD1-41F2C5D4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2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F3F647-BACF-4804-9EB4-AF325BFD8E0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270FBA-E70A-429E-8CD1-41F2C5D4267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00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11BC-BC09-45D6-AE41-5878DE49A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Chicago Neighborhoods -Retail Business -</a:t>
            </a:r>
            <a:br>
              <a:rPr lang="en-US" b="1" dirty="0"/>
            </a:br>
            <a:r>
              <a:rPr lang="en-US" b="1" dirty="0"/>
              <a:t> 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697732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0453-C508-4A8E-AF5D-FDCABA0D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3 (containing </a:t>
            </a:r>
            <a:r>
              <a:rPr lang="en-US" sz="4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clothing stores</a:t>
            </a: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657831D-2B9A-4150-A655-A7FD80C9EF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23523" y="1903446"/>
            <a:ext cx="8882746" cy="481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80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0453-C508-4A8E-AF5D-FDCABA0D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4 (containing </a:t>
            </a:r>
            <a:r>
              <a:rPr lang="en-US" sz="4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clothing stores</a:t>
            </a: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E14016-251E-47E8-9EB2-35B174A82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692" y="1778495"/>
            <a:ext cx="8708964" cy="493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31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0453-C508-4A8E-AF5D-FDCABA0D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5 (containing </a:t>
            </a: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clothing stores)</a:t>
            </a: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CD11CCA5-CC52-487D-95EE-B6C735A52A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09246" y="1837831"/>
            <a:ext cx="9688905" cy="484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82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0453-C508-4A8E-AF5D-FDCABA0D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</a:t>
            </a:r>
            <a:r>
              <a:rPr lang="en-US" sz="4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Suitable Cluster For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F43F-F552-4188-9346-5EE609CE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Basis for selection: Availability of clothing </a:t>
            </a:r>
            <a:r>
              <a:rPr lang="en-US" sz="2400" dirty="0" smtClean="0"/>
              <a:t>store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Clusters analysis: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/>
              <a:t>Cluster 1 (containing </a:t>
            </a:r>
            <a:r>
              <a:rPr lang="en-US" sz="2400" b="1" u="sng" dirty="0"/>
              <a:t>4 clothing stores</a:t>
            </a:r>
            <a:r>
              <a:rPr lang="en-US" sz="2400" b="1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/>
              <a:t>Cluster 2 (containing </a:t>
            </a:r>
            <a:r>
              <a:rPr lang="en-US" sz="2400" b="1" u="sng" dirty="0"/>
              <a:t>15 clothing stores</a:t>
            </a:r>
            <a:r>
              <a:rPr lang="en-US" sz="2400" b="1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3 (containing </a:t>
            </a:r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clothing stores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4 (containing </a:t>
            </a:r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clothing stores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5 (containing </a:t>
            </a:r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clothing stores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2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0453-C508-4A8E-AF5D-FDCABA0D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</a:t>
            </a:r>
            <a:r>
              <a:rPr lang="en-US" sz="4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Suitable Cluster For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F43F-F552-4188-9346-5EE609CE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Recommendation</a:t>
            </a:r>
            <a:r>
              <a:rPr lang="en-US" sz="2400" dirty="0" smtClean="0"/>
              <a:t>: Cluster 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Selection Basis: </a:t>
            </a:r>
            <a:r>
              <a:rPr lang="en-US" sz="2400" dirty="0" smtClean="0"/>
              <a:t>Intersection, Bus Station, Train Station &amp; Airport </a:t>
            </a:r>
            <a:endParaRPr lang="en-US" sz="2400" dirty="0"/>
          </a:p>
          <a:p>
            <a:pPr marL="384048" lvl="2" indent="0">
              <a:buNone/>
            </a:pPr>
            <a:endParaRPr lang="en-US" sz="2000" b="1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sz="20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12" y="3564281"/>
            <a:ext cx="11340319" cy="311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7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E5ED-3E6F-412B-9CF5-B3E1B6DC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3E837-4879-41FD-9AC5-E4A1F4199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sz="2400" b="1" dirty="0" smtClean="0"/>
              <a:t>Business </a:t>
            </a:r>
            <a:r>
              <a:rPr lang="en-US" sz="2400" b="1" dirty="0"/>
              <a:t>Case</a:t>
            </a:r>
            <a:r>
              <a:rPr lang="en-US" sz="2400" dirty="0"/>
              <a:t> – Analysis of  the neighborhoods in Chicago, IL for a retail business prospective</a:t>
            </a:r>
          </a:p>
          <a:p>
            <a:r>
              <a:rPr lang="en-US" sz="2400" b="1" dirty="0"/>
              <a:t>Data Acquisition </a:t>
            </a:r>
            <a:r>
              <a:rPr lang="en-US" sz="2400" dirty="0"/>
              <a:t>– Wikipedia ( Chicago neighborhoods); Foursquare API (Chicago neighborhood venues), Geocoder library (longitude and </a:t>
            </a:r>
            <a:r>
              <a:rPr lang="en-US" sz="2400" dirty="0" smtClean="0"/>
              <a:t>latitude)</a:t>
            </a:r>
          </a:p>
          <a:p>
            <a:r>
              <a:rPr lang="en-US" sz="2400" b="1" dirty="0" smtClean="0"/>
              <a:t>Data </a:t>
            </a:r>
            <a:r>
              <a:rPr lang="en-US" sz="2400" b="1" dirty="0"/>
              <a:t>Preparation </a:t>
            </a:r>
            <a:r>
              <a:rPr lang="en-US" sz="2400" dirty="0"/>
              <a:t>– </a:t>
            </a:r>
            <a:r>
              <a:rPr lang="en-US" sz="2400" dirty="0" smtClean="0"/>
              <a:t>Pandas(converting xml data into panda dataframe)</a:t>
            </a:r>
            <a:endParaRPr lang="en-US" sz="2400" dirty="0"/>
          </a:p>
          <a:p>
            <a:r>
              <a:rPr lang="en-US" sz="2400" b="1" dirty="0"/>
              <a:t>Data Visualization </a:t>
            </a:r>
            <a:r>
              <a:rPr lang="en-US" sz="2400" dirty="0"/>
              <a:t>– </a:t>
            </a:r>
            <a:r>
              <a:rPr lang="en-US" sz="2400" dirty="0" smtClean="0"/>
              <a:t>Folium </a:t>
            </a:r>
            <a:r>
              <a:rPr lang="en-US" sz="2400" dirty="0"/>
              <a:t>library </a:t>
            </a:r>
            <a:r>
              <a:rPr lang="en-US" sz="2400" dirty="0" smtClean="0"/>
              <a:t>(neighborhoods and clusters maps), </a:t>
            </a:r>
            <a:r>
              <a:rPr lang="en-US" sz="2400" dirty="0" err="1" smtClean="0"/>
              <a:t>matplotlib</a:t>
            </a:r>
            <a:r>
              <a:rPr lang="en-US" sz="2400" dirty="0" smtClean="0"/>
              <a:t> library (cluster bar graphs)</a:t>
            </a:r>
            <a:endParaRPr lang="en-US" sz="2400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0453-C508-4A8E-AF5D-FDCABA0D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Chicago Neighborhoods – Folium Library</a:t>
            </a:r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9684FA49-109A-4A3A-B058-60FF934DEF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40765" y="1872807"/>
            <a:ext cx="8281696" cy="437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8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0453-C508-4A8E-AF5D-FDCABA0D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Chicago Neighborhood Segmentation – Foursquare API</a:t>
            </a: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3870895-B51D-4E16-9C71-CE8BEC9BD9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19943" y="2016041"/>
            <a:ext cx="8752114" cy="34330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6B8327-AF5B-466B-8492-4A6E6C1199A0}"/>
              </a:ext>
            </a:extLst>
          </p:cNvPr>
          <p:cNvSpPr txBox="1"/>
          <p:nvPr/>
        </p:nvSpPr>
        <p:spPr>
          <a:xfrm>
            <a:off x="1066800" y="5449078"/>
            <a:ext cx="10058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b="1" dirty="0"/>
              <a:t>A list of 5 venues of the Albany Park neighborhood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379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0453-C508-4A8E-AF5D-FDCABA0D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Chicago Neighborhood Segmentation – Foursquare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84427-45D4-4607-9FB6-DDCAF42E4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Foursquare API results: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Limit: 100 venues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Radius: 500 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Number of Unique Venues Returned:  347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lvl="2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2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0453-C508-4A8E-AF5D-FDCABA0D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Chicago Neighborhood Segmentation – Foursquare API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B8327-AF5B-466B-8492-4A6E6C1199A0}"/>
              </a:ext>
            </a:extLst>
          </p:cNvPr>
          <p:cNvSpPr txBox="1"/>
          <p:nvPr/>
        </p:nvSpPr>
        <p:spPr>
          <a:xfrm>
            <a:off x="1066800" y="5449078"/>
            <a:ext cx="10058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b="1" dirty="0"/>
              <a:t>A list of 5 neighborhoods with their 10 most common venues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0D5107-ACDD-4D0D-B0F7-829B9193D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14" y="2127379"/>
            <a:ext cx="10712371" cy="16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4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0453-C508-4A8E-AF5D-FDCABA0D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51732"/>
          </a:xfrm>
        </p:spPr>
        <p:txBody>
          <a:bodyPr/>
          <a:lstStyle/>
          <a:p>
            <a:pPr algn="ctr"/>
            <a:r>
              <a:rPr lang="en-US" b="1" dirty="0"/>
              <a:t>K-means ML Clustering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B8327-AF5B-466B-8492-4A6E6C1199A0}"/>
              </a:ext>
            </a:extLst>
          </p:cNvPr>
          <p:cNvSpPr txBox="1"/>
          <p:nvPr/>
        </p:nvSpPr>
        <p:spPr>
          <a:xfrm>
            <a:off x="1066800" y="5449078"/>
            <a:ext cx="10058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400" i="1" dirty="0"/>
          </a:p>
          <a:p>
            <a:pPr algn="ctr"/>
            <a:r>
              <a:rPr lang="en-US" sz="2400" i="1" dirty="0"/>
              <a:t>K-means Machine Learning Algorithm used to segment data in 5 clusters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4E10F7E6-792D-46DE-943F-C048178DBF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35084" y="1866123"/>
            <a:ext cx="5654352" cy="386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0453-C508-4A8E-AF5D-FDCABA0D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Cluster 1 (containing </a:t>
            </a:r>
            <a:r>
              <a:rPr lang="en-US" b="1" u="sng" dirty="0"/>
              <a:t>4 clothing stores</a:t>
            </a:r>
            <a:r>
              <a:rPr lang="en-US" b="1" dirty="0"/>
              <a:t>)</a:t>
            </a:r>
          </a:p>
        </p:txBody>
      </p:sp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04C25E6B-FEF5-4461-87DB-43862646AA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84778" y="1827699"/>
            <a:ext cx="8404398" cy="489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5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0453-C508-4A8E-AF5D-FDCABA0D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Cluster 2 (containing </a:t>
            </a:r>
            <a:r>
              <a:rPr lang="en-US" b="1" u="sng" dirty="0"/>
              <a:t>15 clothing stores</a:t>
            </a:r>
            <a:r>
              <a:rPr lang="en-US" b="1" dirty="0"/>
              <a:t>)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02A5916-195D-4A6F-99A6-C6FDE33ED1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88634" y="1940767"/>
            <a:ext cx="6941976" cy="477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912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2458</TotalTime>
  <Words>273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Times New Roman</vt:lpstr>
      <vt:lpstr>Wingdings</vt:lpstr>
      <vt:lpstr>Retrospect</vt:lpstr>
      <vt:lpstr>Chicago Neighborhoods -Retail Business -   Data Analytics</vt:lpstr>
      <vt:lpstr>Content</vt:lpstr>
      <vt:lpstr>Chicago Neighborhoods – Folium Library</vt:lpstr>
      <vt:lpstr>Chicago Neighborhood Segmentation – Foursquare API</vt:lpstr>
      <vt:lpstr>Chicago Neighborhood Segmentation – Foursquare API</vt:lpstr>
      <vt:lpstr>Chicago Neighborhood Segmentation – Foursquare API</vt:lpstr>
      <vt:lpstr>K-means ML Clustering</vt:lpstr>
      <vt:lpstr>Cluster 1 (containing 4 clothing stores)</vt:lpstr>
      <vt:lpstr>Cluster 2 (containing 15 clothing stores)</vt:lpstr>
      <vt:lpstr>Cluster 3 (containing 0 clothing stores)</vt:lpstr>
      <vt:lpstr>Cluster 4 (containing 0 clothing stores)</vt:lpstr>
      <vt:lpstr>Cluster 5 (containing 0 clothing stores)</vt:lpstr>
      <vt:lpstr>Finding Suitable Cluster For Business</vt:lpstr>
      <vt:lpstr>Finding Suitable Cluster For Business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Florida High School Data Analytics (2018-2019)</dc:title>
  <dc:creator>Arun Srinivasa</dc:creator>
  <cp:lastModifiedBy>Library System_Win7</cp:lastModifiedBy>
  <cp:revision>87</cp:revision>
  <dcterms:created xsi:type="dcterms:W3CDTF">2020-08-25T02:01:26Z</dcterms:created>
  <dcterms:modified xsi:type="dcterms:W3CDTF">2021-07-07T19:50:51Z</dcterms:modified>
</cp:coreProperties>
</file>