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841F-9911-45AC-A680-8D24CD80E26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F9E8-91D6-4D5C-A1DA-4F20A461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7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841F-9911-45AC-A680-8D24CD80E26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F9E8-91D6-4D5C-A1DA-4F20A461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0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841F-9911-45AC-A680-8D24CD80E26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F9E8-91D6-4D5C-A1DA-4F20A461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7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841F-9911-45AC-A680-8D24CD80E26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F9E8-91D6-4D5C-A1DA-4F20A461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49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841F-9911-45AC-A680-8D24CD80E26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F9E8-91D6-4D5C-A1DA-4F20A461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3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841F-9911-45AC-A680-8D24CD80E26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F9E8-91D6-4D5C-A1DA-4F20A461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98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841F-9911-45AC-A680-8D24CD80E26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F9E8-91D6-4D5C-A1DA-4F20A461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35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841F-9911-45AC-A680-8D24CD80E26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F9E8-91D6-4D5C-A1DA-4F20A461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34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841F-9911-45AC-A680-8D24CD80E26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F9E8-91D6-4D5C-A1DA-4F20A461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9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841F-9911-45AC-A680-8D24CD80E26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984F9E8-91D6-4D5C-A1DA-4F20A461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8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841F-9911-45AC-A680-8D24CD80E26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F9E8-91D6-4D5C-A1DA-4F20A461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1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841F-9911-45AC-A680-8D24CD80E26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F9E8-91D6-4D5C-A1DA-4F20A461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1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841F-9911-45AC-A680-8D24CD80E26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F9E8-91D6-4D5C-A1DA-4F20A461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1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841F-9911-45AC-A680-8D24CD80E26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F9E8-91D6-4D5C-A1DA-4F20A461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4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841F-9911-45AC-A680-8D24CD80E26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F9E8-91D6-4D5C-A1DA-4F20A461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6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841F-9911-45AC-A680-8D24CD80E26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F9E8-91D6-4D5C-A1DA-4F20A461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3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841F-9911-45AC-A680-8D24CD80E26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F9E8-91D6-4D5C-A1DA-4F20A461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1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78841F-9911-45AC-A680-8D24CD80E26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84F9E8-91D6-4D5C-A1DA-4F20A461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4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342" y="1404609"/>
            <a:ext cx="10122946" cy="2869064"/>
          </a:xfrm>
        </p:spPr>
        <p:txBody>
          <a:bodyPr>
            <a:normAutofit fontScale="90000"/>
          </a:bodyPr>
          <a:lstStyle/>
          <a:p>
            <a:r>
              <a:rPr lang="en-US" sz="8000" dirty="0" smtClean="0"/>
              <a:t>Getting started with Competitive Data Science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295" y="4789644"/>
            <a:ext cx="6987645" cy="1388534"/>
          </a:xfrm>
        </p:spPr>
        <p:txBody>
          <a:bodyPr>
            <a:normAutofit/>
          </a:bodyPr>
          <a:lstStyle/>
          <a:p>
            <a:r>
              <a:rPr lang="en-US" b="1" dirty="0" smtClean="0"/>
              <a:t>Odeajo Israel O.</a:t>
            </a:r>
          </a:p>
          <a:p>
            <a:r>
              <a:rPr lang="en-US" b="1" dirty="0" err="1" smtClean="0"/>
              <a:t>Zindi</a:t>
            </a:r>
            <a:r>
              <a:rPr lang="en-US" b="1" dirty="0" smtClean="0"/>
              <a:t> Ambassador, Nigeria</a:t>
            </a:r>
          </a:p>
          <a:p>
            <a:r>
              <a:rPr lang="en-US" b="1" dirty="0" smtClean="0"/>
              <a:t>Data Scientist, Robotics &amp; Artificial Intelligence of Nigeria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50847" y="416501"/>
            <a:ext cx="8957177" cy="98810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 err="1" smtClean="0"/>
              <a:t>Zindi</a:t>
            </a:r>
            <a:r>
              <a:rPr lang="en-US" sz="8000" dirty="0" smtClean="0"/>
              <a:t> </a:t>
            </a:r>
            <a:r>
              <a:rPr lang="en-US" sz="8000" dirty="0" err="1" smtClean="0"/>
              <a:t>UmojaHack</a:t>
            </a:r>
            <a:r>
              <a:rPr lang="en-US" sz="8000" dirty="0" smtClean="0"/>
              <a:t> 2021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236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explore a work 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34988"/>
            <a:ext cx="10018713" cy="312420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Check out this link for the working task</a:t>
            </a:r>
          </a:p>
          <a:p>
            <a:r>
              <a:rPr lang="en-US" dirty="0" smtClean="0"/>
              <a:t>Read more about classification metrics </a:t>
            </a:r>
            <a:br>
              <a:rPr lang="en-US" dirty="0" smtClean="0"/>
            </a:br>
            <a:r>
              <a:rPr lang="en-US" dirty="0" smtClean="0"/>
              <a:t>https</a:t>
            </a:r>
            <a:r>
              <a:rPr lang="en-US" dirty="0"/>
              <a:t>://towardsdatascience.com/20-popular-machine-learning-metrics-part-1-classification-regression-evaluation-metrics-1ca3e282a2ce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4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we are meeting?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Umoja</a:t>
            </a:r>
            <a:r>
              <a:rPr lang="en-US" dirty="0" smtClean="0"/>
              <a:t> Hackathon</a:t>
            </a:r>
          </a:p>
          <a:p>
            <a:r>
              <a:rPr lang="en-US" dirty="0" smtClean="0"/>
              <a:t>Who is expected to be on the Hackathon</a:t>
            </a:r>
          </a:p>
          <a:p>
            <a:r>
              <a:rPr lang="en-US" dirty="0" smtClean="0"/>
              <a:t>Physical / Virtual/ Modalities </a:t>
            </a:r>
          </a:p>
          <a:p>
            <a:r>
              <a:rPr lang="en-US" dirty="0" smtClean="0"/>
              <a:t>Grouping </a:t>
            </a:r>
          </a:p>
          <a:p>
            <a:r>
              <a:rPr lang="en-US" dirty="0" smtClean="0"/>
              <a:t>Tips for the Hackathon</a:t>
            </a:r>
          </a:p>
          <a:p>
            <a:r>
              <a:rPr lang="en-US" dirty="0" smtClean="0"/>
              <a:t>Suggestions / comments/ questions </a:t>
            </a:r>
          </a:p>
        </p:txBody>
      </p:sp>
    </p:spTree>
    <p:extLst>
      <p:ext uri="{BB962C8B-B14F-4D97-AF65-F5344CB8AC3E}">
        <p14:creationId xmlns:p14="http://schemas.microsoft.com/office/powerpoint/2010/main" val="278306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do I approach Data Science Competitions?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b="1" dirty="0"/>
              <a:t>S</a:t>
            </a:r>
            <a:r>
              <a:rPr lang="en-US" sz="3200" b="1" dirty="0" smtClean="0"/>
              <a:t>imple </a:t>
            </a:r>
            <a:r>
              <a:rPr lang="en-US" sz="3200" b="1" dirty="0"/>
              <a:t>baseline model</a:t>
            </a:r>
            <a:r>
              <a:rPr lang="en-US" sz="3200" dirty="0"/>
              <a:t>. Just have a look at the data, then create a model without any data cleaning or feature </a:t>
            </a:r>
            <a:r>
              <a:rPr lang="en-US" sz="3200" dirty="0" smtClean="0"/>
              <a:t>engineering.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b="1" dirty="0" smtClean="0"/>
              <a:t>Understanding </a:t>
            </a:r>
            <a:r>
              <a:rPr lang="en-US" sz="3200" b="1" dirty="0"/>
              <a:t>the problem and data to create a good validation set</a:t>
            </a:r>
            <a:r>
              <a:rPr lang="en-US" sz="3200" dirty="0"/>
              <a:t>. A good validation set is a must. Only then can you can trust your local </a:t>
            </a:r>
            <a:r>
              <a:rPr lang="en-US" sz="3200" dirty="0" smtClean="0"/>
              <a:t>results</a:t>
            </a:r>
          </a:p>
          <a:p>
            <a:pPr marL="457200" lvl="1" indent="0">
              <a:buNone/>
            </a:pPr>
            <a:endParaRPr lang="en-US" sz="2800" i="1" dirty="0" smtClean="0"/>
          </a:p>
          <a:p>
            <a:pPr marL="457200" lvl="1" indent="0">
              <a:buNone/>
            </a:pPr>
            <a:r>
              <a:rPr lang="en-US" sz="2800" i="1" dirty="0" smtClean="0"/>
              <a:t>Else: Expect the almighty falling on the private leaderboard</a:t>
            </a:r>
          </a:p>
        </p:txBody>
      </p:sp>
    </p:spTree>
    <p:extLst>
      <p:ext uri="{BB962C8B-B14F-4D97-AF65-F5344CB8AC3E}">
        <p14:creationId xmlns:p14="http://schemas.microsoft.com/office/powerpoint/2010/main" val="387061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965270" cy="160934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Top 9 Feature Engineering Techniques with Python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405" y="2537729"/>
            <a:ext cx="10018713" cy="3124201"/>
          </a:xfrm>
        </p:spPr>
        <p:txBody>
          <a:bodyPr>
            <a:noAutofit/>
          </a:bodyPr>
          <a:lstStyle/>
          <a:p>
            <a:r>
              <a:rPr lang="en-US" dirty="0" smtClean="0"/>
              <a:t>Imputation</a:t>
            </a:r>
            <a:r>
              <a:rPr lang="en-US" dirty="0"/>
              <a:t>.</a:t>
            </a:r>
          </a:p>
          <a:p>
            <a:r>
              <a:rPr lang="en-US" dirty="0"/>
              <a:t>Categorical Encoding.</a:t>
            </a:r>
          </a:p>
          <a:p>
            <a:r>
              <a:rPr lang="en-US" dirty="0"/>
              <a:t>Handling Outliers.</a:t>
            </a:r>
          </a:p>
          <a:p>
            <a:r>
              <a:rPr lang="en-US" dirty="0"/>
              <a:t>Binning.</a:t>
            </a:r>
          </a:p>
          <a:p>
            <a:r>
              <a:rPr lang="en-US" dirty="0"/>
              <a:t>Scaling.</a:t>
            </a:r>
          </a:p>
          <a:p>
            <a:r>
              <a:rPr lang="en-US" dirty="0"/>
              <a:t>Log Transform.</a:t>
            </a:r>
          </a:p>
          <a:p>
            <a:r>
              <a:rPr lang="en-US" b="1" dirty="0"/>
              <a:t>Feature</a:t>
            </a:r>
            <a:r>
              <a:rPr lang="en-US" dirty="0"/>
              <a:t> Selection.</a:t>
            </a:r>
          </a:p>
          <a:p>
            <a:r>
              <a:rPr lang="en-US" b="1" dirty="0"/>
              <a:t>Feature</a:t>
            </a:r>
            <a:r>
              <a:rPr lang="en-US" dirty="0"/>
              <a:t> Grouping.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8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9341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do I approach Data Science Competitions</a:t>
            </a:r>
            <a:r>
              <a:rPr lang="en-US" b="1" dirty="0" smtClean="0"/>
              <a:t>? Part 2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35" y="1139825"/>
            <a:ext cx="10941424" cy="4763434"/>
          </a:xfrm>
        </p:spPr>
        <p:txBody>
          <a:bodyPr>
            <a:normAutofit/>
          </a:bodyPr>
          <a:lstStyle/>
          <a:p>
            <a:r>
              <a:rPr lang="en-US" sz="3200" dirty="0"/>
              <a:t>build a variety of models like Gradient Boosting Models, Neural Nets, etc. Then follows the stacking or blending of these results. </a:t>
            </a: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b="1" dirty="0" err="1" smtClean="0"/>
              <a:t>Ensembling</a:t>
            </a:r>
            <a:r>
              <a:rPr lang="en-US" sz="3200" dirty="0"/>
              <a:t> gives you the edge to win a competition. Therefore, it’s a tool you will always want to keep </a:t>
            </a:r>
            <a:r>
              <a:rPr lang="en-US" sz="3200" dirty="0" smtClean="0"/>
              <a:t>handy</a:t>
            </a:r>
          </a:p>
        </p:txBody>
      </p:sp>
    </p:spTree>
    <p:extLst>
      <p:ext uri="{BB962C8B-B14F-4D97-AF65-F5344CB8AC3E}">
        <p14:creationId xmlns:p14="http://schemas.microsoft.com/office/powerpoint/2010/main" val="19093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705" y="914401"/>
            <a:ext cx="9870141" cy="15427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the Benefits of Participating in Data Science Competitions?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318" y="222857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Competing </a:t>
            </a:r>
            <a:r>
              <a:rPr lang="en-US" b="1" dirty="0"/>
              <a:t>and Learning</a:t>
            </a:r>
          </a:p>
          <a:p>
            <a:pPr marL="0" indent="0">
              <a:buNone/>
            </a:pPr>
            <a:r>
              <a:rPr lang="en-US" dirty="0"/>
              <a:t>You learn a lot during data science competitions, from problem-solving to model building. If you want to learn something new, competitions are the best way to do that. Within a short time frame, you study and experiment a lot, and will find yourself constantly looking for better ways to improve your model.</a:t>
            </a:r>
          </a:p>
          <a:p>
            <a:pPr marL="0" indent="0">
              <a:buNone/>
            </a:pPr>
            <a:r>
              <a:rPr lang="en-US" b="1" dirty="0"/>
              <a:t>Networking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etworking </a:t>
            </a:r>
            <a:r>
              <a:rPr lang="en-US" dirty="0"/>
              <a:t>is one of the biggest benefits of participating in these </a:t>
            </a:r>
            <a:r>
              <a:rPr lang="en-US" dirty="0" smtClean="0"/>
              <a:t>Hackathon. </a:t>
            </a:r>
            <a:r>
              <a:rPr lang="en-US" dirty="0"/>
              <a:t>Getting to know and interact with like-minded people is no doubt a big asset for your future career.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0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are the Benefits of Participating in Data Science Competitions?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367" y="2438399"/>
            <a:ext cx="11353800" cy="4091081"/>
          </a:xfrm>
        </p:spPr>
        <p:txBody>
          <a:bodyPr>
            <a:noAutofit/>
          </a:bodyPr>
          <a:lstStyle/>
          <a:p>
            <a:r>
              <a:rPr lang="en-US" b="1" dirty="0"/>
              <a:t>Profile Building/Resume </a:t>
            </a:r>
            <a:r>
              <a:rPr lang="en-US" b="1" dirty="0" smtClean="0"/>
              <a:t>Building (Scenario)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Imagine a scenario where you are hiring a Data Scientist and have shortlisted two great candidates. Both folks have a similar background in Data Science. The first person has completed a few projects in data science, while the second person has completed similar projects, as well as “Achieved “X” Rank in a data science competition competing against thousands of people”.</a:t>
            </a:r>
          </a:p>
          <a:p>
            <a:pPr marL="0" indent="0">
              <a:buNone/>
            </a:pPr>
            <a:r>
              <a:rPr lang="en-US" dirty="0"/>
              <a:t>So which one would you want to give more preference to? As a hiring manager, most people would prefer the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lot of companies nowadays prefer candidates with a Data Science competitions background. As a Data Science aspirant, it’s time you start too!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are the Benefits of Participating in Data Science Competitions?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Getting Rewarded and Winning Exciting Prizes</a:t>
            </a:r>
          </a:p>
          <a:p>
            <a:pPr marL="0" indent="0">
              <a:buNone/>
            </a:pPr>
            <a:r>
              <a:rPr lang="en-US" dirty="0"/>
              <a:t>Last but not the least, seasoned Data Science competitors have a lot to win and earn.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Platforms </a:t>
            </a:r>
            <a:r>
              <a:rPr lang="en-US" dirty="0"/>
              <a:t>like </a:t>
            </a:r>
            <a:r>
              <a:rPr lang="en-US" dirty="0" err="1" smtClean="0"/>
              <a:t>Kaggle</a:t>
            </a:r>
            <a:r>
              <a:rPr lang="en-US" dirty="0" smtClean="0"/>
              <a:t>/ </a:t>
            </a:r>
            <a:r>
              <a:rPr lang="en-US" dirty="0" err="1" smtClean="0"/>
              <a:t>Zindi</a:t>
            </a:r>
            <a:r>
              <a:rPr lang="en-US" dirty="0" smtClean="0"/>
              <a:t> </a:t>
            </a:r>
            <a:r>
              <a:rPr lang="en-US" dirty="0"/>
              <a:t>have a lot for you if you believe you have the ability to crack the world’s most interesting data science problems. What are you still waiting for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One of the reasons why we are doing this…….smile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342" y="1404609"/>
            <a:ext cx="10122946" cy="2869064"/>
          </a:xfrm>
        </p:spPr>
        <p:txBody>
          <a:bodyPr>
            <a:normAutofit/>
          </a:bodyPr>
          <a:lstStyle/>
          <a:p>
            <a:r>
              <a:rPr lang="en-US" sz="8000" dirty="0" err="1" smtClean="0"/>
              <a:t>Handson</a:t>
            </a:r>
            <a:r>
              <a:rPr lang="en-US" sz="8000" dirty="0" smtClean="0"/>
              <a:t> session with a work through model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295" y="4789644"/>
            <a:ext cx="6987645" cy="1388534"/>
          </a:xfrm>
        </p:spPr>
        <p:txBody>
          <a:bodyPr>
            <a:normAutofit/>
          </a:bodyPr>
          <a:lstStyle/>
          <a:p>
            <a:r>
              <a:rPr lang="en-US" b="1" dirty="0" smtClean="0"/>
              <a:t>Odeajo Israel O.</a:t>
            </a:r>
          </a:p>
          <a:p>
            <a:r>
              <a:rPr lang="en-US" b="1" dirty="0" err="1" smtClean="0"/>
              <a:t>Zindi</a:t>
            </a:r>
            <a:r>
              <a:rPr lang="en-US" b="1" dirty="0" smtClean="0"/>
              <a:t> Ambassador, Nigeria</a:t>
            </a:r>
          </a:p>
          <a:p>
            <a:r>
              <a:rPr lang="en-US" b="1" dirty="0" smtClean="0"/>
              <a:t>Data Scientist, Robotics &amp; Artificial Intelligence of Nigeria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50847" y="416501"/>
            <a:ext cx="8957177" cy="98810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 err="1" smtClean="0"/>
              <a:t>Zindi</a:t>
            </a:r>
            <a:r>
              <a:rPr lang="en-US" sz="8000" dirty="0" smtClean="0"/>
              <a:t> </a:t>
            </a:r>
            <a:r>
              <a:rPr lang="en-US" sz="8000" dirty="0" err="1" smtClean="0"/>
              <a:t>UmojaHack</a:t>
            </a:r>
            <a:r>
              <a:rPr lang="en-US" sz="8000" dirty="0" smtClean="0"/>
              <a:t> 2021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9600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2853</TotalTime>
  <Words>547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Getting started with Competitive Data Science</vt:lpstr>
      <vt:lpstr>Outlines </vt:lpstr>
      <vt:lpstr>How do I approach Data Science Competitions? </vt:lpstr>
      <vt:lpstr>Top 9 Feature Engineering Techniques with Python </vt:lpstr>
      <vt:lpstr>How do I approach Data Science Competitions? Part 2 </vt:lpstr>
      <vt:lpstr>What are the Benefits of Participating in Data Science Competitions? </vt:lpstr>
      <vt:lpstr>What are the Benefits of Participating in Data Science Competitions? </vt:lpstr>
      <vt:lpstr>What are the Benefits of Participating in Data Science Competitions? </vt:lpstr>
      <vt:lpstr>Handson session with a work through model</vt:lpstr>
      <vt:lpstr>Lets explore a work through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Competitive Data Science</dc:title>
  <dc:creator>Windows User</dc:creator>
  <cp:lastModifiedBy>Windows User</cp:lastModifiedBy>
  <cp:revision>9</cp:revision>
  <dcterms:created xsi:type="dcterms:W3CDTF">2021-03-17T12:05:23Z</dcterms:created>
  <dcterms:modified xsi:type="dcterms:W3CDTF">2021-03-19T11:39:14Z</dcterms:modified>
</cp:coreProperties>
</file>