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0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65"/>
          </p14:sldIdLst>
        </p14:section>
        <p14:section name="Desenvolvimento" id="{B9B51309-D148-4332-87C2-07BE32FBCA3B}">
          <p14:sldIdLst>
            <p14:sldId id="267"/>
            <p14:sldId id="268"/>
            <p14:sldId id="269"/>
            <p14:sldId id="270"/>
          </p14:sldIdLst>
        </p14:section>
        <p14:section name="Referências" id="{2CC34DB2-6590-42C0-AD4B-A04C6060184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BR" initials="Tp" lastIdx="1" clrIdx="2">
    <p:extLst>
      <p:ext uri="{19B8F6BF-5375-455C-9EA6-DF929625EA0E}">
        <p15:presenceInfo xmlns:p15="http://schemas.microsoft.com/office/powerpoint/2012/main" userId="Tester pt-B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D3"/>
    <a:srgbClr val="3460B0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sldOrd modMainMaster modSection modNotesMaster modHandout">
      <pc:chgData name="Fake Test User" userId="SID-0" providerId="Test" clId="FakeClientId" dt="2019-08-07T10:29:58.461" v="123" actId="20577"/>
      <pc:docMkLst>
        <pc:docMk/>
      </pc:docMkLst>
      <pc:sldChg chg="modSp mod modNotes">
        <pc:chgData name="Fake Test User" userId="SID-0" providerId="Test" clId="FakeClientId" dt="2019-08-06T08:17:39.910" v="96" actId="790"/>
        <pc:sldMkLst>
          <pc:docMk/>
          <pc:sldMk cId="2471807738" sldId="256"/>
        </pc:sldMkLst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8:01:11.555" v="28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ord modNotes">
        <pc:chgData name="Fake Test User" userId="SID-0" providerId="Test" clId="FakeClientId" dt="2019-08-07T10:29:29.092" v="98"/>
        <pc:sldMkLst>
          <pc:docMk/>
          <pc:sldMk cId="1328676004" sldId="257"/>
        </pc:sldMkLst>
        <pc:spChg chg="mod">
          <ac:chgData name="Fake Test User" userId="SID-0" providerId="Test" clId="FakeClientId" dt="2019-08-06T08:01:30.351" v="30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8:02:15.381" v="37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6T08:02:29.255" v="80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8:04:49.301" v="8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6T08:02:40.004" v="83" actId="1036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8:05:21.987" v="8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ord modNotes">
        <pc:chgData name="Fake Test User" userId="SID-0" providerId="Test" clId="FakeClientId" dt="2019-08-07T10:29:58.461" v="123" actId="20577"/>
        <pc:sldMkLst>
          <pc:docMk/>
          <pc:sldMk cId="2090733893" sldId="262"/>
        </pc:sldMkLst>
        <pc:spChg chg="mod">
          <ac:chgData name="Fake Test User" userId="SID-0" providerId="Test" clId="FakeClientId" dt="2019-08-07T10:29:58.461" v="123" actId="20577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8:01:20.664" v="29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8:04:10.616" v="8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8:04:27.349" v="8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8:03:51.991" v="8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6T08:14:35.177" v="95"/>
        <pc:sldMkLst>
          <pc:docMk/>
          <pc:sldMk cId="2317502127" sldId="263"/>
        </pc:sldMkLst>
        <pc:spChg chg="mod">
          <ac:chgData name="Fake Test User" userId="SID-0" providerId="Test" clId="FakeClientId" dt="2019-08-06T08:01:47.085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6T08:01:53.946" v="3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8:02:06.522" v="36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8:14:35.177" v="9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8:13:37.154" v="94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ord addCm delCm modNotes">
        <pc:chgData name="Fake Test User" userId="SID-0" providerId="Test" clId="FakeClientId" dt="2019-08-07T10:29:29.092" v="98"/>
        <pc:sldMkLst>
          <pc:docMk/>
          <pc:sldMk cId="1531532291" sldId="264"/>
        </pc:sldMkLst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8:01:38.835" v="31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8:07:37.075" v="8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8:08:22.011" v="9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6T07:58:56.073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7:56:47.228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7:56:54.540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6:54.540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07.743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07.743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17.10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17.10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29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29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39.51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7:57:39.51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7:47.13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7:47.13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13.875" v="16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13.875" v="16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21.547" v="17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21.547" v="17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34.846" v="18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34.846" v="18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47.151" v="1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47.151" v="1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7:58:56.073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7:58:56.073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D0918A31-EAF4-431A-B2F9-68565F9D1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DEB986D-9626-4C11-B921-6C21D7CD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41CD-8A51-4A55-A8D6-7BF694C9BD77}" type="datetime1">
              <a:rPr lang="pt-BR" noProof="1" smtClean="0"/>
              <a:t>22/10/2024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E80386E-DD31-47D6-97DD-F1E2E23BD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8F6E6220-4775-416A-9E42-D598BD4C7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C771-8C97-41CB-A636-0764BAF42284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9240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F8374-048E-4910-8D8F-7A52D033B91F}" type="datetime1">
              <a:rPr lang="pt-BR" noProof="1" dirty="0" smtClean="0"/>
              <a:t>22/10/2024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774441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accent3">
                    <a:lumMod val="75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accent3">
                    <a:lumMod val="75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accent3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ln>
            <a:noFill/>
          </a:ln>
        </p:spPr>
        <p:txBody>
          <a:bodyPr rtlCol="0" anchor="ctr">
            <a:noAutofit/>
          </a:bodyPr>
          <a:lstStyle>
            <a:lvl1pPr algn="l">
              <a:defRPr sz="4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774441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774441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774441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774441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solidFill>
            <a:srgbClr val="3A8BD3"/>
          </a:solidFill>
        </p:spPr>
        <p:txBody>
          <a:bodyPr rtlCol="0"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1194318"/>
            <a:ext cx="6172200" cy="46667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203649"/>
            <a:ext cx="6172200" cy="465740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solidFill>
            <a:srgbClr val="3A8BD3"/>
          </a:solidFill>
        </p:spPr>
        <p:txBody>
          <a:bodyPr rtlCol="0"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DE6B2E-BEDB-4D88-B150-80848800DA83}" type="datetime1">
              <a:rPr lang="pt-BR" noProof="1" smtClean="0"/>
              <a:t>22/10/2024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5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2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299731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61_TF02923944" id="{78AED0CF-641D-43D9-A19C-8CABC55A79DB}" vid="{EBF99C22-0D24-4CD0-974E-23BD03D461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DocBoas-vindas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creator>viniciusassuncao</dc:creator>
  <cp:keywords/>
  <cp:lastModifiedBy>viniciusassuncao</cp:lastModifiedBy>
  <cp:revision>5</cp:revision>
  <dcterms:created xsi:type="dcterms:W3CDTF">2024-10-22T13:51:26Z</dcterms:created>
  <dcterms:modified xsi:type="dcterms:W3CDTF">2024-10-22T18:39:47Z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