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4192" r:id="rId2"/>
    <p:sldId id="4186" r:id="rId3"/>
    <p:sldId id="4365" r:id="rId4"/>
    <p:sldId id="4366" r:id="rId5"/>
    <p:sldId id="4364" r:id="rId6"/>
    <p:sldId id="4182" r:id="rId7"/>
    <p:sldId id="4355" r:id="rId8"/>
    <p:sldId id="4201" r:id="rId9"/>
    <p:sldId id="4318" r:id="rId10"/>
    <p:sldId id="4354" r:id="rId11"/>
    <p:sldId id="4363" r:id="rId12"/>
    <p:sldId id="4370" r:id="rId13"/>
    <p:sldId id="4193" r:id="rId14"/>
  </p:sldIdLst>
  <p:sldSz cx="9144000" cy="5143500" type="screen16x9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4406"/>
    <a:srgbClr val="0A6A0C"/>
    <a:srgbClr val="063C07"/>
    <a:srgbClr val="10A013"/>
    <a:srgbClr val="31D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4660"/>
  </p:normalViewPr>
  <p:slideViewPr>
    <p:cSldViewPr>
      <p:cViewPr varScale="1">
        <p:scale>
          <a:sx n="78" d="100"/>
          <a:sy n="78" d="100"/>
        </p:scale>
        <p:origin x="7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80B66-E761-48B5-B4FB-F6274F15123A}" type="doc">
      <dgm:prSet loTypeId="urn:microsoft.com/office/officeart/2005/8/layout/orgChart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F054409D-A3BB-4C99-97E8-50CB5128D160}">
      <dgm:prSet phldrT="[Texto]" custT="1"/>
      <dgm:spPr>
        <a:blipFill rotWithShape="0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190500" dist="50800" dir="5400000" algn="ctr" rotWithShape="0">
            <a:schemeClr val="bg1">
              <a:alpha val="53000"/>
            </a:schemeClr>
          </a:outerShdw>
        </a:effectLst>
      </dgm:spPr>
      <dgm:t>
        <a:bodyPr/>
        <a:lstStyle/>
        <a:p>
          <a:pPr algn="ctr"/>
          <a:endParaRPr lang="pt-BR" sz="2400" dirty="0">
            <a:solidFill>
              <a:schemeClr val="tx1"/>
            </a:solidFill>
          </a:endParaRPr>
        </a:p>
      </dgm:t>
    </dgm:pt>
    <dgm:pt modelId="{01DBA6B5-80C1-4EA7-8BAC-121D6B4F782A}" type="parTrans" cxnId="{4FCB652C-085D-4935-8090-964E5898D386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A95B9B29-0B30-4D13-BABD-418BAA86F578}" type="sibTrans" cxnId="{4FCB652C-085D-4935-8090-964E5898D386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026197A7-5827-4D22-A1EB-C23C10E3FDA5}">
      <dgm:prSet phldrT="[Texto]" custT="1"/>
      <dgm:spPr/>
      <dgm:t>
        <a:bodyPr/>
        <a:lstStyle/>
        <a:p>
          <a:pPr algn="ctr"/>
          <a:r>
            <a:rPr lang="pt-BR" sz="2400" dirty="0">
              <a:solidFill>
                <a:schemeClr val="tx1"/>
              </a:solidFill>
            </a:rPr>
            <a:t>SECTI</a:t>
          </a:r>
        </a:p>
      </dgm:t>
    </dgm:pt>
    <dgm:pt modelId="{0C8FF52F-B487-4C1A-BCC6-97F2F582669B}" type="parTrans" cxnId="{201CED89-72B4-4233-B323-FCD1EAB1307F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18400551-2D5E-4270-8508-C4476229C09E}" type="sibTrans" cxnId="{201CED89-72B4-4233-B323-FCD1EAB1307F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AFA83238-EF01-4FFC-8CAD-1EE5E05D7388}">
      <dgm:prSet phldrT="[Texto]" custT="1"/>
      <dgm:spPr/>
      <dgm:t>
        <a:bodyPr/>
        <a:lstStyle/>
        <a:p>
          <a:pPr algn="ctr"/>
          <a:r>
            <a:rPr lang="pt-BR" sz="2400" dirty="0">
              <a:solidFill>
                <a:schemeClr val="tx1"/>
              </a:solidFill>
            </a:rPr>
            <a:t>SEMA</a:t>
          </a:r>
        </a:p>
      </dgm:t>
    </dgm:pt>
    <dgm:pt modelId="{D34CDCBB-DD5D-4395-9E71-5CC6FE99D1E4}" type="parTrans" cxnId="{954BEB3C-4BC8-4A85-BF47-BF2756A4F534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8BC4A648-62A6-4ACB-9E0E-46885A8E49FE}" type="sibTrans" cxnId="{954BEB3C-4BC8-4A85-BF47-BF2756A4F534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4B94508D-72E9-4540-BD0F-D148947BCEA0}">
      <dgm:prSet phldrT="[Texto]" custT="1"/>
      <dgm:spPr/>
      <dgm:t>
        <a:bodyPr/>
        <a:lstStyle/>
        <a:p>
          <a:pPr algn="ctr"/>
          <a:r>
            <a:rPr lang="pt-BR" sz="2400" dirty="0">
              <a:solidFill>
                <a:schemeClr val="tx1"/>
              </a:solidFill>
            </a:rPr>
            <a:t>INEMA</a:t>
          </a:r>
        </a:p>
      </dgm:t>
    </dgm:pt>
    <dgm:pt modelId="{A5361B22-14C2-4034-804C-AE634384F16B}" type="parTrans" cxnId="{335AF9A2-969A-483F-912F-1FC6430D87E5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1E7E5A6A-F1F0-4645-9BE3-7B466F9AAFA0}" type="sibTrans" cxnId="{335AF9A2-969A-483F-912F-1FC6430D87E5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97180438-2CAF-4D74-ABA9-08F5932D6974}">
      <dgm:prSet phldrT="[Texto]" custT="1"/>
      <dgm:spPr/>
      <dgm:t>
        <a:bodyPr/>
        <a:lstStyle/>
        <a:p>
          <a:pPr algn="ctr"/>
          <a:r>
            <a:rPr lang="pt-BR" sz="2400" dirty="0">
              <a:solidFill>
                <a:schemeClr val="tx1"/>
              </a:solidFill>
            </a:rPr>
            <a:t>SEINFRA</a:t>
          </a:r>
        </a:p>
      </dgm:t>
    </dgm:pt>
    <dgm:pt modelId="{F7C463FC-8DE5-4DEB-976F-82B4AA849C1D}" type="parTrans" cxnId="{7532587E-D35E-494E-A1E2-4451736B78BA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4C46DCA8-2D8B-4FE0-8274-7312D0076E66}" type="sibTrans" cxnId="{7532587E-D35E-494E-A1E2-4451736B78BA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80F0808B-A7E4-4879-B97F-455A5D137F53}">
      <dgm:prSet custT="1"/>
      <dgm:spPr/>
      <dgm:t>
        <a:bodyPr/>
        <a:lstStyle/>
        <a:p>
          <a:pPr algn="ctr"/>
          <a:r>
            <a:rPr lang="pt-BR" sz="2400" dirty="0">
              <a:solidFill>
                <a:schemeClr val="tx1"/>
              </a:solidFill>
            </a:rPr>
            <a:t>SDE</a:t>
          </a:r>
        </a:p>
      </dgm:t>
    </dgm:pt>
    <dgm:pt modelId="{FE65D3FA-9032-4B35-AE0D-07CF83923F27}" type="parTrans" cxnId="{B8A7E3CB-34F5-41FD-AED0-789AB58ECD4B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4A416AA4-4490-49C1-BE54-DEB780A71BAE}" type="sibTrans" cxnId="{B8A7E3CB-34F5-41FD-AED0-789AB58ECD4B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ADD11A8F-7883-4A41-BE6C-C210C660ECBA}">
      <dgm:prSet custT="1"/>
      <dgm:spPr/>
      <dgm:t>
        <a:bodyPr/>
        <a:lstStyle/>
        <a:p>
          <a:pPr algn="ctr"/>
          <a:r>
            <a:rPr lang="pt-BR" sz="1400" dirty="0">
              <a:solidFill>
                <a:schemeClr val="tx1"/>
              </a:solidFill>
            </a:rPr>
            <a:t>Subcomissão de </a:t>
          </a:r>
          <a:r>
            <a:rPr lang="pt-BR" sz="1400" dirty="0" err="1">
              <a:solidFill>
                <a:schemeClr val="tx1"/>
              </a:solidFill>
            </a:rPr>
            <a:t>C&amp;T</a:t>
          </a:r>
          <a:r>
            <a:rPr lang="pt-BR" sz="1400" dirty="0">
              <a:solidFill>
                <a:schemeClr val="tx1"/>
              </a:solidFill>
            </a:rPr>
            <a:t>&amp;I</a:t>
          </a:r>
        </a:p>
      </dgm:t>
    </dgm:pt>
    <dgm:pt modelId="{6BF98082-EADE-4E5D-ADAA-AB6AB09EF0F6}" type="parTrans" cxnId="{39AFDFE2-7D2F-468B-BEAE-DE5B2F73DF27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E28FB68A-80D4-4792-ADF4-45F0B7CE8792}" type="sibTrans" cxnId="{39AFDFE2-7D2F-468B-BEAE-DE5B2F73DF27}">
      <dgm:prSet/>
      <dgm:spPr/>
      <dgm:t>
        <a:bodyPr/>
        <a:lstStyle/>
        <a:p>
          <a:pPr algn="ctr"/>
          <a:endParaRPr lang="pt-BR" sz="2400">
            <a:solidFill>
              <a:schemeClr val="tx1"/>
            </a:solidFill>
          </a:endParaRPr>
        </a:p>
      </dgm:t>
    </dgm:pt>
    <dgm:pt modelId="{697CC1D2-011D-43B9-A888-78503D141ACE}">
      <dgm:prSet custT="1"/>
      <dgm:spPr/>
      <dgm:t>
        <a:bodyPr/>
        <a:lstStyle/>
        <a:p>
          <a:pPr algn="ctr"/>
          <a:r>
            <a:rPr lang="pt-BR" sz="1100" dirty="0" err="1">
              <a:solidFill>
                <a:schemeClr val="tx1"/>
              </a:solidFill>
            </a:rPr>
            <a:t>ICT´</a:t>
          </a:r>
          <a:r>
            <a:rPr lang="pt-BR" sz="1100" dirty="0">
              <a:solidFill>
                <a:schemeClr val="tx1"/>
              </a:solidFill>
            </a:rPr>
            <a:t>s</a:t>
          </a:r>
        </a:p>
      </dgm:t>
    </dgm:pt>
    <dgm:pt modelId="{B6A4F5AD-C5CF-424B-BE34-825ECAE6FB8C}" type="parTrans" cxnId="{E5CFA102-E9A0-450D-BE6D-DAB4ABF41E2A}">
      <dgm:prSet/>
      <dgm:spPr/>
      <dgm:t>
        <a:bodyPr/>
        <a:lstStyle/>
        <a:p>
          <a:pPr algn="ctr"/>
          <a:endParaRPr lang="pt-BR">
            <a:solidFill>
              <a:schemeClr val="tx1"/>
            </a:solidFill>
          </a:endParaRPr>
        </a:p>
      </dgm:t>
    </dgm:pt>
    <dgm:pt modelId="{7E1B589F-8C9C-4B65-8CD7-52F90A46BF6E}" type="sibTrans" cxnId="{E5CFA102-E9A0-450D-BE6D-DAB4ABF41E2A}">
      <dgm:prSet/>
      <dgm:spPr/>
      <dgm:t>
        <a:bodyPr/>
        <a:lstStyle/>
        <a:p>
          <a:pPr algn="ctr"/>
          <a:endParaRPr lang="pt-BR">
            <a:solidFill>
              <a:schemeClr val="tx1"/>
            </a:solidFill>
          </a:endParaRPr>
        </a:p>
      </dgm:t>
    </dgm:pt>
    <dgm:pt modelId="{5C76BD50-F303-4FBE-B0E5-8809019FA781}">
      <dgm:prSet custT="1"/>
      <dgm:spPr/>
      <dgm:t>
        <a:bodyPr/>
        <a:lstStyle/>
        <a:p>
          <a:pPr algn="ctr"/>
          <a:r>
            <a:rPr lang="pt-BR" sz="1100" dirty="0">
              <a:solidFill>
                <a:schemeClr val="tx1"/>
              </a:solidFill>
            </a:rPr>
            <a:t>Fórum de Pró-Reitores</a:t>
          </a:r>
        </a:p>
      </dgm:t>
    </dgm:pt>
    <dgm:pt modelId="{507A71E5-5A59-41D3-8B35-FB1FD4AE14EA}" type="parTrans" cxnId="{4C1F1372-B93F-41AC-9F19-68B11A1B2ABE}">
      <dgm:prSet/>
      <dgm:spPr/>
      <dgm:t>
        <a:bodyPr/>
        <a:lstStyle/>
        <a:p>
          <a:pPr algn="ctr"/>
          <a:endParaRPr lang="pt-BR">
            <a:solidFill>
              <a:schemeClr val="tx1"/>
            </a:solidFill>
          </a:endParaRPr>
        </a:p>
      </dgm:t>
    </dgm:pt>
    <dgm:pt modelId="{F5F82517-993B-4318-A34A-266A81BA0144}" type="sibTrans" cxnId="{4C1F1372-B93F-41AC-9F19-68B11A1B2ABE}">
      <dgm:prSet/>
      <dgm:spPr/>
      <dgm:t>
        <a:bodyPr/>
        <a:lstStyle/>
        <a:p>
          <a:pPr algn="ctr"/>
          <a:endParaRPr lang="pt-BR">
            <a:solidFill>
              <a:schemeClr val="tx1"/>
            </a:solidFill>
          </a:endParaRPr>
        </a:p>
      </dgm:t>
    </dgm:pt>
    <dgm:pt modelId="{E4DE3C31-CF0E-41A8-9870-04DFA1C9C790}">
      <dgm:prSet custT="1"/>
      <dgm:spPr/>
      <dgm:t>
        <a:bodyPr/>
        <a:lstStyle/>
        <a:p>
          <a:r>
            <a:rPr lang="pt-BR" sz="1400" dirty="0">
              <a:solidFill>
                <a:schemeClr val="tx1"/>
              </a:solidFill>
            </a:rPr>
            <a:t>Subcomissão de </a:t>
          </a:r>
          <a:r>
            <a:rPr lang="pt-BR" sz="1400" dirty="0" err="1">
              <a:solidFill>
                <a:schemeClr val="tx1"/>
              </a:solidFill>
            </a:rPr>
            <a:t>Infraestrutura</a:t>
          </a:r>
          <a:endParaRPr lang="pt-BR" sz="1400" dirty="0">
            <a:solidFill>
              <a:schemeClr val="tx1"/>
            </a:solidFill>
          </a:endParaRPr>
        </a:p>
      </dgm:t>
    </dgm:pt>
    <dgm:pt modelId="{6CBB94B8-6111-4CCE-AC9B-7189F87CA099}" type="parTrans" cxnId="{5B2CFA0F-DE57-4DB8-8C24-74BA9AC9C3F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9C96C7B-A548-41EA-B24E-530F367458D1}" type="sibTrans" cxnId="{5B2CFA0F-DE57-4DB8-8C24-74BA9AC9C3F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DEE4390-06E9-41EF-889E-F7A8616F11FE}">
      <dgm:prSet custT="1"/>
      <dgm:spPr/>
      <dgm:t>
        <a:bodyPr/>
        <a:lstStyle/>
        <a:p>
          <a:r>
            <a:rPr lang="pt-BR" sz="1400" dirty="0">
              <a:solidFill>
                <a:schemeClr val="tx1"/>
              </a:solidFill>
            </a:rPr>
            <a:t>Subcomissão de Desenvolvimento de Mercado</a:t>
          </a:r>
        </a:p>
      </dgm:t>
    </dgm:pt>
    <dgm:pt modelId="{6A24FBB0-2815-433E-8C33-25085A229FBF}" type="parTrans" cxnId="{0DF6664C-BC35-4472-BA9B-EC3701BCBD1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1B09279-CAEA-4F6A-9C3F-9CE5377205E8}" type="sibTrans" cxnId="{0DF6664C-BC35-4472-BA9B-EC3701BCBD1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C11131A-B6ED-4EC5-9961-73AAD23B0FFA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SEBRAE Energia</a:t>
          </a:r>
        </a:p>
      </dgm:t>
    </dgm:pt>
    <dgm:pt modelId="{2A25DA77-BB93-4D7D-A99C-70AB7AAF9168}" type="parTrans" cxnId="{27ACC04D-E55D-48CC-A058-045A90C50C05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AE186463-6E9B-440B-9229-88A76230AF10}" type="sibTrans" cxnId="{27ACC04D-E55D-48CC-A058-045A90C50C05}">
      <dgm:prSet/>
      <dgm:spPr/>
      <dgm:t>
        <a:bodyPr/>
        <a:lstStyle/>
        <a:p>
          <a:endParaRPr lang="pt-BR"/>
        </a:p>
      </dgm:t>
    </dgm:pt>
    <dgm:pt modelId="{05BBB9BD-5D69-49BB-AEA3-DFC5AC15A03B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EMPRESAS</a:t>
          </a:r>
        </a:p>
      </dgm:t>
    </dgm:pt>
    <dgm:pt modelId="{A242EF93-9CF3-4099-92BC-C29E486892C7}" type="parTrans" cxnId="{B877B68D-841A-4EDD-AF04-40D5E392C534}">
      <dgm:prSet/>
      <dgm:spPr/>
      <dgm:t>
        <a:bodyPr/>
        <a:lstStyle/>
        <a:p>
          <a:endParaRPr lang="pt-BR"/>
        </a:p>
      </dgm:t>
    </dgm:pt>
    <dgm:pt modelId="{4188780B-6849-4CB4-9BF2-92CC0F4C23C9}" type="sibTrans" cxnId="{B877B68D-841A-4EDD-AF04-40D5E392C534}">
      <dgm:prSet/>
      <dgm:spPr/>
      <dgm:t>
        <a:bodyPr/>
        <a:lstStyle/>
        <a:p>
          <a:endParaRPr lang="pt-BR"/>
        </a:p>
      </dgm:t>
    </dgm:pt>
    <dgm:pt modelId="{4625FB64-D85E-4893-8927-AC69316FFF27}">
      <dgm:prSet custT="1"/>
      <dgm:spPr/>
      <dgm:t>
        <a:bodyPr/>
        <a:lstStyle/>
        <a:p>
          <a:r>
            <a:rPr lang="pt-BR" sz="1400" dirty="0">
              <a:solidFill>
                <a:schemeClr val="tx1"/>
              </a:solidFill>
            </a:rPr>
            <a:t>Subcomissão de Meio Ambiente e Sustentabilidade</a:t>
          </a:r>
        </a:p>
      </dgm:t>
    </dgm:pt>
    <dgm:pt modelId="{A78DF089-D380-450F-90B5-1A597E6F829F}" type="parTrans" cxnId="{BA90C416-C611-4CCB-B080-E6BE99B5E94A}">
      <dgm:prSet/>
      <dgm:spPr/>
      <dgm:t>
        <a:bodyPr/>
        <a:lstStyle/>
        <a:p>
          <a:endParaRPr lang="pt-BR"/>
        </a:p>
      </dgm:t>
    </dgm:pt>
    <dgm:pt modelId="{BA36F714-ECC6-4606-AAF5-A32D51F82045}" type="sibTrans" cxnId="{BA90C416-C611-4CCB-B080-E6BE99B5E94A}">
      <dgm:prSet/>
      <dgm:spPr/>
      <dgm:t>
        <a:bodyPr/>
        <a:lstStyle/>
        <a:p>
          <a:endParaRPr lang="pt-BR"/>
        </a:p>
      </dgm:t>
    </dgm:pt>
    <dgm:pt modelId="{54FD1EE8-6307-4F6D-A0FC-B1FA1B5A4448}" type="pres">
      <dgm:prSet presAssocID="{CE180B66-E761-48B5-B4FB-F6274F1512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94C00A-C8CE-47E9-B4C0-4F8D2CFA37DD}" type="pres">
      <dgm:prSet presAssocID="{F054409D-A3BB-4C99-97E8-50CB5128D160}" presName="hierRoot1" presStyleCnt="0">
        <dgm:presLayoutVars>
          <dgm:hierBranch val="init"/>
        </dgm:presLayoutVars>
      </dgm:prSet>
      <dgm:spPr/>
    </dgm:pt>
    <dgm:pt modelId="{2172AB4C-7D9B-4212-B137-D48362731876}" type="pres">
      <dgm:prSet presAssocID="{F054409D-A3BB-4C99-97E8-50CB5128D160}" presName="rootComposite1" presStyleCnt="0"/>
      <dgm:spPr/>
    </dgm:pt>
    <dgm:pt modelId="{AFFD15C0-EADF-48C1-962D-FAF1426FA48B}" type="pres">
      <dgm:prSet presAssocID="{F054409D-A3BB-4C99-97E8-50CB5128D160}" presName="rootText1" presStyleLbl="node0" presStyleIdx="0" presStyleCnt="4" custScaleY="193087">
        <dgm:presLayoutVars>
          <dgm:chPref val="3"/>
        </dgm:presLayoutVars>
      </dgm:prSet>
      <dgm:spPr/>
    </dgm:pt>
    <dgm:pt modelId="{3F134454-C6AE-480A-8695-4D837B142E0F}" type="pres">
      <dgm:prSet presAssocID="{F054409D-A3BB-4C99-97E8-50CB5128D160}" presName="rootConnector1" presStyleLbl="node1" presStyleIdx="0" presStyleCnt="0"/>
      <dgm:spPr/>
    </dgm:pt>
    <dgm:pt modelId="{5D4633C7-5D86-4F3E-BF10-C14A44B811AE}" type="pres">
      <dgm:prSet presAssocID="{F054409D-A3BB-4C99-97E8-50CB5128D160}" presName="hierChild2" presStyleCnt="0"/>
      <dgm:spPr/>
    </dgm:pt>
    <dgm:pt modelId="{F544CE86-446C-492D-9A57-D0A0A67B3979}" type="pres">
      <dgm:prSet presAssocID="{FE65D3FA-9032-4B35-AE0D-07CF83923F27}" presName="Name37" presStyleLbl="parChTrans1D2" presStyleIdx="0" presStyleCnt="5"/>
      <dgm:spPr/>
    </dgm:pt>
    <dgm:pt modelId="{593C1B38-C0E7-40F8-8C2D-28A123E4C28C}" type="pres">
      <dgm:prSet presAssocID="{80F0808B-A7E4-4879-B97F-455A5D137F53}" presName="hierRoot2" presStyleCnt="0">
        <dgm:presLayoutVars>
          <dgm:hierBranch val="init"/>
        </dgm:presLayoutVars>
      </dgm:prSet>
      <dgm:spPr/>
    </dgm:pt>
    <dgm:pt modelId="{07E10975-C1A4-4E0B-9FBF-DB602B709E7A}" type="pres">
      <dgm:prSet presAssocID="{80F0808B-A7E4-4879-B97F-455A5D137F53}" presName="rootComposite" presStyleCnt="0"/>
      <dgm:spPr/>
    </dgm:pt>
    <dgm:pt modelId="{3E98B7FF-C754-48AA-AC38-B85CD3E7C175}" type="pres">
      <dgm:prSet presAssocID="{80F0808B-A7E4-4879-B97F-455A5D137F53}" presName="rootText" presStyleLbl="node2" presStyleIdx="0" presStyleCnt="5">
        <dgm:presLayoutVars>
          <dgm:chPref val="3"/>
        </dgm:presLayoutVars>
      </dgm:prSet>
      <dgm:spPr/>
    </dgm:pt>
    <dgm:pt modelId="{4287E1DC-7BA7-43AC-8525-5B65E11FE71A}" type="pres">
      <dgm:prSet presAssocID="{80F0808B-A7E4-4879-B97F-455A5D137F53}" presName="rootConnector" presStyleLbl="node2" presStyleIdx="0" presStyleCnt="5"/>
      <dgm:spPr/>
    </dgm:pt>
    <dgm:pt modelId="{0A0BEE75-4718-43BA-A27D-F28DE874FC65}" type="pres">
      <dgm:prSet presAssocID="{80F0808B-A7E4-4879-B97F-455A5D137F53}" presName="hierChild4" presStyleCnt="0"/>
      <dgm:spPr/>
    </dgm:pt>
    <dgm:pt modelId="{C0DCA1F1-8016-4525-B1F4-9F68EC0488CB}" type="pres">
      <dgm:prSet presAssocID="{6A24FBB0-2815-433E-8C33-25085A229FBF}" presName="Name37" presStyleLbl="parChTrans1D3" presStyleIdx="0" presStyleCnt="3"/>
      <dgm:spPr/>
    </dgm:pt>
    <dgm:pt modelId="{014842E9-ED4A-4715-A6B2-80F0942B4C56}" type="pres">
      <dgm:prSet presAssocID="{FDEE4390-06E9-41EF-889E-F7A8616F11FE}" presName="hierRoot2" presStyleCnt="0">
        <dgm:presLayoutVars>
          <dgm:hierBranch val="init"/>
        </dgm:presLayoutVars>
      </dgm:prSet>
      <dgm:spPr/>
    </dgm:pt>
    <dgm:pt modelId="{849E5824-364F-4956-8B4F-81358FDE323B}" type="pres">
      <dgm:prSet presAssocID="{FDEE4390-06E9-41EF-889E-F7A8616F11FE}" presName="rootComposite" presStyleCnt="0"/>
      <dgm:spPr/>
    </dgm:pt>
    <dgm:pt modelId="{F689FB09-2CDF-45E6-AF25-E8B26AA6D0CF}" type="pres">
      <dgm:prSet presAssocID="{FDEE4390-06E9-41EF-889E-F7A8616F11FE}" presName="rootText" presStyleLbl="node3" presStyleIdx="0" presStyleCnt="3" custScaleX="122906">
        <dgm:presLayoutVars>
          <dgm:chPref val="3"/>
        </dgm:presLayoutVars>
      </dgm:prSet>
      <dgm:spPr/>
    </dgm:pt>
    <dgm:pt modelId="{468CFB80-022D-4591-9462-F8E436F9FAF0}" type="pres">
      <dgm:prSet presAssocID="{FDEE4390-06E9-41EF-889E-F7A8616F11FE}" presName="rootConnector" presStyleLbl="node3" presStyleIdx="0" presStyleCnt="3"/>
      <dgm:spPr/>
    </dgm:pt>
    <dgm:pt modelId="{6F7D1841-F646-454E-A5D7-8B390408BB97}" type="pres">
      <dgm:prSet presAssocID="{FDEE4390-06E9-41EF-889E-F7A8616F11FE}" presName="hierChild4" presStyleCnt="0"/>
      <dgm:spPr/>
    </dgm:pt>
    <dgm:pt modelId="{6AE68829-8F2D-4C21-B37E-7CE69A1DDD71}" type="pres">
      <dgm:prSet presAssocID="{FDEE4390-06E9-41EF-889E-F7A8616F11FE}" presName="hierChild5" presStyleCnt="0"/>
      <dgm:spPr/>
    </dgm:pt>
    <dgm:pt modelId="{BD80BABE-AC38-4901-A6F7-6A2AB8D59046}" type="pres">
      <dgm:prSet presAssocID="{80F0808B-A7E4-4879-B97F-455A5D137F53}" presName="hierChild5" presStyleCnt="0"/>
      <dgm:spPr/>
    </dgm:pt>
    <dgm:pt modelId="{C3082BFC-C60A-4F5A-8F93-26D01CF7BCB3}" type="pres">
      <dgm:prSet presAssocID="{0C8FF52F-B487-4C1A-BCC6-97F2F582669B}" presName="Name37" presStyleLbl="parChTrans1D2" presStyleIdx="1" presStyleCnt="5"/>
      <dgm:spPr/>
    </dgm:pt>
    <dgm:pt modelId="{0B2C9199-79DC-4757-9620-88F925F5F93A}" type="pres">
      <dgm:prSet presAssocID="{026197A7-5827-4D22-A1EB-C23C10E3FDA5}" presName="hierRoot2" presStyleCnt="0">
        <dgm:presLayoutVars>
          <dgm:hierBranch val="init"/>
        </dgm:presLayoutVars>
      </dgm:prSet>
      <dgm:spPr/>
    </dgm:pt>
    <dgm:pt modelId="{31A9DF76-665C-4930-90CE-21B3D14B1BF5}" type="pres">
      <dgm:prSet presAssocID="{026197A7-5827-4D22-A1EB-C23C10E3FDA5}" presName="rootComposite" presStyleCnt="0"/>
      <dgm:spPr/>
    </dgm:pt>
    <dgm:pt modelId="{98D6D376-F922-4971-B264-0F4934C1986C}" type="pres">
      <dgm:prSet presAssocID="{026197A7-5827-4D22-A1EB-C23C10E3FDA5}" presName="rootText" presStyleLbl="node2" presStyleIdx="1" presStyleCnt="5">
        <dgm:presLayoutVars>
          <dgm:chPref val="3"/>
        </dgm:presLayoutVars>
      </dgm:prSet>
      <dgm:spPr/>
    </dgm:pt>
    <dgm:pt modelId="{2DD474B7-B3FD-4433-964C-D81CCF4C7EE7}" type="pres">
      <dgm:prSet presAssocID="{026197A7-5827-4D22-A1EB-C23C10E3FDA5}" presName="rootConnector" presStyleLbl="node2" presStyleIdx="1" presStyleCnt="5"/>
      <dgm:spPr/>
    </dgm:pt>
    <dgm:pt modelId="{12D33EAD-4262-4F6B-94FA-5148F3A98F2D}" type="pres">
      <dgm:prSet presAssocID="{026197A7-5827-4D22-A1EB-C23C10E3FDA5}" presName="hierChild4" presStyleCnt="0"/>
      <dgm:spPr/>
    </dgm:pt>
    <dgm:pt modelId="{3E459B55-BB2D-46D6-8CFA-CDC51FBDF2A1}" type="pres">
      <dgm:prSet presAssocID="{6BF98082-EADE-4E5D-ADAA-AB6AB09EF0F6}" presName="Name37" presStyleLbl="parChTrans1D3" presStyleIdx="1" presStyleCnt="3"/>
      <dgm:spPr/>
    </dgm:pt>
    <dgm:pt modelId="{C6823409-6324-4FF2-B04C-5A42C2DC056D}" type="pres">
      <dgm:prSet presAssocID="{ADD11A8F-7883-4A41-BE6C-C210C660ECBA}" presName="hierRoot2" presStyleCnt="0">
        <dgm:presLayoutVars>
          <dgm:hierBranch val="init"/>
        </dgm:presLayoutVars>
      </dgm:prSet>
      <dgm:spPr/>
    </dgm:pt>
    <dgm:pt modelId="{A894AA4E-B024-468A-BE3F-93EF1EA7E8BA}" type="pres">
      <dgm:prSet presAssocID="{ADD11A8F-7883-4A41-BE6C-C210C660ECBA}" presName="rootComposite" presStyleCnt="0"/>
      <dgm:spPr/>
    </dgm:pt>
    <dgm:pt modelId="{FAA88950-7204-4DA2-943F-F2E7E5554E86}" type="pres">
      <dgm:prSet presAssocID="{ADD11A8F-7883-4A41-BE6C-C210C660ECBA}" presName="rootText" presStyleLbl="node3" presStyleIdx="1" presStyleCnt="3">
        <dgm:presLayoutVars>
          <dgm:chPref val="3"/>
        </dgm:presLayoutVars>
      </dgm:prSet>
      <dgm:spPr/>
    </dgm:pt>
    <dgm:pt modelId="{1E896146-655A-4352-8DBC-4F755EF7FAEB}" type="pres">
      <dgm:prSet presAssocID="{ADD11A8F-7883-4A41-BE6C-C210C660ECBA}" presName="rootConnector" presStyleLbl="node3" presStyleIdx="1" presStyleCnt="3"/>
      <dgm:spPr/>
    </dgm:pt>
    <dgm:pt modelId="{C88B6504-E5EB-4D41-8A4C-8458DE3699DD}" type="pres">
      <dgm:prSet presAssocID="{ADD11A8F-7883-4A41-BE6C-C210C660ECBA}" presName="hierChild4" presStyleCnt="0"/>
      <dgm:spPr/>
    </dgm:pt>
    <dgm:pt modelId="{006C6D67-1691-4CC4-81E6-4CDC39B1C7D4}" type="pres">
      <dgm:prSet presAssocID="{B6A4F5AD-C5CF-424B-BE34-825ECAE6FB8C}" presName="Name37" presStyleLbl="parChTrans1D4" presStyleIdx="0" presStyleCnt="2"/>
      <dgm:spPr/>
    </dgm:pt>
    <dgm:pt modelId="{00AB47B5-BA71-4B93-976D-1A4CA685B75A}" type="pres">
      <dgm:prSet presAssocID="{697CC1D2-011D-43B9-A888-78503D141ACE}" presName="hierRoot2" presStyleCnt="0">
        <dgm:presLayoutVars>
          <dgm:hierBranch val="init"/>
        </dgm:presLayoutVars>
      </dgm:prSet>
      <dgm:spPr/>
    </dgm:pt>
    <dgm:pt modelId="{86A6FF95-7506-4555-9E7A-2B81DBA6D0D5}" type="pres">
      <dgm:prSet presAssocID="{697CC1D2-011D-43B9-A888-78503D141ACE}" presName="rootComposite" presStyleCnt="0"/>
      <dgm:spPr/>
    </dgm:pt>
    <dgm:pt modelId="{583F6F27-7B0D-454A-98CE-5914990BB7D2}" type="pres">
      <dgm:prSet presAssocID="{697CC1D2-011D-43B9-A888-78503D141ACE}" presName="rootText" presStyleLbl="node4" presStyleIdx="0" presStyleCnt="2" custFlipVert="0" custScaleX="71145" custScaleY="44305" custLinFactNeighborX="-3572" custLinFactNeighborY="-33341">
        <dgm:presLayoutVars>
          <dgm:chPref val="3"/>
        </dgm:presLayoutVars>
      </dgm:prSet>
      <dgm:spPr/>
    </dgm:pt>
    <dgm:pt modelId="{0D80A269-1009-42C2-AA6B-F4EAB437E36F}" type="pres">
      <dgm:prSet presAssocID="{697CC1D2-011D-43B9-A888-78503D141ACE}" presName="rootConnector" presStyleLbl="node4" presStyleIdx="0" presStyleCnt="2"/>
      <dgm:spPr/>
    </dgm:pt>
    <dgm:pt modelId="{23A96C9E-08B6-4D55-BE2F-C235B077A31B}" type="pres">
      <dgm:prSet presAssocID="{697CC1D2-011D-43B9-A888-78503D141ACE}" presName="hierChild4" presStyleCnt="0"/>
      <dgm:spPr/>
    </dgm:pt>
    <dgm:pt modelId="{A9BA637C-272C-4348-BE7E-80D17E0CFE00}" type="pres">
      <dgm:prSet presAssocID="{697CC1D2-011D-43B9-A888-78503D141ACE}" presName="hierChild5" presStyleCnt="0"/>
      <dgm:spPr/>
    </dgm:pt>
    <dgm:pt modelId="{C7788A35-1916-49AA-8CAF-36FF146A7B96}" type="pres">
      <dgm:prSet presAssocID="{507A71E5-5A59-41D3-8B35-FB1FD4AE14EA}" presName="Name37" presStyleLbl="parChTrans1D4" presStyleIdx="1" presStyleCnt="2"/>
      <dgm:spPr/>
    </dgm:pt>
    <dgm:pt modelId="{4DABCE88-1A38-4D14-882E-04985FE16493}" type="pres">
      <dgm:prSet presAssocID="{5C76BD50-F303-4FBE-B0E5-8809019FA781}" presName="hierRoot2" presStyleCnt="0">
        <dgm:presLayoutVars>
          <dgm:hierBranch val="init"/>
        </dgm:presLayoutVars>
      </dgm:prSet>
      <dgm:spPr/>
    </dgm:pt>
    <dgm:pt modelId="{6C91DFED-91B4-421C-8D38-AECCA98F548A}" type="pres">
      <dgm:prSet presAssocID="{5C76BD50-F303-4FBE-B0E5-8809019FA781}" presName="rootComposite" presStyleCnt="0"/>
      <dgm:spPr/>
    </dgm:pt>
    <dgm:pt modelId="{56215899-9569-4FEA-ABBE-7EFB4ABAC3CE}" type="pres">
      <dgm:prSet presAssocID="{5C76BD50-F303-4FBE-B0E5-8809019FA781}" presName="rootText" presStyleLbl="node4" presStyleIdx="1" presStyleCnt="2" custFlipVert="0" custScaleX="97617" custScaleY="57811" custLinFactNeighborX="-5358" custLinFactNeighborY="-59538">
        <dgm:presLayoutVars>
          <dgm:chPref val="3"/>
        </dgm:presLayoutVars>
      </dgm:prSet>
      <dgm:spPr/>
    </dgm:pt>
    <dgm:pt modelId="{500BFE00-EFEE-4CFE-93BA-B3BF5B9D5120}" type="pres">
      <dgm:prSet presAssocID="{5C76BD50-F303-4FBE-B0E5-8809019FA781}" presName="rootConnector" presStyleLbl="node4" presStyleIdx="1" presStyleCnt="2"/>
      <dgm:spPr/>
    </dgm:pt>
    <dgm:pt modelId="{E937245A-D91C-44F8-94B5-F52CFFEFA838}" type="pres">
      <dgm:prSet presAssocID="{5C76BD50-F303-4FBE-B0E5-8809019FA781}" presName="hierChild4" presStyleCnt="0"/>
      <dgm:spPr/>
    </dgm:pt>
    <dgm:pt modelId="{9619DEBE-EC77-4540-A004-5994710C7657}" type="pres">
      <dgm:prSet presAssocID="{5C76BD50-F303-4FBE-B0E5-8809019FA781}" presName="hierChild5" presStyleCnt="0"/>
      <dgm:spPr/>
    </dgm:pt>
    <dgm:pt modelId="{78ECF196-8168-4BC7-9B92-2E7D048E5C6D}" type="pres">
      <dgm:prSet presAssocID="{ADD11A8F-7883-4A41-BE6C-C210C660ECBA}" presName="hierChild5" presStyleCnt="0"/>
      <dgm:spPr/>
    </dgm:pt>
    <dgm:pt modelId="{842BB869-2119-4DCA-9CF0-6170134EC11E}" type="pres">
      <dgm:prSet presAssocID="{026197A7-5827-4D22-A1EB-C23C10E3FDA5}" presName="hierChild5" presStyleCnt="0"/>
      <dgm:spPr/>
    </dgm:pt>
    <dgm:pt modelId="{060B8D44-2053-45C1-8334-D6DA8E70774F}" type="pres">
      <dgm:prSet presAssocID="{D34CDCBB-DD5D-4395-9E71-5CC6FE99D1E4}" presName="Name37" presStyleLbl="parChTrans1D2" presStyleIdx="2" presStyleCnt="5"/>
      <dgm:spPr/>
    </dgm:pt>
    <dgm:pt modelId="{CA887761-0412-407D-AE66-8B222C817A40}" type="pres">
      <dgm:prSet presAssocID="{AFA83238-EF01-4FFC-8CAD-1EE5E05D7388}" presName="hierRoot2" presStyleCnt="0">
        <dgm:presLayoutVars>
          <dgm:hierBranch val="init"/>
        </dgm:presLayoutVars>
      </dgm:prSet>
      <dgm:spPr/>
    </dgm:pt>
    <dgm:pt modelId="{E55267A3-3D1E-43A8-ADA8-029DDBE7518D}" type="pres">
      <dgm:prSet presAssocID="{AFA83238-EF01-4FFC-8CAD-1EE5E05D7388}" presName="rootComposite" presStyleCnt="0"/>
      <dgm:spPr/>
    </dgm:pt>
    <dgm:pt modelId="{EC51A57B-9692-4BA2-9D1D-7F52723BB661}" type="pres">
      <dgm:prSet presAssocID="{AFA83238-EF01-4FFC-8CAD-1EE5E05D7388}" presName="rootText" presStyleLbl="node2" presStyleIdx="2" presStyleCnt="5">
        <dgm:presLayoutVars>
          <dgm:chPref val="3"/>
        </dgm:presLayoutVars>
      </dgm:prSet>
      <dgm:spPr/>
    </dgm:pt>
    <dgm:pt modelId="{6E7F30E5-9C5B-44BE-B968-EAFC0F080619}" type="pres">
      <dgm:prSet presAssocID="{AFA83238-EF01-4FFC-8CAD-1EE5E05D7388}" presName="rootConnector" presStyleLbl="node2" presStyleIdx="2" presStyleCnt="5"/>
      <dgm:spPr/>
    </dgm:pt>
    <dgm:pt modelId="{02ED87FF-D161-4E6F-A43B-A783C2545FDB}" type="pres">
      <dgm:prSet presAssocID="{AFA83238-EF01-4FFC-8CAD-1EE5E05D7388}" presName="hierChild4" presStyleCnt="0"/>
      <dgm:spPr/>
    </dgm:pt>
    <dgm:pt modelId="{DE2376A1-CC8D-4203-B358-EA92F42DD7D1}" type="pres">
      <dgm:prSet presAssocID="{AFA83238-EF01-4FFC-8CAD-1EE5E05D7388}" presName="hierChild5" presStyleCnt="0"/>
      <dgm:spPr/>
    </dgm:pt>
    <dgm:pt modelId="{0B04289D-4B3F-4F8A-9767-30AE0929ED23}" type="pres">
      <dgm:prSet presAssocID="{A5361B22-14C2-4034-804C-AE634384F16B}" presName="Name37" presStyleLbl="parChTrans1D2" presStyleIdx="3" presStyleCnt="5"/>
      <dgm:spPr/>
    </dgm:pt>
    <dgm:pt modelId="{F803E9D1-8014-4715-80DC-228069A887A3}" type="pres">
      <dgm:prSet presAssocID="{4B94508D-72E9-4540-BD0F-D148947BCEA0}" presName="hierRoot2" presStyleCnt="0">
        <dgm:presLayoutVars>
          <dgm:hierBranch val="init"/>
        </dgm:presLayoutVars>
      </dgm:prSet>
      <dgm:spPr/>
    </dgm:pt>
    <dgm:pt modelId="{BC75739E-AAA2-40C3-BAA4-B70CD5B978F7}" type="pres">
      <dgm:prSet presAssocID="{4B94508D-72E9-4540-BD0F-D148947BCEA0}" presName="rootComposite" presStyleCnt="0"/>
      <dgm:spPr/>
    </dgm:pt>
    <dgm:pt modelId="{5AD67103-67E3-4BB3-B679-1004B3DAFD9F}" type="pres">
      <dgm:prSet presAssocID="{4B94508D-72E9-4540-BD0F-D148947BCEA0}" presName="rootText" presStyleLbl="node2" presStyleIdx="3" presStyleCnt="5">
        <dgm:presLayoutVars>
          <dgm:chPref val="3"/>
        </dgm:presLayoutVars>
      </dgm:prSet>
      <dgm:spPr/>
    </dgm:pt>
    <dgm:pt modelId="{CC447629-61A0-448D-B29D-9C0D3AB56C13}" type="pres">
      <dgm:prSet presAssocID="{4B94508D-72E9-4540-BD0F-D148947BCEA0}" presName="rootConnector" presStyleLbl="node2" presStyleIdx="3" presStyleCnt="5"/>
      <dgm:spPr/>
    </dgm:pt>
    <dgm:pt modelId="{19552F17-34F3-4209-A2CE-BDAD7AC78323}" type="pres">
      <dgm:prSet presAssocID="{4B94508D-72E9-4540-BD0F-D148947BCEA0}" presName="hierChild4" presStyleCnt="0"/>
      <dgm:spPr/>
    </dgm:pt>
    <dgm:pt modelId="{FE432FDF-6828-4B29-B45B-BC80CE68EC65}" type="pres">
      <dgm:prSet presAssocID="{4B94508D-72E9-4540-BD0F-D148947BCEA0}" presName="hierChild5" presStyleCnt="0"/>
      <dgm:spPr/>
    </dgm:pt>
    <dgm:pt modelId="{8F7A3D93-FA5F-4E50-9E70-FC263598017A}" type="pres">
      <dgm:prSet presAssocID="{F7C463FC-8DE5-4DEB-976F-82B4AA849C1D}" presName="Name37" presStyleLbl="parChTrans1D2" presStyleIdx="4" presStyleCnt="5"/>
      <dgm:spPr/>
    </dgm:pt>
    <dgm:pt modelId="{6021BF1F-5684-450B-B0B9-F7A91A6F3E3D}" type="pres">
      <dgm:prSet presAssocID="{97180438-2CAF-4D74-ABA9-08F5932D6974}" presName="hierRoot2" presStyleCnt="0">
        <dgm:presLayoutVars>
          <dgm:hierBranch val="init"/>
        </dgm:presLayoutVars>
      </dgm:prSet>
      <dgm:spPr/>
    </dgm:pt>
    <dgm:pt modelId="{A25E308A-BAB5-41FC-8403-CDC57552A0F2}" type="pres">
      <dgm:prSet presAssocID="{97180438-2CAF-4D74-ABA9-08F5932D6974}" presName="rootComposite" presStyleCnt="0"/>
      <dgm:spPr/>
    </dgm:pt>
    <dgm:pt modelId="{2A399434-9B9E-456F-94D0-A4A49B54E5DA}" type="pres">
      <dgm:prSet presAssocID="{97180438-2CAF-4D74-ABA9-08F5932D6974}" presName="rootText" presStyleLbl="node2" presStyleIdx="4" presStyleCnt="5">
        <dgm:presLayoutVars>
          <dgm:chPref val="3"/>
        </dgm:presLayoutVars>
      </dgm:prSet>
      <dgm:spPr/>
    </dgm:pt>
    <dgm:pt modelId="{59D71FAA-5E9A-4FFB-AAA2-93256F22DA8D}" type="pres">
      <dgm:prSet presAssocID="{97180438-2CAF-4D74-ABA9-08F5932D6974}" presName="rootConnector" presStyleLbl="node2" presStyleIdx="4" presStyleCnt="5"/>
      <dgm:spPr/>
    </dgm:pt>
    <dgm:pt modelId="{AA4774CA-4C71-48B5-8988-997B56311711}" type="pres">
      <dgm:prSet presAssocID="{97180438-2CAF-4D74-ABA9-08F5932D6974}" presName="hierChild4" presStyleCnt="0"/>
      <dgm:spPr/>
    </dgm:pt>
    <dgm:pt modelId="{179DB229-2853-470E-900A-2CFCF1C9B68C}" type="pres">
      <dgm:prSet presAssocID="{6CBB94B8-6111-4CCE-AC9B-7189F87CA099}" presName="Name37" presStyleLbl="parChTrans1D3" presStyleIdx="2" presStyleCnt="3"/>
      <dgm:spPr/>
    </dgm:pt>
    <dgm:pt modelId="{A027B3B9-C362-465C-A628-B60326699237}" type="pres">
      <dgm:prSet presAssocID="{E4DE3C31-CF0E-41A8-9870-04DFA1C9C790}" presName="hierRoot2" presStyleCnt="0">
        <dgm:presLayoutVars>
          <dgm:hierBranch val="init"/>
        </dgm:presLayoutVars>
      </dgm:prSet>
      <dgm:spPr/>
    </dgm:pt>
    <dgm:pt modelId="{602084C4-2956-47A1-B6D0-374BBC204FE4}" type="pres">
      <dgm:prSet presAssocID="{E4DE3C31-CF0E-41A8-9870-04DFA1C9C790}" presName="rootComposite" presStyleCnt="0"/>
      <dgm:spPr/>
    </dgm:pt>
    <dgm:pt modelId="{00C5DAF9-62DC-44B9-AC80-AE41C46AF63B}" type="pres">
      <dgm:prSet presAssocID="{E4DE3C31-CF0E-41A8-9870-04DFA1C9C790}" presName="rootText" presStyleLbl="node3" presStyleIdx="2" presStyleCnt="3">
        <dgm:presLayoutVars>
          <dgm:chPref val="3"/>
        </dgm:presLayoutVars>
      </dgm:prSet>
      <dgm:spPr/>
    </dgm:pt>
    <dgm:pt modelId="{B5D8DEDF-1EB9-47D0-A1BA-66D1E9A339BC}" type="pres">
      <dgm:prSet presAssocID="{E4DE3C31-CF0E-41A8-9870-04DFA1C9C790}" presName="rootConnector" presStyleLbl="node3" presStyleIdx="2" presStyleCnt="3"/>
      <dgm:spPr/>
    </dgm:pt>
    <dgm:pt modelId="{F3204543-C47F-4370-B288-4E0FA8743228}" type="pres">
      <dgm:prSet presAssocID="{E4DE3C31-CF0E-41A8-9870-04DFA1C9C790}" presName="hierChild4" presStyleCnt="0"/>
      <dgm:spPr/>
    </dgm:pt>
    <dgm:pt modelId="{00278308-34D7-4C9C-A283-939A12DDF412}" type="pres">
      <dgm:prSet presAssocID="{E4DE3C31-CF0E-41A8-9870-04DFA1C9C790}" presName="hierChild5" presStyleCnt="0"/>
      <dgm:spPr/>
    </dgm:pt>
    <dgm:pt modelId="{2A059CE6-9E63-4255-8DF1-4A6AE3ABF706}" type="pres">
      <dgm:prSet presAssocID="{97180438-2CAF-4D74-ABA9-08F5932D6974}" presName="hierChild5" presStyleCnt="0"/>
      <dgm:spPr/>
    </dgm:pt>
    <dgm:pt modelId="{1212F664-9B4E-4959-A972-DD58D90918AD}" type="pres">
      <dgm:prSet presAssocID="{F054409D-A3BB-4C99-97E8-50CB5128D160}" presName="hierChild3" presStyleCnt="0"/>
      <dgm:spPr/>
    </dgm:pt>
    <dgm:pt modelId="{E04E2E52-7B6E-45F2-928D-1C9CE95B0B87}" type="pres">
      <dgm:prSet presAssocID="{1C11131A-B6ED-4EC5-9961-73AAD23B0FFA}" presName="hierRoot1" presStyleCnt="0">
        <dgm:presLayoutVars>
          <dgm:hierBranch val="init"/>
        </dgm:presLayoutVars>
      </dgm:prSet>
      <dgm:spPr/>
    </dgm:pt>
    <dgm:pt modelId="{57F2742F-0FC9-4220-A41C-FC0E111876CC}" type="pres">
      <dgm:prSet presAssocID="{1C11131A-B6ED-4EC5-9961-73AAD23B0FFA}" presName="rootComposite1" presStyleCnt="0"/>
      <dgm:spPr/>
    </dgm:pt>
    <dgm:pt modelId="{337B788D-5504-4717-8E38-B95250C39A5B}" type="pres">
      <dgm:prSet presAssocID="{1C11131A-B6ED-4EC5-9961-73AAD23B0FFA}" presName="rootText1" presStyleLbl="node0" presStyleIdx="1" presStyleCnt="4" custFlipVert="0" custScaleX="71145" custScaleY="44305" custLinFactX="-121275" custLinFactY="200000" custLinFactNeighborX="-200000" custLinFactNeighborY="294557">
        <dgm:presLayoutVars>
          <dgm:chPref val="3"/>
        </dgm:presLayoutVars>
      </dgm:prSet>
      <dgm:spPr/>
    </dgm:pt>
    <dgm:pt modelId="{487A04FF-F6FE-4E9B-9B33-354F1A97787E}" type="pres">
      <dgm:prSet presAssocID="{1C11131A-B6ED-4EC5-9961-73AAD23B0FFA}" presName="rootConnector1" presStyleLbl="node1" presStyleIdx="0" presStyleCnt="0"/>
      <dgm:spPr/>
    </dgm:pt>
    <dgm:pt modelId="{9CB26554-5DE7-4ECF-84B0-5A42F0F4DDD2}" type="pres">
      <dgm:prSet presAssocID="{1C11131A-B6ED-4EC5-9961-73AAD23B0FFA}" presName="hierChild2" presStyleCnt="0"/>
      <dgm:spPr/>
    </dgm:pt>
    <dgm:pt modelId="{73DC6DCD-3ED0-47BA-B069-AB87A2D74457}" type="pres">
      <dgm:prSet presAssocID="{1C11131A-B6ED-4EC5-9961-73AAD23B0FFA}" presName="hierChild3" presStyleCnt="0"/>
      <dgm:spPr/>
    </dgm:pt>
    <dgm:pt modelId="{0AC2B58F-5CE3-4F8B-ACB7-6B6323C46FCF}" type="pres">
      <dgm:prSet presAssocID="{05BBB9BD-5D69-49BB-AEA3-DFC5AC15A03B}" presName="hierRoot1" presStyleCnt="0">
        <dgm:presLayoutVars>
          <dgm:hierBranch val="init"/>
        </dgm:presLayoutVars>
      </dgm:prSet>
      <dgm:spPr/>
    </dgm:pt>
    <dgm:pt modelId="{CE61D287-1FC7-4E80-BDEE-C68EC3EDE7BB}" type="pres">
      <dgm:prSet presAssocID="{05BBB9BD-5D69-49BB-AEA3-DFC5AC15A03B}" presName="rootComposite1" presStyleCnt="0"/>
      <dgm:spPr/>
    </dgm:pt>
    <dgm:pt modelId="{473F53F5-876A-46DB-871A-F13DF8CFF984}" type="pres">
      <dgm:prSet presAssocID="{05BBB9BD-5D69-49BB-AEA3-DFC5AC15A03B}" presName="rootText1" presStyleLbl="node0" presStyleIdx="2" presStyleCnt="4" custFlipVert="0" custScaleX="71145" custScaleY="44305" custLinFactX="-200000" custLinFactY="249302" custLinFactNeighborX="-213420" custLinFactNeighborY="300000">
        <dgm:presLayoutVars>
          <dgm:chPref val="3"/>
        </dgm:presLayoutVars>
      </dgm:prSet>
      <dgm:spPr/>
    </dgm:pt>
    <dgm:pt modelId="{50BD2D82-5933-4D04-86EC-7E17454F9676}" type="pres">
      <dgm:prSet presAssocID="{05BBB9BD-5D69-49BB-AEA3-DFC5AC15A03B}" presName="rootConnector1" presStyleLbl="node1" presStyleIdx="0" presStyleCnt="0"/>
      <dgm:spPr/>
    </dgm:pt>
    <dgm:pt modelId="{605C268B-3B65-492D-B501-376C489994ED}" type="pres">
      <dgm:prSet presAssocID="{05BBB9BD-5D69-49BB-AEA3-DFC5AC15A03B}" presName="hierChild2" presStyleCnt="0"/>
      <dgm:spPr/>
    </dgm:pt>
    <dgm:pt modelId="{4E35483C-45D6-43B0-8209-F6A9E682ED1B}" type="pres">
      <dgm:prSet presAssocID="{05BBB9BD-5D69-49BB-AEA3-DFC5AC15A03B}" presName="hierChild3" presStyleCnt="0"/>
      <dgm:spPr/>
    </dgm:pt>
    <dgm:pt modelId="{45888BD7-F759-4DE6-8A55-6B641DE5D420}" type="pres">
      <dgm:prSet presAssocID="{4625FB64-D85E-4893-8927-AC69316FFF27}" presName="hierRoot1" presStyleCnt="0">
        <dgm:presLayoutVars>
          <dgm:hierBranch val="init"/>
        </dgm:presLayoutVars>
      </dgm:prSet>
      <dgm:spPr/>
    </dgm:pt>
    <dgm:pt modelId="{E9BC4174-BA6E-4DB6-9C6E-1A99658340A8}" type="pres">
      <dgm:prSet presAssocID="{4625FB64-D85E-4893-8927-AC69316FFF27}" presName="rootComposite1" presStyleCnt="0"/>
      <dgm:spPr/>
    </dgm:pt>
    <dgm:pt modelId="{486AF45B-C459-49B5-B308-652E0A21AF11}" type="pres">
      <dgm:prSet presAssocID="{4625FB64-D85E-4893-8927-AC69316FFF27}" presName="rootText1" presStyleLbl="node0" presStyleIdx="3" presStyleCnt="4" custScaleX="115771" custLinFactX="-100000" custLinFactY="192718" custLinFactNeighborX="-145101" custLinFactNeighborY="200000">
        <dgm:presLayoutVars>
          <dgm:chPref val="3"/>
        </dgm:presLayoutVars>
      </dgm:prSet>
      <dgm:spPr/>
    </dgm:pt>
    <dgm:pt modelId="{AFD72B48-4E10-4F31-92ED-2D5ACE2196B0}" type="pres">
      <dgm:prSet presAssocID="{4625FB64-D85E-4893-8927-AC69316FFF27}" presName="rootConnector1" presStyleLbl="node1" presStyleIdx="0" presStyleCnt="0"/>
      <dgm:spPr/>
    </dgm:pt>
    <dgm:pt modelId="{554F7A99-BF49-47F4-871C-2E3A777D6FE5}" type="pres">
      <dgm:prSet presAssocID="{4625FB64-D85E-4893-8927-AC69316FFF27}" presName="hierChild2" presStyleCnt="0"/>
      <dgm:spPr/>
    </dgm:pt>
    <dgm:pt modelId="{0169ABD0-27F0-4579-A0F1-97FAB7EB5DEA}" type="pres">
      <dgm:prSet presAssocID="{4625FB64-D85E-4893-8927-AC69316FFF27}" presName="hierChild3" presStyleCnt="0"/>
      <dgm:spPr/>
    </dgm:pt>
  </dgm:ptLst>
  <dgm:cxnLst>
    <dgm:cxn modelId="{E7150101-D1F1-4062-B0C5-5C5B21479408}" type="presOf" srcId="{05BBB9BD-5D69-49BB-AEA3-DFC5AC15A03B}" destId="{50BD2D82-5933-4D04-86EC-7E17454F9676}" srcOrd="1" destOrd="0" presId="urn:microsoft.com/office/officeart/2005/8/layout/orgChart1"/>
    <dgm:cxn modelId="{03F41102-1B33-4A4D-BACA-CFF52C483D02}" type="presOf" srcId="{FE65D3FA-9032-4B35-AE0D-07CF83923F27}" destId="{F544CE86-446C-492D-9A57-D0A0A67B3979}" srcOrd="0" destOrd="0" presId="urn:microsoft.com/office/officeart/2005/8/layout/orgChart1"/>
    <dgm:cxn modelId="{E5CFA102-E9A0-450D-BE6D-DAB4ABF41E2A}" srcId="{ADD11A8F-7883-4A41-BE6C-C210C660ECBA}" destId="{697CC1D2-011D-43B9-A888-78503D141ACE}" srcOrd="0" destOrd="0" parTransId="{B6A4F5AD-C5CF-424B-BE34-825ECAE6FB8C}" sibTransId="{7E1B589F-8C9C-4B65-8CD7-52F90A46BF6E}"/>
    <dgm:cxn modelId="{D2D07907-75A2-4964-B845-BA525069325F}" type="presOf" srcId="{026197A7-5827-4D22-A1EB-C23C10E3FDA5}" destId="{2DD474B7-B3FD-4433-964C-D81CCF4C7EE7}" srcOrd="1" destOrd="0" presId="urn:microsoft.com/office/officeart/2005/8/layout/orgChart1"/>
    <dgm:cxn modelId="{07792409-C7ED-4DDE-8A4C-5C3DA51D4BAC}" type="presOf" srcId="{97180438-2CAF-4D74-ABA9-08F5932D6974}" destId="{59D71FAA-5E9A-4FFB-AAA2-93256F22DA8D}" srcOrd="1" destOrd="0" presId="urn:microsoft.com/office/officeart/2005/8/layout/orgChart1"/>
    <dgm:cxn modelId="{5BE5040D-A9E3-40DE-B573-7B646E744C82}" type="presOf" srcId="{5C76BD50-F303-4FBE-B0E5-8809019FA781}" destId="{56215899-9569-4FEA-ABBE-7EFB4ABAC3CE}" srcOrd="0" destOrd="0" presId="urn:microsoft.com/office/officeart/2005/8/layout/orgChart1"/>
    <dgm:cxn modelId="{5B2CFA0F-DE57-4DB8-8C24-74BA9AC9C3F3}" srcId="{97180438-2CAF-4D74-ABA9-08F5932D6974}" destId="{E4DE3C31-CF0E-41A8-9870-04DFA1C9C790}" srcOrd="0" destOrd="0" parTransId="{6CBB94B8-6111-4CCE-AC9B-7189F87CA099}" sibTransId="{B9C96C7B-A548-41EA-B24E-530F367458D1}"/>
    <dgm:cxn modelId="{BA90C416-C611-4CCB-B080-E6BE99B5E94A}" srcId="{CE180B66-E761-48B5-B4FB-F6274F15123A}" destId="{4625FB64-D85E-4893-8927-AC69316FFF27}" srcOrd="3" destOrd="0" parTransId="{A78DF089-D380-450F-90B5-1A597E6F829F}" sibTransId="{BA36F714-ECC6-4606-AAF5-A32D51F82045}"/>
    <dgm:cxn modelId="{B47CFA17-2D1C-4EE5-B15A-FCE21FB4ACD9}" type="presOf" srcId="{D34CDCBB-DD5D-4395-9E71-5CC6FE99D1E4}" destId="{060B8D44-2053-45C1-8334-D6DA8E70774F}" srcOrd="0" destOrd="0" presId="urn:microsoft.com/office/officeart/2005/8/layout/orgChart1"/>
    <dgm:cxn modelId="{B88F1018-062B-40F5-8A1E-88CA65C141AC}" type="presOf" srcId="{697CC1D2-011D-43B9-A888-78503D141ACE}" destId="{583F6F27-7B0D-454A-98CE-5914990BB7D2}" srcOrd="0" destOrd="0" presId="urn:microsoft.com/office/officeart/2005/8/layout/orgChart1"/>
    <dgm:cxn modelId="{4A3D1418-56C3-46DD-B82E-A989154E35B1}" type="presOf" srcId="{F054409D-A3BB-4C99-97E8-50CB5128D160}" destId="{AFFD15C0-EADF-48C1-962D-FAF1426FA48B}" srcOrd="0" destOrd="0" presId="urn:microsoft.com/office/officeart/2005/8/layout/orgChart1"/>
    <dgm:cxn modelId="{13751A1B-5D67-45E5-A237-18B4553FE490}" type="presOf" srcId="{507A71E5-5A59-41D3-8B35-FB1FD4AE14EA}" destId="{C7788A35-1916-49AA-8CAF-36FF146A7B96}" srcOrd="0" destOrd="0" presId="urn:microsoft.com/office/officeart/2005/8/layout/orgChart1"/>
    <dgm:cxn modelId="{C42A561F-BD59-4467-BF52-7C297CAF90AB}" type="presOf" srcId="{E4DE3C31-CF0E-41A8-9870-04DFA1C9C790}" destId="{B5D8DEDF-1EB9-47D0-A1BA-66D1E9A339BC}" srcOrd="1" destOrd="0" presId="urn:microsoft.com/office/officeart/2005/8/layout/orgChart1"/>
    <dgm:cxn modelId="{EEA5EF20-71BA-41F1-AA87-1500A04F40DB}" type="presOf" srcId="{B6A4F5AD-C5CF-424B-BE34-825ECAE6FB8C}" destId="{006C6D67-1691-4CC4-81E6-4CDC39B1C7D4}" srcOrd="0" destOrd="0" presId="urn:microsoft.com/office/officeart/2005/8/layout/orgChart1"/>
    <dgm:cxn modelId="{25028E24-A517-47C8-98FE-D0476A109896}" type="presOf" srcId="{1C11131A-B6ED-4EC5-9961-73AAD23B0FFA}" destId="{337B788D-5504-4717-8E38-B95250C39A5B}" srcOrd="0" destOrd="0" presId="urn:microsoft.com/office/officeart/2005/8/layout/orgChart1"/>
    <dgm:cxn modelId="{4FCB652C-085D-4935-8090-964E5898D386}" srcId="{CE180B66-E761-48B5-B4FB-F6274F15123A}" destId="{F054409D-A3BB-4C99-97E8-50CB5128D160}" srcOrd="0" destOrd="0" parTransId="{01DBA6B5-80C1-4EA7-8BAC-121D6B4F782A}" sibTransId="{A95B9B29-0B30-4D13-BABD-418BAA86F578}"/>
    <dgm:cxn modelId="{954BEB3C-4BC8-4A85-BF47-BF2756A4F534}" srcId="{F054409D-A3BB-4C99-97E8-50CB5128D160}" destId="{AFA83238-EF01-4FFC-8CAD-1EE5E05D7388}" srcOrd="2" destOrd="0" parTransId="{D34CDCBB-DD5D-4395-9E71-5CC6FE99D1E4}" sibTransId="{8BC4A648-62A6-4ACB-9E0E-46885A8E49FE}"/>
    <dgm:cxn modelId="{EC45353D-850C-4FE1-AA7C-19C1BEA54642}" type="presOf" srcId="{ADD11A8F-7883-4A41-BE6C-C210C660ECBA}" destId="{FAA88950-7204-4DA2-943F-F2E7E5554E86}" srcOrd="0" destOrd="0" presId="urn:microsoft.com/office/officeart/2005/8/layout/orgChart1"/>
    <dgm:cxn modelId="{91EE0740-DB52-4E8E-86FD-5156F619A730}" type="presOf" srcId="{CE180B66-E761-48B5-B4FB-F6274F15123A}" destId="{54FD1EE8-6307-4F6D-A0FC-B1FA1B5A4448}" srcOrd="0" destOrd="0" presId="urn:microsoft.com/office/officeart/2005/8/layout/orgChart1"/>
    <dgm:cxn modelId="{DFBB3260-FFB8-447C-B2CD-B0FDAC12339C}" type="presOf" srcId="{4625FB64-D85E-4893-8927-AC69316FFF27}" destId="{AFD72B48-4E10-4F31-92ED-2D5ACE2196B0}" srcOrd="1" destOrd="0" presId="urn:microsoft.com/office/officeart/2005/8/layout/orgChart1"/>
    <dgm:cxn modelId="{3B9F3948-C929-4E8E-B048-97C6DE702682}" type="presOf" srcId="{4B94508D-72E9-4540-BD0F-D148947BCEA0}" destId="{5AD67103-67E3-4BB3-B679-1004B3DAFD9F}" srcOrd="0" destOrd="0" presId="urn:microsoft.com/office/officeart/2005/8/layout/orgChart1"/>
    <dgm:cxn modelId="{7B96A748-0FC5-4844-BAF9-1D192D3353DF}" type="presOf" srcId="{AFA83238-EF01-4FFC-8CAD-1EE5E05D7388}" destId="{EC51A57B-9692-4BA2-9D1D-7F52723BB661}" srcOrd="0" destOrd="0" presId="urn:microsoft.com/office/officeart/2005/8/layout/orgChart1"/>
    <dgm:cxn modelId="{553BE84B-64EF-4C3F-8D64-783317722C7C}" type="presOf" srcId="{ADD11A8F-7883-4A41-BE6C-C210C660ECBA}" destId="{1E896146-655A-4352-8DBC-4F755EF7FAEB}" srcOrd="1" destOrd="0" presId="urn:microsoft.com/office/officeart/2005/8/layout/orgChart1"/>
    <dgm:cxn modelId="{0DF6664C-BC35-4472-BA9B-EC3701BCBD12}" srcId="{80F0808B-A7E4-4879-B97F-455A5D137F53}" destId="{FDEE4390-06E9-41EF-889E-F7A8616F11FE}" srcOrd="0" destOrd="0" parTransId="{6A24FBB0-2815-433E-8C33-25085A229FBF}" sibTransId="{F1B09279-CAEA-4F6A-9C3F-9CE5377205E8}"/>
    <dgm:cxn modelId="{AB90834C-8056-442A-9776-4E187FD11D60}" type="presOf" srcId="{F7C463FC-8DE5-4DEB-976F-82B4AA849C1D}" destId="{8F7A3D93-FA5F-4E50-9E70-FC263598017A}" srcOrd="0" destOrd="0" presId="urn:microsoft.com/office/officeart/2005/8/layout/orgChart1"/>
    <dgm:cxn modelId="{27ACC04D-E55D-48CC-A058-045A90C50C05}" srcId="{CE180B66-E761-48B5-B4FB-F6274F15123A}" destId="{1C11131A-B6ED-4EC5-9961-73AAD23B0FFA}" srcOrd="1" destOrd="0" parTransId="{2A25DA77-BB93-4D7D-A99C-70AB7AAF9168}" sibTransId="{AE186463-6E9B-440B-9229-88A76230AF10}"/>
    <dgm:cxn modelId="{B1A16B6F-D7FC-407B-9FC2-506CC0F77CD3}" type="presOf" srcId="{697CC1D2-011D-43B9-A888-78503D141ACE}" destId="{0D80A269-1009-42C2-AA6B-F4EAB437E36F}" srcOrd="1" destOrd="0" presId="urn:microsoft.com/office/officeart/2005/8/layout/orgChart1"/>
    <dgm:cxn modelId="{0841A150-A75E-4EBA-8753-AF0057EB6A97}" type="presOf" srcId="{AFA83238-EF01-4FFC-8CAD-1EE5E05D7388}" destId="{6E7F30E5-9C5B-44BE-B968-EAFC0F080619}" srcOrd="1" destOrd="0" presId="urn:microsoft.com/office/officeart/2005/8/layout/orgChart1"/>
    <dgm:cxn modelId="{931AF971-16AE-48E2-B328-982909C4CE91}" type="presOf" srcId="{F054409D-A3BB-4C99-97E8-50CB5128D160}" destId="{3F134454-C6AE-480A-8695-4D837B142E0F}" srcOrd="1" destOrd="0" presId="urn:microsoft.com/office/officeart/2005/8/layout/orgChart1"/>
    <dgm:cxn modelId="{4C1F1372-B93F-41AC-9F19-68B11A1B2ABE}" srcId="{ADD11A8F-7883-4A41-BE6C-C210C660ECBA}" destId="{5C76BD50-F303-4FBE-B0E5-8809019FA781}" srcOrd="1" destOrd="0" parTransId="{507A71E5-5A59-41D3-8B35-FB1FD4AE14EA}" sibTransId="{F5F82517-993B-4318-A34A-266A81BA0144}"/>
    <dgm:cxn modelId="{4B5FB953-4F4E-4E63-8FAA-C9A75EC84FA0}" type="presOf" srcId="{5C76BD50-F303-4FBE-B0E5-8809019FA781}" destId="{500BFE00-EFEE-4CFE-93BA-B3BF5B9D5120}" srcOrd="1" destOrd="0" presId="urn:microsoft.com/office/officeart/2005/8/layout/orgChart1"/>
    <dgm:cxn modelId="{7532587E-D35E-494E-A1E2-4451736B78BA}" srcId="{F054409D-A3BB-4C99-97E8-50CB5128D160}" destId="{97180438-2CAF-4D74-ABA9-08F5932D6974}" srcOrd="4" destOrd="0" parTransId="{F7C463FC-8DE5-4DEB-976F-82B4AA849C1D}" sibTransId="{4C46DCA8-2D8B-4FE0-8274-7312D0076E66}"/>
    <dgm:cxn modelId="{4D3C6586-70AB-4FFB-882C-62DC3907C374}" type="presOf" srcId="{05BBB9BD-5D69-49BB-AEA3-DFC5AC15A03B}" destId="{473F53F5-876A-46DB-871A-F13DF8CFF984}" srcOrd="0" destOrd="0" presId="urn:microsoft.com/office/officeart/2005/8/layout/orgChart1"/>
    <dgm:cxn modelId="{201CED89-72B4-4233-B323-FCD1EAB1307F}" srcId="{F054409D-A3BB-4C99-97E8-50CB5128D160}" destId="{026197A7-5827-4D22-A1EB-C23C10E3FDA5}" srcOrd="1" destOrd="0" parTransId="{0C8FF52F-B487-4C1A-BCC6-97F2F582669B}" sibTransId="{18400551-2D5E-4270-8508-C4476229C09E}"/>
    <dgm:cxn modelId="{DDEB908D-96F1-4C8D-AC09-7EA285559003}" type="presOf" srcId="{80F0808B-A7E4-4879-B97F-455A5D137F53}" destId="{3E98B7FF-C754-48AA-AC38-B85CD3E7C175}" srcOrd="0" destOrd="0" presId="urn:microsoft.com/office/officeart/2005/8/layout/orgChart1"/>
    <dgm:cxn modelId="{B877B68D-841A-4EDD-AF04-40D5E392C534}" srcId="{CE180B66-E761-48B5-B4FB-F6274F15123A}" destId="{05BBB9BD-5D69-49BB-AEA3-DFC5AC15A03B}" srcOrd="2" destOrd="0" parTransId="{A242EF93-9CF3-4099-92BC-C29E486892C7}" sibTransId="{4188780B-6849-4CB4-9BF2-92CC0F4C23C9}"/>
    <dgm:cxn modelId="{D6485097-76FF-4128-99D7-DA6CFAEF72CD}" type="presOf" srcId="{E4DE3C31-CF0E-41A8-9870-04DFA1C9C790}" destId="{00C5DAF9-62DC-44B9-AC80-AE41C46AF63B}" srcOrd="0" destOrd="0" presId="urn:microsoft.com/office/officeart/2005/8/layout/orgChart1"/>
    <dgm:cxn modelId="{6B753CA0-2AE1-43B4-8B48-BB91AB5348F5}" type="presOf" srcId="{FDEE4390-06E9-41EF-889E-F7A8616F11FE}" destId="{468CFB80-022D-4591-9462-F8E436F9FAF0}" srcOrd="1" destOrd="0" presId="urn:microsoft.com/office/officeart/2005/8/layout/orgChart1"/>
    <dgm:cxn modelId="{335AF9A2-969A-483F-912F-1FC6430D87E5}" srcId="{F054409D-A3BB-4C99-97E8-50CB5128D160}" destId="{4B94508D-72E9-4540-BD0F-D148947BCEA0}" srcOrd="3" destOrd="0" parTransId="{A5361B22-14C2-4034-804C-AE634384F16B}" sibTransId="{1E7E5A6A-F1F0-4645-9BE3-7B466F9AAFA0}"/>
    <dgm:cxn modelId="{B4AC21B6-7CBD-4DE9-B4CA-8B92DEABCCA3}" type="presOf" srcId="{6CBB94B8-6111-4CCE-AC9B-7189F87CA099}" destId="{179DB229-2853-470E-900A-2CFCF1C9B68C}" srcOrd="0" destOrd="0" presId="urn:microsoft.com/office/officeart/2005/8/layout/orgChart1"/>
    <dgm:cxn modelId="{71A26BB7-2103-488E-A992-1CDEEBA93912}" type="presOf" srcId="{026197A7-5827-4D22-A1EB-C23C10E3FDA5}" destId="{98D6D376-F922-4971-B264-0F4934C1986C}" srcOrd="0" destOrd="0" presId="urn:microsoft.com/office/officeart/2005/8/layout/orgChart1"/>
    <dgm:cxn modelId="{B538F6C1-1EE1-47D6-958F-EA428FA31E9F}" type="presOf" srcId="{6BF98082-EADE-4E5D-ADAA-AB6AB09EF0F6}" destId="{3E459B55-BB2D-46D6-8CFA-CDC51FBDF2A1}" srcOrd="0" destOrd="0" presId="urn:microsoft.com/office/officeart/2005/8/layout/orgChart1"/>
    <dgm:cxn modelId="{AD3573C3-B998-4E25-A4DC-98A906966E98}" type="presOf" srcId="{0C8FF52F-B487-4C1A-BCC6-97F2F582669B}" destId="{C3082BFC-C60A-4F5A-8F93-26D01CF7BCB3}" srcOrd="0" destOrd="0" presId="urn:microsoft.com/office/officeart/2005/8/layout/orgChart1"/>
    <dgm:cxn modelId="{BE44DBC3-AC30-47BA-8BD4-8928CB66C7DD}" type="presOf" srcId="{4625FB64-D85E-4893-8927-AC69316FFF27}" destId="{486AF45B-C459-49B5-B308-652E0A21AF11}" srcOrd="0" destOrd="0" presId="urn:microsoft.com/office/officeart/2005/8/layout/orgChart1"/>
    <dgm:cxn modelId="{C499B3C6-303A-451C-90C8-C3D2D01ECE33}" type="presOf" srcId="{4B94508D-72E9-4540-BD0F-D148947BCEA0}" destId="{CC447629-61A0-448D-B29D-9C0D3AB56C13}" srcOrd="1" destOrd="0" presId="urn:microsoft.com/office/officeart/2005/8/layout/orgChart1"/>
    <dgm:cxn modelId="{B8A7E3CB-34F5-41FD-AED0-789AB58ECD4B}" srcId="{F054409D-A3BB-4C99-97E8-50CB5128D160}" destId="{80F0808B-A7E4-4879-B97F-455A5D137F53}" srcOrd="0" destOrd="0" parTransId="{FE65D3FA-9032-4B35-AE0D-07CF83923F27}" sibTransId="{4A416AA4-4490-49C1-BE54-DEB780A71BAE}"/>
    <dgm:cxn modelId="{DD4D54D2-AB89-465C-964F-48114EF0180B}" type="presOf" srcId="{97180438-2CAF-4D74-ABA9-08F5932D6974}" destId="{2A399434-9B9E-456F-94D0-A4A49B54E5DA}" srcOrd="0" destOrd="0" presId="urn:microsoft.com/office/officeart/2005/8/layout/orgChart1"/>
    <dgm:cxn modelId="{EAFE10D9-4116-4D26-8666-9A47D22233C9}" type="presOf" srcId="{1C11131A-B6ED-4EC5-9961-73AAD23B0FFA}" destId="{487A04FF-F6FE-4E9B-9B33-354F1A97787E}" srcOrd="1" destOrd="0" presId="urn:microsoft.com/office/officeart/2005/8/layout/orgChart1"/>
    <dgm:cxn modelId="{C5696EDB-5A3A-44CE-980B-477E669E3E55}" type="presOf" srcId="{6A24FBB0-2815-433E-8C33-25085A229FBF}" destId="{C0DCA1F1-8016-4525-B1F4-9F68EC0488CB}" srcOrd="0" destOrd="0" presId="urn:microsoft.com/office/officeart/2005/8/layout/orgChart1"/>
    <dgm:cxn modelId="{706AB5E1-512A-4BA7-A10C-C35DD657CFE1}" type="presOf" srcId="{A5361B22-14C2-4034-804C-AE634384F16B}" destId="{0B04289D-4B3F-4F8A-9767-30AE0929ED23}" srcOrd="0" destOrd="0" presId="urn:microsoft.com/office/officeart/2005/8/layout/orgChart1"/>
    <dgm:cxn modelId="{39AFDFE2-7D2F-468B-BEAE-DE5B2F73DF27}" srcId="{026197A7-5827-4D22-A1EB-C23C10E3FDA5}" destId="{ADD11A8F-7883-4A41-BE6C-C210C660ECBA}" srcOrd="0" destOrd="0" parTransId="{6BF98082-EADE-4E5D-ADAA-AB6AB09EF0F6}" sibTransId="{E28FB68A-80D4-4792-ADF4-45F0B7CE8792}"/>
    <dgm:cxn modelId="{783E3AEC-E6C6-45FA-95EE-872E422D58EA}" type="presOf" srcId="{FDEE4390-06E9-41EF-889E-F7A8616F11FE}" destId="{F689FB09-2CDF-45E6-AF25-E8B26AA6D0CF}" srcOrd="0" destOrd="0" presId="urn:microsoft.com/office/officeart/2005/8/layout/orgChart1"/>
    <dgm:cxn modelId="{D126B4FE-32B1-4CEF-8749-F89CB2C26BE8}" type="presOf" srcId="{80F0808B-A7E4-4879-B97F-455A5D137F53}" destId="{4287E1DC-7BA7-43AC-8525-5B65E11FE71A}" srcOrd="1" destOrd="0" presId="urn:microsoft.com/office/officeart/2005/8/layout/orgChart1"/>
    <dgm:cxn modelId="{876D9001-B554-4D7D-9EEF-3A5DD4D2CBFF}" type="presParOf" srcId="{54FD1EE8-6307-4F6D-A0FC-B1FA1B5A4448}" destId="{C094C00A-C8CE-47E9-B4C0-4F8D2CFA37DD}" srcOrd="0" destOrd="0" presId="urn:microsoft.com/office/officeart/2005/8/layout/orgChart1"/>
    <dgm:cxn modelId="{3EC847FD-D6AE-41AA-8BA4-207901E9737B}" type="presParOf" srcId="{C094C00A-C8CE-47E9-B4C0-4F8D2CFA37DD}" destId="{2172AB4C-7D9B-4212-B137-D48362731876}" srcOrd="0" destOrd="0" presId="urn:microsoft.com/office/officeart/2005/8/layout/orgChart1"/>
    <dgm:cxn modelId="{1225DA63-7A34-436D-9CCC-B057286A7B9B}" type="presParOf" srcId="{2172AB4C-7D9B-4212-B137-D48362731876}" destId="{AFFD15C0-EADF-48C1-962D-FAF1426FA48B}" srcOrd="0" destOrd="0" presId="urn:microsoft.com/office/officeart/2005/8/layout/orgChart1"/>
    <dgm:cxn modelId="{745739C0-017F-4B36-B68C-5EBD8EE79F3E}" type="presParOf" srcId="{2172AB4C-7D9B-4212-B137-D48362731876}" destId="{3F134454-C6AE-480A-8695-4D837B142E0F}" srcOrd="1" destOrd="0" presId="urn:microsoft.com/office/officeart/2005/8/layout/orgChart1"/>
    <dgm:cxn modelId="{15666676-6F42-4478-BBCF-CC2515B200DA}" type="presParOf" srcId="{C094C00A-C8CE-47E9-B4C0-4F8D2CFA37DD}" destId="{5D4633C7-5D86-4F3E-BF10-C14A44B811AE}" srcOrd="1" destOrd="0" presId="urn:microsoft.com/office/officeart/2005/8/layout/orgChart1"/>
    <dgm:cxn modelId="{0B72EB92-953E-4201-9EE6-A60545A8FCB9}" type="presParOf" srcId="{5D4633C7-5D86-4F3E-BF10-C14A44B811AE}" destId="{F544CE86-446C-492D-9A57-D0A0A67B3979}" srcOrd="0" destOrd="0" presId="urn:microsoft.com/office/officeart/2005/8/layout/orgChart1"/>
    <dgm:cxn modelId="{523E0068-82E5-4DBD-9425-60C9595AB462}" type="presParOf" srcId="{5D4633C7-5D86-4F3E-BF10-C14A44B811AE}" destId="{593C1B38-C0E7-40F8-8C2D-28A123E4C28C}" srcOrd="1" destOrd="0" presId="urn:microsoft.com/office/officeart/2005/8/layout/orgChart1"/>
    <dgm:cxn modelId="{97E598A9-189E-4CC7-814E-3013644F0155}" type="presParOf" srcId="{593C1B38-C0E7-40F8-8C2D-28A123E4C28C}" destId="{07E10975-C1A4-4E0B-9FBF-DB602B709E7A}" srcOrd="0" destOrd="0" presId="urn:microsoft.com/office/officeart/2005/8/layout/orgChart1"/>
    <dgm:cxn modelId="{79627BE1-1251-4F1C-8779-FA6D0CF1EA6D}" type="presParOf" srcId="{07E10975-C1A4-4E0B-9FBF-DB602B709E7A}" destId="{3E98B7FF-C754-48AA-AC38-B85CD3E7C175}" srcOrd="0" destOrd="0" presId="urn:microsoft.com/office/officeart/2005/8/layout/orgChart1"/>
    <dgm:cxn modelId="{6BE99AEC-CA0B-4205-9BB3-372EBCCF7420}" type="presParOf" srcId="{07E10975-C1A4-4E0B-9FBF-DB602B709E7A}" destId="{4287E1DC-7BA7-43AC-8525-5B65E11FE71A}" srcOrd="1" destOrd="0" presId="urn:microsoft.com/office/officeart/2005/8/layout/orgChart1"/>
    <dgm:cxn modelId="{7FDD044C-AD8A-4D89-9CC9-6844DE0D1B6F}" type="presParOf" srcId="{593C1B38-C0E7-40F8-8C2D-28A123E4C28C}" destId="{0A0BEE75-4718-43BA-A27D-F28DE874FC65}" srcOrd="1" destOrd="0" presId="urn:microsoft.com/office/officeart/2005/8/layout/orgChart1"/>
    <dgm:cxn modelId="{575B160A-213B-4376-AFA7-C6E760E440BA}" type="presParOf" srcId="{0A0BEE75-4718-43BA-A27D-F28DE874FC65}" destId="{C0DCA1F1-8016-4525-B1F4-9F68EC0488CB}" srcOrd="0" destOrd="0" presId="urn:microsoft.com/office/officeart/2005/8/layout/orgChart1"/>
    <dgm:cxn modelId="{B110BE31-8E7A-4B74-844C-95141D3FF0E1}" type="presParOf" srcId="{0A0BEE75-4718-43BA-A27D-F28DE874FC65}" destId="{014842E9-ED4A-4715-A6B2-80F0942B4C56}" srcOrd="1" destOrd="0" presId="urn:microsoft.com/office/officeart/2005/8/layout/orgChart1"/>
    <dgm:cxn modelId="{B5C6DEE9-437E-441E-8E06-6591995CD06A}" type="presParOf" srcId="{014842E9-ED4A-4715-A6B2-80F0942B4C56}" destId="{849E5824-364F-4956-8B4F-81358FDE323B}" srcOrd="0" destOrd="0" presId="urn:microsoft.com/office/officeart/2005/8/layout/orgChart1"/>
    <dgm:cxn modelId="{9648EF57-E4DF-4C49-96AC-50A84425384C}" type="presParOf" srcId="{849E5824-364F-4956-8B4F-81358FDE323B}" destId="{F689FB09-2CDF-45E6-AF25-E8B26AA6D0CF}" srcOrd="0" destOrd="0" presId="urn:microsoft.com/office/officeart/2005/8/layout/orgChart1"/>
    <dgm:cxn modelId="{1BC8DFB3-31A2-4A16-9248-D01C9599E97F}" type="presParOf" srcId="{849E5824-364F-4956-8B4F-81358FDE323B}" destId="{468CFB80-022D-4591-9462-F8E436F9FAF0}" srcOrd="1" destOrd="0" presId="urn:microsoft.com/office/officeart/2005/8/layout/orgChart1"/>
    <dgm:cxn modelId="{1F817BE4-4A7A-4FD7-AE8B-8B80601281C5}" type="presParOf" srcId="{014842E9-ED4A-4715-A6B2-80F0942B4C56}" destId="{6F7D1841-F646-454E-A5D7-8B390408BB97}" srcOrd="1" destOrd="0" presId="urn:microsoft.com/office/officeart/2005/8/layout/orgChart1"/>
    <dgm:cxn modelId="{03496CD4-7310-43A2-ABE6-D5ADC91F9C4E}" type="presParOf" srcId="{014842E9-ED4A-4715-A6B2-80F0942B4C56}" destId="{6AE68829-8F2D-4C21-B37E-7CE69A1DDD71}" srcOrd="2" destOrd="0" presId="urn:microsoft.com/office/officeart/2005/8/layout/orgChart1"/>
    <dgm:cxn modelId="{D56E2363-1BDA-421F-9361-ED8EFE90DFFE}" type="presParOf" srcId="{593C1B38-C0E7-40F8-8C2D-28A123E4C28C}" destId="{BD80BABE-AC38-4901-A6F7-6A2AB8D59046}" srcOrd="2" destOrd="0" presId="urn:microsoft.com/office/officeart/2005/8/layout/orgChart1"/>
    <dgm:cxn modelId="{1114B716-A623-4B67-8607-045FAFFD6B7F}" type="presParOf" srcId="{5D4633C7-5D86-4F3E-BF10-C14A44B811AE}" destId="{C3082BFC-C60A-4F5A-8F93-26D01CF7BCB3}" srcOrd="2" destOrd="0" presId="urn:microsoft.com/office/officeart/2005/8/layout/orgChart1"/>
    <dgm:cxn modelId="{E0BE5B71-E1C8-4C9A-96AE-075993E86F7E}" type="presParOf" srcId="{5D4633C7-5D86-4F3E-BF10-C14A44B811AE}" destId="{0B2C9199-79DC-4757-9620-88F925F5F93A}" srcOrd="3" destOrd="0" presId="urn:microsoft.com/office/officeart/2005/8/layout/orgChart1"/>
    <dgm:cxn modelId="{F865FFD4-6997-44AF-B09B-2FDC81A1559D}" type="presParOf" srcId="{0B2C9199-79DC-4757-9620-88F925F5F93A}" destId="{31A9DF76-665C-4930-90CE-21B3D14B1BF5}" srcOrd="0" destOrd="0" presId="urn:microsoft.com/office/officeart/2005/8/layout/orgChart1"/>
    <dgm:cxn modelId="{BD8A1A93-568E-4831-B4D2-3F68CF6E9D1B}" type="presParOf" srcId="{31A9DF76-665C-4930-90CE-21B3D14B1BF5}" destId="{98D6D376-F922-4971-B264-0F4934C1986C}" srcOrd="0" destOrd="0" presId="urn:microsoft.com/office/officeart/2005/8/layout/orgChart1"/>
    <dgm:cxn modelId="{2012B24C-10B6-4106-BD03-D75DB97CA4D6}" type="presParOf" srcId="{31A9DF76-665C-4930-90CE-21B3D14B1BF5}" destId="{2DD474B7-B3FD-4433-964C-D81CCF4C7EE7}" srcOrd="1" destOrd="0" presId="urn:microsoft.com/office/officeart/2005/8/layout/orgChart1"/>
    <dgm:cxn modelId="{39596BF0-D8D8-47FA-B3FD-97BC9BDFC488}" type="presParOf" srcId="{0B2C9199-79DC-4757-9620-88F925F5F93A}" destId="{12D33EAD-4262-4F6B-94FA-5148F3A98F2D}" srcOrd="1" destOrd="0" presId="urn:microsoft.com/office/officeart/2005/8/layout/orgChart1"/>
    <dgm:cxn modelId="{80C20F1C-228D-42FA-8188-027C2C72DE69}" type="presParOf" srcId="{12D33EAD-4262-4F6B-94FA-5148F3A98F2D}" destId="{3E459B55-BB2D-46D6-8CFA-CDC51FBDF2A1}" srcOrd="0" destOrd="0" presId="urn:microsoft.com/office/officeart/2005/8/layout/orgChart1"/>
    <dgm:cxn modelId="{8B150F66-898F-46CF-AC7C-7ACCCD65EB19}" type="presParOf" srcId="{12D33EAD-4262-4F6B-94FA-5148F3A98F2D}" destId="{C6823409-6324-4FF2-B04C-5A42C2DC056D}" srcOrd="1" destOrd="0" presId="urn:microsoft.com/office/officeart/2005/8/layout/orgChart1"/>
    <dgm:cxn modelId="{FA57480E-DDBB-47F3-8640-9665F10046A7}" type="presParOf" srcId="{C6823409-6324-4FF2-B04C-5A42C2DC056D}" destId="{A894AA4E-B024-468A-BE3F-93EF1EA7E8BA}" srcOrd="0" destOrd="0" presId="urn:microsoft.com/office/officeart/2005/8/layout/orgChart1"/>
    <dgm:cxn modelId="{50848DA4-F8DA-4012-81DF-CFF1E3438C98}" type="presParOf" srcId="{A894AA4E-B024-468A-BE3F-93EF1EA7E8BA}" destId="{FAA88950-7204-4DA2-943F-F2E7E5554E86}" srcOrd="0" destOrd="0" presId="urn:microsoft.com/office/officeart/2005/8/layout/orgChart1"/>
    <dgm:cxn modelId="{98223B9F-5F28-40CF-A92D-F0F0B430A909}" type="presParOf" srcId="{A894AA4E-B024-468A-BE3F-93EF1EA7E8BA}" destId="{1E896146-655A-4352-8DBC-4F755EF7FAEB}" srcOrd="1" destOrd="0" presId="urn:microsoft.com/office/officeart/2005/8/layout/orgChart1"/>
    <dgm:cxn modelId="{92989DAE-68F8-42CC-B771-C951D95464BD}" type="presParOf" srcId="{C6823409-6324-4FF2-B04C-5A42C2DC056D}" destId="{C88B6504-E5EB-4D41-8A4C-8458DE3699DD}" srcOrd="1" destOrd="0" presId="urn:microsoft.com/office/officeart/2005/8/layout/orgChart1"/>
    <dgm:cxn modelId="{543A012F-A282-4B66-84DA-14F8F8C74A6C}" type="presParOf" srcId="{C88B6504-E5EB-4D41-8A4C-8458DE3699DD}" destId="{006C6D67-1691-4CC4-81E6-4CDC39B1C7D4}" srcOrd="0" destOrd="0" presId="urn:microsoft.com/office/officeart/2005/8/layout/orgChart1"/>
    <dgm:cxn modelId="{DB740C47-9A99-4449-8300-E43CD89B00B6}" type="presParOf" srcId="{C88B6504-E5EB-4D41-8A4C-8458DE3699DD}" destId="{00AB47B5-BA71-4B93-976D-1A4CA685B75A}" srcOrd="1" destOrd="0" presId="urn:microsoft.com/office/officeart/2005/8/layout/orgChart1"/>
    <dgm:cxn modelId="{599E4D99-D7C3-432E-8DDF-64DD3F672C75}" type="presParOf" srcId="{00AB47B5-BA71-4B93-976D-1A4CA685B75A}" destId="{86A6FF95-7506-4555-9E7A-2B81DBA6D0D5}" srcOrd="0" destOrd="0" presId="urn:microsoft.com/office/officeart/2005/8/layout/orgChart1"/>
    <dgm:cxn modelId="{E132B36D-799B-416D-B165-95A129D6168C}" type="presParOf" srcId="{86A6FF95-7506-4555-9E7A-2B81DBA6D0D5}" destId="{583F6F27-7B0D-454A-98CE-5914990BB7D2}" srcOrd="0" destOrd="0" presId="urn:microsoft.com/office/officeart/2005/8/layout/orgChart1"/>
    <dgm:cxn modelId="{61E5A211-F041-4A14-9460-20495174AE79}" type="presParOf" srcId="{86A6FF95-7506-4555-9E7A-2B81DBA6D0D5}" destId="{0D80A269-1009-42C2-AA6B-F4EAB437E36F}" srcOrd="1" destOrd="0" presId="urn:microsoft.com/office/officeart/2005/8/layout/orgChart1"/>
    <dgm:cxn modelId="{0901ED15-D1DC-4380-BC26-86F2F8FF1B82}" type="presParOf" srcId="{00AB47B5-BA71-4B93-976D-1A4CA685B75A}" destId="{23A96C9E-08B6-4D55-BE2F-C235B077A31B}" srcOrd="1" destOrd="0" presId="urn:microsoft.com/office/officeart/2005/8/layout/orgChart1"/>
    <dgm:cxn modelId="{8781CA66-94D4-4D46-8F6F-4DF16BC59017}" type="presParOf" srcId="{00AB47B5-BA71-4B93-976D-1A4CA685B75A}" destId="{A9BA637C-272C-4348-BE7E-80D17E0CFE00}" srcOrd="2" destOrd="0" presId="urn:microsoft.com/office/officeart/2005/8/layout/orgChart1"/>
    <dgm:cxn modelId="{7CBC64F1-C030-40F3-A76A-A9F69F7FDCC3}" type="presParOf" srcId="{C88B6504-E5EB-4D41-8A4C-8458DE3699DD}" destId="{C7788A35-1916-49AA-8CAF-36FF146A7B96}" srcOrd="2" destOrd="0" presId="urn:microsoft.com/office/officeart/2005/8/layout/orgChart1"/>
    <dgm:cxn modelId="{806E4C27-41F9-43C2-88DA-B8BB6BDB7E24}" type="presParOf" srcId="{C88B6504-E5EB-4D41-8A4C-8458DE3699DD}" destId="{4DABCE88-1A38-4D14-882E-04985FE16493}" srcOrd="3" destOrd="0" presId="urn:microsoft.com/office/officeart/2005/8/layout/orgChart1"/>
    <dgm:cxn modelId="{97860D6D-C122-4600-911F-A8F9E89C70A6}" type="presParOf" srcId="{4DABCE88-1A38-4D14-882E-04985FE16493}" destId="{6C91DFED-91B4-421C-8D38-AECCA98F548A}" srcOrd="0" destOrd="0" presId="urn:microsoft.com/office/officeart/2005/8/layout/orgChart1"/>
    <dgm:cxn modelId="{F5A7DC05-1DBF-40A0-8CA0-B55EB81A3C41}" type="presParOf" srcId="{6C91DFED-91B4-421C-8D38-AECCA98F548A}" destId="{56215899-9569-4FEA-ABBE-7EFB4ABAC3CE}" srcOrd="0" destOrd="0" presId="urn:microsoft.com/office/officeart/2005/8/layout/orgChart1"/>
    <dgm:cxn modelId="{AD6F2DF4-CCA4-422E-B97C-8B579D40E422}" type="presParOf" srcId="{6C91DFED-91B4-421C-8D38-AECCA98F548A}" destId="{500BFE00-EFEE-4CFE-93BA-B3BF5B9D5120}" srcOrd="1" destOrd="0" presId="urn:microsoft.com/office/officeart/2005/8/layout/orgChart1"/>
    <dgm:cxn modelId="{BA7BDE57-A8E3-4F1D-A2D4-76ACA99BD5B8}" type="presParOf" srcId="{4DABCE88-1A38-4D14-882E-04985FE16493}" destId="{E937245A-D91C-44F8-94B5-F52CFFEFA838}" srcOrd="1" destOrd="0" presId="urn:microsoft.com/office/officeart/2005/8/layout/orgChart1"/>
    <dgm:cxn modelId="{7645746A-E327-4C66-AFBF-DCEBAD2C4892}" type="presParOf" srcId="{4DABCE88-1A38-4D14-882E-04985FE16493}" destId="{9619DEBE-EC77-4540-A004-5994710C7657}" srcOrd="2" destOrd="0" presId="urn:microsoft.com/office/officeart/2005/8/layout/orgChart1"/>
    <dgm:cxn modelId="{7EB6C7A8-AC40-4A8F-93B3-C80C30BAFBE3}" type="presParOf" srcId="{C6823409-6324-4FF2-B04C-5A42C2DC056D}" destId="{78ECF196-8168-4BC7-9B92-2E7D048E5C6D}" srcOrd="2" destOrd="0" presId="urn:microsoft.com/office/officeart/2005/8/layout/orgChart1"/>
    <dgm:cxn modelId="{1AC4F05D-AAFC-4F80-9D17-AEB4E996AA1C}" type="presParOf" srcId="{0B2C9199-79DC-4757-9620-88F925F5F93A}" destId="{842BB869-2119-4DCA-9CF0-6170134EC11E}" srcOrd="2" destOrd="0" presId="urn:microsoft.com/office/officeart/2005/8/layout/orgChart1"/>
    <dgm:cxn modelId="{998DF223-4C84-4669-AF50-9CE27A7C253B}" type="presParOf" srcId="{5D4633C7-5D86-4F3E-BF10-C14A44B811AE}" destId="{060B8D44-2053-45C1-8334-D6DA8E70774F}" srcOrd="4" destOrd="0" presId="urn:microsoft.com/office/officeart/2005/8/layout/orgChart1"/>
    <dgm:cxn modelId="{D7C2319C-2CF3-4ACB-BA7C-604B01ED4B26}" type="presParOf" srcId="{5D4633C7-5D86-4F3E-BF10-C14A44B811AE}" destId="{CA887761-0412-407D-AE66-8B222C817A40}" srcOrd="5" destOrd="0" presId="urn:microsoft.com/office/officeart/2005/8/layout/orgChart1"/>
    <dgm:cxn modelId="{CE74C40B-1BDF-4681-99D9-C10C65E570EE}" type="presParOf" srcId="{CA887761-0412-407D-AE66-8B222C817A40}" destId="{E55267A3-3D1E-43A8-ADA8-029DDBE7518D}" srcOrd="0" destOrd="0" presId="urn:microsoft.com/office/officeart/2005/8/layout/orgChart1"/>
    <dgm:cxn modelId="{E2EA65E1-80D5-4C2A-BC14-BA23C4019855}" type="presParOf" srcId="{E55267A3-3D1E-43A8-ADA8-029DDBE7518D}" destId="{EC51A57B-9692-4BA2-9D1D-7F52723BB661}" srcOrd="0" destOrd="0" presId="urn:microsoft.com/office/officeart/2005/8/layout/orgChart1"/>
    <dgm:cxn modelId="{46E680D8-69F5-4322-BA5D-192FEF49EF42}" type="presParOf" srcId="{E55267A3-3D1E-43A8-ADA8-029DDBE7518D}" destId="{6E7F30E5-9C5B-44BE-B968-EAFC0F080619}" srcOrd="1" destOrd="0" presId="urn:microsoft.com/office/officeart/2005/8/layout/orgChart1"/>
    <dgm:cxn modelId="{642AB85C-731D-45C6-B556-7BB9B7D71E5D}" type="presParOf" srcId="{CA887761-0412-407D-AE66-8B222C817A40}" destId="{02ED87FF-D161-4E6F-A43B-A783C2545FDB}" srcOrd="1" destOrd="0" presId="urn:microsoft.com/office/officeart/2005/8/layout/orgChart1"/>
    <dgm:cxn modelId="{14358F51-7E86-4DAC-B204-9249C0EEAA01}" type="presParOf" srcId="{CA887761-0412-407D-AE66-8B222C817A40}" destId="{DE2376A1-CC8D-4203-B358-EA92F42DD7D1}" srcOrd="2" destOrd="0" presId="urn:microsoft.com/office/officeart/2005/8/layout/orgChart1"/>
    <dgm:cxn modelId="{119D9790-1137-4020-B169-82FA8DAA49E4}" type="presParOf" srcId="{5D4633C7-5D86-4F3E-BF10-C14A44B811AE}" destId="{0B04289D-4B3F-4F8A-9767-30AE0929ED23}" srcOrd="6" destOrd="0" presId="urn:microsoft.com/office/officeart/2005/8/layout/orgChart1"/>
    <dgm:cxn modelId="{0C53953D-2581-4A61-A759-BE63D76A5F0E}" type="presParOf" srcId="{5D4633C7-5D86-4F3E-BF10-C14A44B811AE}" destId="{F803E9D1-8014-4715-80DC-228069A887A3}" srcOrd="7" destOrd="0" presId="urn:microsoft.com/office/officeart/2005/8/layout/orgChart1"/>
    <dgm:cxn modelId="{11B34CD4-9CBF-4C68-A3DD-019BD2052944}" type="presParOf" srcId="{F803E9D1-8014-4715-80DC-228069A887A3}" destId="{BC75739E-AAA2-40C3-BAA4-B70CD5B978F7}" srcOrd="0" destOrd="0" presId="urn:microsoft.com/office/officeart/2005/8/layout/orgChart1"/>
    <dgm:cxn modelId="{E14823B4-C7DC-4506-970A-6C884051DE44}" type="presParOf" srcId="{BC75739E-AAA2-40C3-BAA4-B70CD5B978F7}" destId="{5AD67103-67E3-4BB3-B679-1004B3DAFD9F}" srcOrd="0" destOrd="0" presId="urn:microsoft.com/office/officeart/2005/8/layout/orgChart1"/>
    <dgm:cxn modelId="{83B68740-EE18-4F49-B783-6DCA78A7D689}" type="presParOf" srcId="{BC75739E-AAA2-40C3-BAA4-B70CD5B978F7}" destId="{CC447629-61A0-448D-B29D-9C0D3AB56C13}" srcOrd="1" destOrd="0" presId="urn:microsoft.com/office/officeart/2005/8/layout/orgChart1"/>
    <dgm:cxn modelId="{61BDA667-FA5F-4360-A11C-D118ADBCE1AD}" type="presParOf" srcId="{F803E9D1-8014-4715-80DC-228069A887A3}" destId="{19552F17-34F3-4209-A2CE-BDAD7AC78323}" srcOrd="1" destOrd="0" presId="urn:microsoft.com/office/officeart/2005/8/layout/orgChart1"/>
    <dgm:cxn modelId="{35393894-90DF-4498-8E27-9D624876C275}" type="presParOf" srcId="{F803E9D1-8014-4715-80DC-228069A887A3}" destId="{FE432FDF-6828-4B29-B45B-BC80CE68EC65}" srcOrd="2" destOrd="0" presId="urn:microsoft.com/office/officeart/2005/8/layout/orgChart1"/>
    <dgm:cxn modelId="{83F3040A-B8B4-43F2-8708-085CE18F10BB}" type="presParOf" srcId="{5D4633C7-5D86-4F3E-BF10-C14A44B811AE}" destId="{8F7A3D93-FA5F-4E50-9E70-FC263598017A}" srcOrd="8" destOrd="0" presId="urn:microsoft.com/office/officeart/2005/8/layout/orgChart1"/>
    <dgm:cxn modelId="{9AF55EA9-EB62-44D4-85AE-5E3E9A245018}" type="presParOf" srcId="{5D4633C7-5D86-4F3E-BF10-C14A44B811AE}" destId="{6021BF1F-5684-450B-B0B9-F7A91A6F3E3D}" srcOrd="9" destOrd="0" presId="urn:microsoft.com/office/officeart/2005/8/layout/orgChart1"/>
    <dgm:cxn modelId="{8E162AB1-4855-407A-A7B0-92C3CDB2189C}" type="presParOf" srcId="{6021BF1F-5684-450B-B0B9-F7A91A6F3E3D}" destId="{A25E308A-BAB5-41FC-8403-CDC57552A0F2}" srcOrd="0" destOrd="0" presId="urn:microsoft.com/office/officeart/2005/8/layout/orgChart1"/>
    <dgm:cxn modelId="{6DA9E4E7-FF8F-4D6E-819E-A5B77CE41743}" type="presParOf" srcId="{A25E308A-BAB5-41FC-8403-CDC57552A0F2}" destId="{2A399434-9B9E-456F-94D0-A4A49B54E5DA}" srcOrd="0" destOrd="0" presId="urn:microsoft.com/office/officeart/2005/8/layout/orgChart1"/>
    <dgm:cxn modelId="{B06D34B6-FA4D-47BC-84DA-518CFA75831B}" type="presParOf" srcId="{A25E308A-BAB5-41FC-8403-CDC57552A0F2}" destId="{59D71FAA-5E9A-4FFB-AAA2-93256F22DA8D}" srcOrd="1" destOrd="0" presId="urn:microsoft.com/office/officeart/2005/8/layout/orgChart1"/>
    <dgm:cxn modelId="{0AB44D22-4B21-46E1-AD55-79D165CCE2F4}" type="presParOf" srcId="{6021BF1F-5684-450B-B0B9-F7A91A6F3E3D}" destId="{AA4774CA-4C71-48B5-8988-997B56311711}" srcOrd="1" destOrd="0" presId="urn:microsoft.com/office/officeart/2005/8/layout/orgChart1"/>
    <dgm:cxn modelId="{2EF3BA45-0B05-4E4E-B221-68EF2A9C4A76}" type="presParOf" srcId="{AA4774CA-4C71-48B5-8988-997B56311711}" destId="{179DB229-2853-470E-900A-2CFCF1C9B68C}" srcOrd="0" destOrd="0" presId="urn:microsoft.com/office/officeart/2005/8/layout/orgChart1"/>
    <dgm:cxn modelId="{582562BB-660E-445F-A882-C87653706078}" type="presParOf" srcId="{AA4774CA-4C71-48B5-8988-997B56311711}" destId="{A027B3B9-C362-465C-A628-B60326699237}" srcOrd="1" destOrd="0" presId="urn:microsoft.com/office/officeart/2005/8/layout/orgChart1"/>
    <dgm:cxn modelId="{4EF01167-42F0-4872-A2D3-DB648C4A3BE5}" type="presParOf" srcId="{A027B3B9-C362-465C-A628-B60326699237}" destId="{602084C4-2956-47A1-B6D0-374BBC204FE4}" srcOrd="0" destOrd="0" presId="urn:microsoft.com/office/officeart/2005/8/layout/orgChart1"/>
    <dgm:cxn modelId="{86CA3446-5139-4A94-A902-AC1CE56C3DD7}" type="presParOf" srcId="{602084C4-2956-47A1-B6D0-374BBC204FE4}" destId="{00C5DAF9-62DC-44B9-AC80-AE41C46AF63B}" srcOrd="0" destOrd="0" presId="urn:microsoft.com/office/officeart/2005/8/layout/orgChart1"/>
    <dgm:cxn modelId="{E558F29F-1F43-486B-889D-8B8FE03190DF}" type="presParOf" srcId="{602084C4-2956-47A1-B6D0-374BBC204FE4}" destId="{B5D8DEDF-1EB9-47D0-A1BA-66D1E9A339BC}" srcOrd="1" destOrd="0" presId="urn:microsoft.com/office/officeart/2005/8/layout/orgChart1"/>
    <dgm:cxn modelId="{9AAB3290-CCFE-4DF8-8F64-5943D1A2149E}" type="presParOf" srcId="{A027B3B9-C362-465C-A628-B60326699237}" destId="{F3204543-C47F-4370-B288-4E0FA8743228}" srcOrd="1" destOrd="0" presId="urn:microsoft.com/office/officeart/2005/8/layout/orgChart1"/>
    <dgm:cxn modelId="{4FB9F165-99FD-4723-A28B-50022C18C4D2}" type="presParOf" srcId="{A027B3B9-C362-465C-A628-B60326699237}" destId="{00278308-34D7-4C9C-A283-939A12DDF412}" srcOrd="2" destOrd="0" presId="urn:microsoft.com/office/officeart/2005/8/layout/orgChart1"/>
    <dgm:cxn modelId="{AF1F1369-2046-4EA7-A974-676FFF62A949}" type="presParOf" srcId="{6021BF1F-5684-450B-B0B9-F7A91A6F3E3D}" destId="{2A059CE6-9E63-4255-8DF1-4A6AE3ABF706}" srcOrd="2" destOrd="0" presId="urn:microsoft.com/office/officeart/2005/8/layout/orgChart1"/>
    <dgm:cxn modelId="{0352CDCB-3AD5-4ACC-9844-CE7483D0E7A1}" type="presParOf" srcId="{C094C00A-C8CE-47E9-B4C0-4F8D2CFA37DD}" destId="{1212F664-9B4E-4959-A972-DD58D90918AD}" srcOrd="2" destOrd="0" presId="urn:microsoft.com/office/officeart/2005/8/layout/orgChart1"/>
    <dgm:cxn modelId="{9FAA9673-2AAE-4A7C-8782-420E1657BD0A}" type="presParOf" srcId="{54FD1EE8-6307-4F6D-A0FC-B1FA1B5A4448}" destId="{E04E2E52-7B6E-45F2-928D-1C9CE95B0B87}" srcOrd="1" destOrd="0" presId="urn:microsoft.com/office/officeart/2005/8/layout/orgChart1"/>
    <dgm:cxn modelId="{9BFCFB00-649B-4380-BCFC-EB54C563C7FC}" type="presParOf" srcId="{E04E2E52-7B6E-45F2-928D-1C9CE95B0B87}" destId="{57F2742F-0FC9-4220-A41C-FC0E111876CC}" srcOrd="0" destOrd="0" presId="urn:microsoft.com/office/officeart/2005/8/layout/orgChart1"/>
    <dgm:cxn modelId="{1ADBF94A-0E72-46EC-978A-879B550394C9}" type="presParOf" srcId="{57F2742F-0FC9-4220-A41C-FC0E111876CC}" destId="{337B788D-5504-4717-8E38-B95250C39A5B}" srcOrd="0" destOrd="0" presId="urn:microsoft.com/office/officeart/2005/8/layout/orgChart1"/>
    <dgm:cxn modelId="{0BCAA4C6-FE61-496F-A0BB-7F7C2D3E11C0}" type="presParOf" srcId="{57F2742F-0FC9-4220-A41C-FC0E111876CC}" destId="{487A04FF-F6FE-4E9B-9B33-354F1A97787E}" srcOrd="1" destOrd="0" presId="urn:microsoft.com/office/officeart/2005/8/layout/orgChart1"/>
    <dgm:cxn modelId="{43B542E7-D324-42EE-A2B4-14431A93E9A4}" type="presParOf" srcId="{E04E2E52-7B6E-45F2-928D-1C9CE95B0B87}" destId="{9CB26554-5DE7-4ECF-84B0-5A42F0F4DDD2}" srcOrd="1" destOrd="0" presId="urn:microsoft.com/office/officeart/2005/8/layout/orgChart1"/>
    <dgm:cxn modelId="{F01E31A0-FD3E-47DE-81B1-898B1D3A48C7}" type="presParOf" srcId="{E04E2E52-7B6E-45F2-928D-1C9CE95B0B87}" destId="{73DC6DCD-3ED0-47BA-B069-AB87A2D74457}" srcOrd="2" destOrd="0" presId="urn:microsoft.com/office/officeart/2005/8/layout/orgChart1"/>
    <dgm:cxn modelId="{BE6BC9B0-ADAC-4CC5-A617-D8D06C290C8E}" type="presParOf" srcId="{54FD1EE8-6307-4F6D-A0FC-B1FA1B5A4448}" destId="{0AC2B58F-5CE3-4F8B-ACB7-6B6323C46FCF}" srcOrd="2" destOrd="0" presId="urn:microsoft.com/office/officeart/2005/8/layout/orgChart1"/>
    <dgm:cxn modelId="{07CBFBC6-3284-43CF-95A3-C5DE5D4B5C33}" type="presParOf" srcId="{0AC2B58F-5CE3-4F8B-ACB7-6B6323C46FCF}" destId="{CE61D287-1FC7-4E80-BDEE-C68EC3EDE7BB}" srcOrd="0" destOrd="0" presId="urn:microsoft.com/office/officeart/2005/8/layout/orgChart1"/>
    <dgm:cxn modelId="{0ADAC5CA-EDF5-4942-BA5D-CFCA78FCDD80}" type="presParOf" srcId="{CE61D287-1FC7-4E80-BDEE-C68EC3EDE7BB}" destId="{473F53F5-876A-46DB-871A-F13DF8CFF984}" srcOrd="0" destOrd="0" presId="urn:microsoft.com/office/officeart/2005/8/layout/orgChart1"/>
    <dgm:cxn modelId="{3AC58143-ADFF-48B6-95C9-51DA24A4C405}" type="presParOf" srcId="{CE61D287-1FC7-4E80-BDEE-C68EC3EDE7BB}" destId="{50BD2D82-5933-4D04-86EC-7E17454F9676}" srcOrd="1" destOrd="0" presId="urn:microsoft.com/office/officeart/2005/8/layout/orgChart1"/>
    <dgm:cxn modelId="{54BDB8DA-D39E-4356-BFED-862370BF6080}" type="presParOf" srcId="{0AC2B58F-5CE3-4F8B-ACB7-6B6323C46FCF}" destId="{605C268B-3B65-492D-B501-376C489994ED}" srcOrd="1" destOrd="0" presId="urn:microsoft.com/office/officeart/2005/8/layout/orgChart1"/>
    <dgm:cxn modelId="{1B21D714-1673-4318-B649-35FA52C95C41}" type="presParOf" srcId="{0AC2B58F-5CE3-4F8B-ACB7-6B6323C46FCF}" destId="{4E35483C-45D6-43B0-8209-F6A9E682ED1B}" srcOrd="2" destOrd="0" presId="urn:microsoft.com/office/officeart/2005/8/layout/orgChart1"/>
    <dgm:cxn modelId="{8D4291EA-B5ED-4654-A33B-FFE3ED480F71}" type="presParOf" srcId="{54FD1EE8-6307-4F6D-A0FC-B1FA1B5A4448}" destId="{45888BD7-F759-4DE6-8A55-6B641DE5D420}" srcOrd="3" destOrd="0" presId="urn:microsoft.com/office/officeart/2005/8/layout/orgChart1"/>
    <dgm:cxn modelId="{B202A0CB-B389-48D8-89F5-B63C94D82692}" type="presParOf" srcId="{45888BD7-F759-4DE6-8A55-6B641DE5D420}" destId="{E9BC4174-BA6E-4DB6-9C6E-1A99658340A8}" srcOrd="0" destOrd="0" presId="urn:microsoft.com/office/officeart/2005/8/layout/orgChart1"/>
    <dgm:cxn modelId="{5487D517-B1F1-49C8-9ECA-7798385276F8}" type="presParOf" srcId="{E9BC4174-BA6E-4DB6-9C6E-1A99658340A8}" destId="{486AF45B-C459-49B5-B308-652E0A21AF11}" srcOrd="0" destOrd="0" presId="urn:microsoft.com/office/officeart/2005/8/layout/orgChart1"/>
    <dgm:cxn modelId="{301F5877-E47A-4077-BB18-3BAA2F7F2B07}" type="presParOf" srcId="{E9BC4174-BA6E-4DB6-9C6E-1A99658340A8}" destId="{AFD72B48-4E10-4F31-92ED-2D5ACE2196B0}" srcOrd="1" destOrd="0" presId="urn:microsoft.com/office/officeart/2005/8/layout/orgChart1"/>
    <dgm:cxn modelId="{43228122-C060-489A-9B31-089AF3F38B73}" type="presParOf" srcId="{45888BD7-F759-4DE6-8A55-6B641DE5D420}" destId="{554F7A99-BF49-47F4-871C-2E3A777D6FE5}" srcOrd="1" destOrd="0" presId="urn:microsoft.com/office/officeart/2005/8/layout/orgChart1"/>
    <dgm:cxn modelId="{B116218A-83ED-4EF0-9EF6-7632A39DB8EA}" type="presParOf" srcId="{45888BD7-F759-4DE6-8A55-6B641DE5D420}" destId="{0169ABD0-27F0-4579-A0F1-97FAB7EB5DE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DB229-2853-470E-900A-2CFCF1C9B68C}">
      <dsp:nvSpPr>
        <dsp:cNvPr id="0" name=""/>
        <dsp:cNvSpPr/>
      </dsp:nvSpPr>
      <dsp:spPr>
        <a:xfrm>
          <a:off x="6586320" y="2217412"/>
          <a:ext cx="182197" cy="558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739"/>
              </a:lnTo>
              <a:lnTo>
                <a:pt x="182197" y="558739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A3D93-FA5F-4E50-9E70-FC263598017A}">
      <dsp:nvSpPr>
        <dsp:cNvPr id="0" name=""/>
        <dsp:cNvSpPr/>
      </dsp:nvSpPr>
      <dsp:spPr>
        <a:xfrm>
          <a:off x="3841778" y="1355009"/>
          <a:ext cx="3230402" cy="25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38"/>
              </a:lnTo>
              <a:lnTo>
                <a:pt x="3230402" y="127538"/>
              </a:lnTo>
              <a:lnTo>
                <a:pt x="3230402" y="255076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4289D-4B3F-4F8A-9767-30AE0929ED23}">
      <dsp:nvSpPr>
        <dsp:cNvPr id="0" name=""/>
        <dsp:cNvSpPr/>
      </dsp:nvSpPr>
      <dsp:spPr>
        <a:xfrm>
          <a:off x="3841778" y="1355009"/>
          <a:ext cx="1760673" cy="25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38"/>
              </a:lnTo>
              <a:lnTo>
                <a:pt x="1760673" y="127538"/>
              </a:lnTo>
              <a:lnTo>
                <a:pt x="1760673" y="255076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B8D44-2053-45C1-8334-D6DA8E70774F}">
      <dsp:nvSpPr>
        <dsp:cNvPr id="0" name=""/>
        <dsp:cNvSpPr/>
      </dsp:nvSpPr>
      <dsp:spPr>
        <a:xfrm>
          <a:off x="3841778" y="1355009"/>
          <a:ext cx="290945" cy="25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38"/>
              </a:lnTo>
              <a:lnTo>
                <a:pt x="290945" y="127538"/>
              </a:lnTo>
              <a:lnTo>
                <a:pt x="290945" y="255076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88A35-1916-49AA-8CAF-36FF146A7B96}">
      <dsp:nvSpPr>
        <dsp:cNvPr id="0" name=""/>
        <dsp:cNvSpPr/>
      </dsp:nvSpPr>
      <dsp:spPr>
        <a:xfrm>
          <a:off x="2177135" y="3079814"/>
          <a:ext cx="117116" cy="593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190"/>
              </a:lnTo>
              <a:lnTo>
                <a:pt x="117116" y="59319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C6D67-1691-4CC4-81E6-4CDC39B1C7D4}">
      <dsp:nvSpPr>
        <dsp:cNvPr id="0" name=""/>
        <dsp:cNvSpPr/>
      </dsp:nvSpPr>
      <dsp:spPr>
        <a:xfrm>
          <a:off x="2177135" y="3079814"/>
          <a:ext cx="138810" cy="18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26"/>
              </a:lnTo>
              <a:lnTo>
                <a:pt x="138810" y="187126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59B55-BB2D-46D6-8CFA-CDC51FBDF2A1}">
      <dsp:nvSpPr>
        <dsp:cNvPr id="0" name=""/>
        <dsp:cNvSpPr/>
      </dsp:nvSpPr>
      <dsp:spPr>
        <a:xfrm>
          <a:off x="2617276" y="2217412"/>
          <a:ext cx="91440" cy="25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076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82BFC-C60A-4F5A-8F93-26D01CF7BCB3}">
      <dsp:nvSpPr>
        <dsp:cNvPr id="0" name=""/>
        <dsp:cNvSpPr/>
      </dsp:nvSpPr>
      <dsp:spPr>
        <a:xfrm>
          <a:off x="2662996" y="1355009"/>
          <a:ext cx="1178782" cy="255076"/>
        </a:xfrm>
        <a:custGeom>
          <a:avLst/>
          <a:gdLst/>
          <a:ahLst/>
          <a:cxnLst/>
          <a:rect l="0" t="0" r="0" b="0"/>
          <a:pathLst>
            <a:path>
              <a:moveTo>
                <a:pt x="1178782" y="0"/>
              </a:moveTo>
              <a:lnTo>
                <a:pt x="1178782" y="127538"/>
              </a:lnTo>
              <a:lnTo>
                <a:pt x="0" y="127538"/>
              </a:lnTo>
              <a:lnTo>
                <a:pt x="0" y="255076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CA1F1-8016-4525-B1F4-9F68EC0488CB}">
      <dsp:nvSpPr>
        <dsp:cNvPr id="0" name=""/>
        <dsp:cNvSpPr/>
      </dsp:nvSpPr>
      <dsp:spPr>
        <a:xfrm>
          <a:off x="125516" y="2217412"/>
          <a:ext cx="182197" cy="558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739"/>
              </a:lnTo>
              <a:lnTo>
                <a:pt x="182197" y="558739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4CE86-446C-492D-9A57-D0A0A67B3979}">
      <dsp:nvSpPr>
        <dsp:cNvPr id="0" name=""/>
        <dsp:cNvSpPr/>
      </dsp:nvSpPr>
      <dsp:spPr>
        <a:xfrm>
          <a:off x="611376" y="1355009"/>
          <a:ext cx="3230402" cy="255076"/>
        </a:xfrm>
        <a:custGeom>
          <a:avLst/>
          <a:gdLst/>
          <a:ahLst/>
          <a:cxnLst/>
          <a:rect l="0" t="0" r="0" b="0"/>
          <a:pathLst>
            <a:path>
              <a:moveTo>
                <a:pt x="3230402" y="0"/>
              </a:moveTo>
              <a:lnTo>
                <a:pt x="3230402" y="127538"/>
              </a:lnTo>
              <a:lnTo>
                <a:pt x="0" y="127538"/>
              </a:lnTo>
              <a:lnTo>
                <a:pt x="0" y="255076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D15C0-EADF-48C1-962D-FAF1426FA48B}">
      <dsp:nvSpPr>
        <dsp:cNvPr id="0" name=""/>
        <dsp:cNvSpPr/>
      </dsp:nvSpPr>
      <dsp:spPr>
        <a:xfrm>
          <a:off x="3234453" y="182342"/>
          <a:ext cx="1214651" cy="1172667"/>
        </a:xfrm>
        <a:prstGeom prst="rect">
          <a:avLst/>
        </a:prstGeom>
        <a:blipFill rotWithShape="0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ln w="25400" cap="flat" cmpd="sng" algn="ctr">
          <a:noFill/>
          <a:prstDash val="solid"/>
        </a:ln>
        <a:effectLst>
          <a:outerShdw blurRad="190500" dist="50800" dir="5400000" algn="ctr" rotWithShape="0">
            <a:schemeClr val="bg1">
              <a:alpha val="53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>
            <a:solidFill>
              <a:schemeClr val="tx1"/>
            </a:solidFill>
          </a:endParaRPr>
        </a:p>
      </dsp:txBody>
      <dsp:txXfrm>
        <a:off x="3234453" y="182342"/>
        <a:ext cx="1214651" cy="1172667"/>
      </dsp:txXfrm>
    </dsp:sp>
    <dsp:sp modelId="{3E98B7FF-C754-48AA-AC38-B85CD3E7C175}">
      <dsp:nvSpPr>
        <dsp:cNvPr id="0" name=""/>
        <dsp:cNvSpPr/>
      </dsp:nvSpPr>
      <dsp:spPr>
        <a:xfrm>
          <a:off x="4050" y="1610086"/>
          <a:ext cx="1214651" cy="60732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SDE</a:t>
          </a:r>
        </a:p>
      </dsp:txBody>
      <dsp:txXfrm>
        <a:off x="4050" y="1610086"/>
        <a:ext cx="1214651" cy="607325"/>
      </dsp:txXfrm>
    </dsp:sp>
    <dsp:sp modelId="{F689FB09-2CDF-45E6-AF25-E8B26AA6D0CF}">
      <dsp:nvSpPr>
        <dsp:cNvPr id="0" name=""/>
        <dsp:cNvSpPr/>
      </dsp:nvSpPr>
      <dsp:spPr>
        <a:xfrm>
          <a:off x="307713" y="2472489"/>
          <a:ext cx="1492879" cy="607325"/>
        </a:xfrm>
        <a:prstGeom prst="rect">
          <a:avLst/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Subcomissão de Desenvolvimento de Mercado</a:t>
          </a:r>
        </a:p>
      </dsp:txBody>
      <dsp:txXfrm>
        <a:off x="307713" y="2472489"/>
        <a:ext cx="1492879" cy="607325"/>
      </dsp:txXfrm>
    </dsp:sp>
    <dsp:sp modelId="{98D6D376-F922-4971-B264-0F4934C1986C}">
      <dsp:nvSpPr>
        <dsp:cNvPr id="0" name=""/>
        <dsp:cNvSpPr/>
      </dsp:nvSpPr>
      <dsp:spPr>
        <a:xfrm>
          <a:off x="2055670" y="1610086"/>
          <a:ext cx="1214651" cy="60732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SECTI</a:t>
          </a:r>
        </a:p>
      </dsp:txBody>
      <dsp:txXfrm>
        <a:off x="2055670" y="1610086"/>
        <a:ext cx="1214651" cy="607325"/>
      </dsp:txXfrm>
    </dsp:sp>
    <dsp:sp modelId="{FAA88950-7204-4DA2-943F-F2E7E5554E86}">
      <dsp:nvSpPr>
        <dsp:cNvPr id="0" name=""/>
        <dsp:cNvSpPr/>
      </dsp:nvSpPr>
      <dsp:spPr>
        <a:xfrm>
          <a:off x="2055670" y="2472489"/>
          <a:ext cx="1214651" cy="607325"/>
        </a:xfrm>
        <a:prstGeom prst="rect">
          <a:avLst/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Subcomissão de </a:t>
          </a:r>
          <a:r>
            <a:rPr lang="pt-BR" sz="1400" kern="1200" dirty="0" err="1">
              <a:solidFill>
                <a:schemeClr val="tx1"/>
              </a:solidFill>
            </a:rPr>
            <a:t>C&amp;T</a:t>
          </a:r>
          <a:r>
            <a:rPr lang="pt-BR" sz="1400" kern="1200" dirty="0">
              <a:solidFill>
                <a:schemeClr val="tx1"/>
              </a:solidFill>
            </a:rPr>
            <a:t>&amp;I</a:t>
          </a:r>
        </a:p>
      </dsp:txBody>
      <dsp:txXfrm>
        <a:off x="2055670" y="2472489"/>
        <a:ext cx="1214651" cy="607325"/>
      </dsp:txXfrm>
    </dsp:sp>
    <dsp:sp modelId="{583F6F27-7B0D-454A-98CE-5914990BB7D2}">
      <dsp:nvSpPr>
        <dsp:cNvPr id="0" name=""/>
        <dsp:cNvSpPr/>
      </dsp:nvSpPr>
      <dsp:spPr>
        <a:xfrm>
          <a:off x="2315945" y="3132403"/>
          <a:ext cx="864163" cy="269075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>
              <a:solidFill>
                <a:schemeClr val="tx1"/>
              </a:solidFill>
            </a:rPr>
            <a:t>ICT´</a:t>
          </a:r>
          <a:r>
            <a:rPr lang="pt-BR" sz="1100" kern="1200" dirty="0">
              <a:solidFill>
                <a:schemeClr val="tx1"/>
              </a:solidFill>
            </a:rPr>
            <a:t>s</a:t>
          </a:r>
        </a:p>
      </dsp:txBody>
      <dsp:txXfrm>
        <a:off x="2315945" y="3132403"/>
        <a:ext cx="864163" cy="269075"/>
      </dsp:txXfrm>
    </dsp:sp>
    <dsp:sp modelId="{56215899-9569-4FEA-ABBE-7EFB4ABAC3CE}">
      <dsp:nvSpPr>
        <dsp:cNvPr id="0" name=""/>
        <dsp:cNvSpPr/>
      </dsp:nvSpPr>
      <dsp:spPr>
        <a:xfrm>
          <a:off x="2294252" y="3497454"/>
          <a:ext cx="1185706" cy="351101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Fórum de Pró-Reitores</a:t>
          </a:r>
        </a:p>
      </dsp:txBody>
      <dsp:txXfrm>
        <a:off x="2294252" y="3497454"/>
        <a:ext cx="1185706" cy="351101"/>
      </dsp:txXfrm>
    </dsp:sp>
    <dsp:sp modelId="{EC51A57B-9692-4BA2-9D1D-7F52723BB661}">
      <dsp:nvSpPr>
        <dsp:cNvPr id="0" name=""/>
        <dsp:cNvSpPr/>
      </dsp:nvSpPr>
      <dsp:spPr>
        <a:xfrm>
          <a:off x="3525398" y="1610086"/>
          <a:ext cx="1214651" cy="60732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SEMA</a:t>
          </a:r>
        </a:p>
      </dsp:txBody>
      <dsp:txXfrm>
        <a:off x="3525398" y="1610086"/>
        <a:ext cx="1214651" cy="607325"/>
      </dsp:txXfrm>
    </dsp:sp>
    <dsp:sp modelId="{5AD67103-67E3-4BB3-B679-1004B3DAFD9F}">
      <dsp:nvSpPr>
        <dsp:cNvPr id="0" name=""/>
        <dsp:cNvSpPr/>
      </dsp:nvSpPr>
      <dsp:spPr>
        <a:xfrm>
          <a:off x="4995126" y="1610086"/>
          <a:ext cx="1214651" cy="60732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INEMA</a:t>
          </a:r>
        </a:p>
      </dsp:txBody>
      <dsp:txXfrm>
        <a:off x="4995126" y="1610086"/>
        <a:ext cx="1214651" cy="607325"/>
      </dsp:txXfrm>
    </dsp:sp>
    <dsp:sp modelId="{2A399434-9B9E-456F-94D0-A4A49B54E5DA}">
      <dsp:nvSpPr>
        <dsp:cNvPr id="0" name=""/>
        <dsp:cNvSpPr/>
      </dsp:nvSpPr>
      <dsp:spPr>
        <a:xfrm>
          <a:off x="6464855" y="1610086"/>
          <a:ext cx="1214651" cy="60732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SEINFRA</a:t>
          </a:r>
        </a:p>
      </dsp:txBody>
      <dsp:txXfrm>
        <a:off x="6464855" y="1610086"/>
        <a:ext cx="1214651" cy="607325"/>
      </dsp:txXfrm>
    </dsp:sp>
    <dsp:sp modelId="{00C5DAF9-62DC-44B9-AC80-AE41C46AF63B}">
      <dsp:nvSpPr>
        <dsp:cNvPr id="0" name=""/>
        <dsp:cNvSpPr/>
      </dsp:nvSpPr>
      <dsp:spPr>
        <a:xfrm>
          <a:off x="6768518" y="2472489"/>
          <a:ext cx="1214651" cy="607325"/>
        </a:xfrm>
        <a:prstGeom prst="rect">
          <a:avLst/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Subcomissão de </a:t>
          </a:r>
          <a:r>
            <a:rPr lang="pt-BR" sz="1400" kern="1200" dirty="0" err="1">
              <a:solidFill>
                <a:schemeClr val="tx1"/>
              </a:solidFill>
            </a:rPr>
            <a:t>Infraestrutura</a:t>
          </a:r>
          <a:endParaRPr lang="pt-BR" sz="1400" kern="1200" dirty="0">
            <a:solidFill>
              <a:schemeClr val="tx1"/>
            </a:solidFill>
          </a:endParaRPr>
        </a:p>
      </dsp:txBody>
      <dsp:txXfrm>
        <a:off x="6768518" y="2472489"/>
        <a:ext cx="1214651" cy="607325"/>
      </dsp:txXfrm>
    </dsp:sp>
    <dsp:sp modelId="{337B788D-5504-4717-8E38-B95250C39A5B}">
      <dsp:nvSpPr>
        <dsp:cNvPr id="0" name=""/>
        <dsp:cNvSpPr/>
      </dsp:nvSpPr>
      <dsp:spPr>
        <a:xfrm>
          <a:off x="801809" y="3185914"/>
          <a:ext cx="864163" cy="2690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tx1"/>
              </a:solidFill>
            </a:rPr>
            <a:t>SEBRAE Energia</a:t>
          </a:r>
        </a:p>
      </dsp:txBody>
      <dsp:txXfrm>
        <a:off x="801809" y="3185914"/>
        <a:ext cx="864163" cy="269075"/>
      </dsp:txXfrm>
    </dsp:sp>
    <dsp:sp modelId="{473F53F5-876A-46DB-871A-F13DF8CFF984}">
      <dsp:nvSpPr>
        <dsp:cNvPr id="0" name=""/>
        <dsp:cNvSpPr/>
      </dsp:nvSpPr>
      <dsp:spPr>
        <a:xfrm>
          <a:off x="801809" y="3518395"/>
          <a:ext cx="864163" cy="2690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tx1"/>
              </a:solidFill>
            </a:rPr>
            <a:t>EMPRESAS</a:t>
          </a:r>
        </a:p>
      </dsp:txBody>
      <dsp:txXfrm>
        <a:off x="801809" y="3518395"/>
        <a:ext cx="864163" cy="269075"/>
      </dsp:txXfrm>
    </dsp:sp>
    <dsp:sp modelId="{486AF45B-C459-49B5-B308-652E0A21AF11}">
      <dsp:nvSpPr>
        <dsp:cNvPr id="0" name=""/>
        <dsp:cNvSpPr/>
      </dsp:nvSpPr>
      <dsp:spPr>
        <a:xfrm>
          <a:off x="3965539" y="2567420"/>
          <a:ext cx="1406214" cy="60732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Subcomissão de Meio Ambiente e Sustentabilidade</a:t>
          </a:r>
        </a:p>
      </dsp:txBody>
      <dsp:txXfrm>
        <a:off x="3965539" y="2567420"/>
        <a:ext cx="1406214" cy="607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C2C3CCA-76CE-423B-87B6-6D6EF9B831C3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075" y="4861155"/>
            <a:ext cx="5683914" cy="4605821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1AE0B52-E859-4E66-A4D0-CC883ADE18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0B52-E859-4E66-A4D0-CC883ADE189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0B52-E859-4E66-A4D0-CC883ADE189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6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 rtl="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80900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l" rtl="0"/>
            <a:fld id="{D16376F2-7EA2-4BBC-A93F-EE4F03508D73}" type="slidenum">
              <a:rPr/>
              <a:pPr algn="l" rtl="0"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7504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 rtl="0" eaLnBrk="1" hangingPunct="1">
              <a:spcBef>
                <a:spcPct val="0"/>
              </a:spcBef>
            </a:pPr>
            <a:endParaRPr lang="en-US" altLang="pt-BR" dirty="0"/>
          </a:p>
        </p:txBody>
      </p:sp>
      <p:sp>
        <p:nvSpPr>
          <p:cNvPr id="80900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l" rtl="0"/>
            <a:fld id="{D16376F2-7EA2-4BBC-A93F-EE4F03508D73}" type="slidenum">
              <a:rPr/>
              <a:pPr algn="l" rtl="0"/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3737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F788-818C-4A38-ACA0-7CB47B2F73A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61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 rtl="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80900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l" rtl="0"/>
            <a:fld id="{D16376F2-7EA2-4BBC-A93F-EE4F03508D73}" type="slidenum">
              <a:rPr/>
              <a:pPr algn="l" rtl="0"/>
              <a:t>10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1303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 rtl="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80900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l" rtl="0"/>
            <a:fld id="{D16376F2-7EA2-4BBC-A93F-EE4F03508D73}" type="slidenum">
              <a:rPr/>
              <a:pPr algn="l" rtl="0"/>
              <a:t>12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1303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22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0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FB92E-8A20-4EC1-A790-289FF28B1EC2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9EA7F-BE28-48FF-8B52-86792751C7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0422202"/>
      </p:ext>
    </p:extLst>
  </p:cSld>
  <p:clrMapOvr>
    <a:masterClrMapping/>
  </p:clrMapOvr>
  <p:transition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3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30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4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1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6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85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5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2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E28C-1EB6-4B2B-B49F-B642FFB22384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AD3F-7C52-4816-8A5B-4BD0A930B7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0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package" Target="../embeddings/Microsoft_PowerPoint_Slide.sld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6.png"/><Relationship Id="rId3" Type="http://schemas.openxmlformats.org/officeDocument/2006/relationships/image" Target="../media/image5.pn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microsoft.com/office/2007/relationships/hdphoto" Target="../media/hdphoto2.wdp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4.png"/><Relationship Id="rId28" Type="http://schemas.openxmlformats.org/officeDocument/2006/relationships/image" Target="../media/image2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3.png"/><Relationship Id="rId27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205251"/>
              </p:ext>
            </p:extLst>
          </p:nvPr>
        </p:nvGraphicFramePr>
        <p:xfrm>
          <a:off x="0" y="-3175"/>
          <a:ext cx="9144000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Slide" r:id="rId4" imgW="2232817" imgH="1254210" progId="PowerPoint.Slide.12">
                  <p:embed/>
                </p:oleObj>
              </mc:Choice>
              <mc:Fallback>
                <p:oleObj name="Slide" r:id="rId4" imgW="2232817" imgH="1254210" progId="PowerPoint.Slide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175"/>
                        <a:ext cx="9144000" cy="514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BC2537E8-4613-BA99-ED18-181F56B6B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515966"/>
            <a:ext cx="1512168" cy="5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6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9CE28F-ADA6-559D-5698-E0E4875114E7}"/>
              </a:ext>
            </a:extLst>
          </p:cNvPr>
          <p:cNvSpPr/>
          <p:nvPr/>
        </p:nvSpPr>
        <p:spPr>
          <a:xfrm>
            <a:off x="142844" y="142858"/>
            <a:ext cx="5540274" cy="369155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51"/>
            <a:r>
              <a:rPr lang="en-GB" b="1" dirty="0">
                <a:solidFill>
                  <a:schemeClr val="bg1"/>
                </a:solidFill>
              </a:rPr>
              <a:t>PROJETOS EM DESENVOLVIMENTO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23875BF-3E23-8836-EC2B-804DE9A32F38}"/>
              </a:ext>
            </a:extLst>
          </p:cNvPr>
          <p:cNvSpPr txBox="1">
            <a:spLocks/>
          </p:cNvSpPr>
          <p:nvPr/>
        </p:nvSpPr>
        <p:spPr>
          <a:xfrm>
            <a:off x="169391" y="699542"/>
            <a:ext cx="8363049" cy="44195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54500" indent="-154500" eaLnBrk="1" hangingPunct="1">
              <a:lnSpc>
                <a:spcPct val="110000"/>
              </a:lnSpc>
              <a:spcBef>
                <a:spcPts val="0"/>
              </a:spcBef>
              <a:spcAft>
                <a:spcPts val="256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UNIGEL AGRO (Brasil)</a:t>
            </a:r>
          </a:p>
          <a:p>
            <a:pPr marL="462519" lvl="1" indent="-153269" eaLnBrk="1" hangingPunct="1"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100 k t/a de hidrogênio verde e 600 k t/a de amônia verde;</a:t>
            </a:r>
          </a:p>
          <a:p>
            <a:pPr marL="462519" lvl="1" indent="-153269" eaLnBrk="1" hangingPunct="1"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Eletrolisadores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Thyssenkrupp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usando energias solar e eólica;</a:t>
            </a:r>
          </a:p>
          <a:p>
            <a:pPr marL="462519" lvl="1" indent="-153269" eaLnBrk="1" hangingPunct="1">
              <a:lnSpc>
                <a:spcPct val="110000"/>
              </a:lnSpc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b="1" u="sng" dirty="0">
                <a:solidFill>
                  <a:srgbClr val="920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US$ 1.5 bilhão – </a:t>
            </a:r>
            <a:r>
              <a:rPr lang="pt-BR" sz="1200" b="1" u="sng" dirty="0" err="1">
                <a:solidFill>
                  <a:srgbClr val="920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Capex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54500" indent="-154500" eaLnBrk="1" hangingPunct="1">
              <a:lnSpc>
                <a:spcPct val="110000"/>
              </a:lnSpc>
              <a:spcBef>
                <a:spcPts val="1538"/>
              </a:spcBef>
              <a:spcAft>
                <a:spcPts val="256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IMPACTO (BRASIL) &amp; ICM (EUA) – Joint Venture</a:t>
            </a:r>
          </a:p>
          <a:p>
            <a:pPr marL="462519" lvl="1" indent="-153269" eaLnBrk="1" hangingPunct="1"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1.2 M t/a de milho como matéria prima;</a:t>
            </a:r>
          </a:p>
          <a:p>
            <a:pPr marL="462519" lvl="1" indent="-153269" eaLnBrk="1" hangingPunct="1"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Energia de biomassa de resíduos agrícolas;</a:t>
            </a:r>
          </a:p>
          <a:p>
            <a:pPr marL="462519" lvl="1" indent="-153269" eaLnBrk="1" hangingPunct="1"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516 k m</a:t>
            </a:r>
            <a:r>
              <a:rPr lang="pt-B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/a de etanol, 354 k t/a de ração animal e 18 k m</a:t>
            </a:r>
            <a:r>
              <a:rPr lang="pt-B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/a de óleo de milho;</a:t>
            </a:r>
          </a:p>
          <a:p>
            <a:pPr marL="462519" lvl="1" indent="-153269" eaLnBrk="1" hangingPunct="1">
              <a:lnSpc>
                <a:spcPct val="110000"/>
              </a:lnSpc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b="1" u="sng" dirty="0">
                <a:solidFill>
                  <a:srgbClr val="920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US$ 285 milhões – </a:t>
            </a:r>
            <a:r>
              <a:rPr lang="pt-BR" sz="1200" b="1" u="sng" dirty="0" err="1">
                <a:solidFill>
                  <a:srgbClr val="920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Capex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54500" indent="-154500" eaLnBrk="1" hangingPunct="1">
              <a:lnSpc>
                <a:spcPct val="110000"/>
              </a:lnSpc>
              <a:spcBef>
                <a:spcPts val="1538"/>
              </a:spcBef>
              <a:spcAft>
                <a:spcPts val="256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ACELEN (Emirados Árabes Unidos)</a:t>
            </a:r>
          </a:p>
          <a:p>
            <a:pPr marL="385206" lvl="1" indent="-153269" eaLnBrk="1" hangingPunct="1"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Óleos vegetais de diversas fontes agrícolas produzidos em parceria com a agricultura familiar (200 a 300 k ha);</a:t>
            </a:r>
          </a:p>
          <a:p>
            <a:pPr marL="385206" lvl="1" indent="-153269" eaLnBrk="1" hangingPunct="1"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HVO – óleo diesel renovável (similar ao óleo diesel de petróleo) e SAF – combustível de aviação renovável;</a:t>
            </a:r>
          </a:p>
          <a:p>
            <a:pPr marL="385206" lvl="1" indent="-153269" eaLnBrk="1" hangingPunct="1"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b="1" u="sng" dirty="0">
                <a:solidFill>
                  <a:srgbClr val="920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US$ 2.3 bilhões – </a:t>
            </a:r>
            <a:r>
              <a:rPr lang="pt-BR" sz="1200" b="1" u="sng" dirty="0" err="1">
                <a:solidFill>
                  <a:srgbClr val="920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Capex</a:t>
            </a:r>
            <a:r>
              <a:rPr lang="pt-BR" sz="1200" b="1" u="sng" dirty="0">
                <a:solidFill>
                  <a:srgbClr val="920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US$ 380 milhões – PD&amp;I</a:t>
            </a:r>
          </a:p>
          <a:p>
            <a:pPr marL="179388" lvl="1" indent="-179388" eaLnBrk="1" hangingPunct="1">
              <a:lnSpc>
                <a:spcPct val="110000"/>
              </a:lnSpc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ENEL GREENPOWER</a:t>
            </a:r>
          </a:p>
          <a:p>
            <a:pPr marL="449263" lvl="1" indent="-179388" eaLnBrk="1" hangingPunct="1">
              <a:lnSpc>
                <a:spcPct val="110000"/>
              </a:lnSpc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Detalhamento do projeto de engenharia e estudo de microlocalização (PIC)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5E289C2B-19A6-07E8-E904-5D8D17820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69" y="24394"/>
            <a:ext cx="670803" cy="5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92D824B-17F2-4F20-8CEB-26A38231C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53" y="1140413"/>
            <a:ext cx="2669517" cy="19552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BC9BB7C-F116-4482-9DB6-5F630A6AC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7" y="3186272"/>
            <a:ext cx="2805729" cy="18337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4E33EDE-9C0C-4891-BAE0-6CE2D1B8F3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72" y="1131590"/>
            <a:ext cx="2843015" cy="1942493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87541C1-1A5C-4394-B953-480394C198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2840436" cy="1942493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CACFF753-2E15-40F1-AFA5-049E44FA87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86273"/>
            <a:ext cx="2805728" cy="183374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6EADDBD1-72B5-4CF9-A3D1-0F16F57BDF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53" y="3186274"/>
            <a:ext cx="2669517" cy="1833747"/>
          </a:xfrm>
          <a:prstGeom prst="rect">
            <a:avLst/>
          </a:prstGeom>
        </p:spPr>
      </p:pic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D4159305-E139-4834-8E42-6257BC06CCBF}"/>
              </a:ext>
            </a:extLst>
          </p:cNvPr>
          <p:cNvSpPr/>
          <p:nvPr/>
        </p:nvSpPr>
        <p:spPr>
          <a:xfrm>
            <a:off x="222148" y="123479"/>
            <a:ext cx="6654108" cy="423080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51"/>
            <a:r>
              <a:rPr lang="en-GB" b="1" dirty="0">
                <a:solidFill>
                  <a:schemeClr val="bg1"/>
                </a:solidFill>
              </a:rPr>
              <a:t>EVENTO COM O SEBRAE ENERGIA / UNIGEL  / ENEL GREENPOWER</a:t>
            </a:r>
          </a:p>
        </p:txBody>
      </p:sp>
      <p:pic>
        <p:nvPicPr>
          <p:cNvPr id="89" name="Imagem 88" descr="Logotipo, nome da empresa&#10;&#10;Descrição gerada automaticamente">
            <a:extLst>
              <a:ext uri="{FF2B5EF4-FFF2-40B4-BE49-F238E27FC236}">
                <a16:creationId xmlns:a16="http://schemas.microsoft.com/office/drawing/2014/main" id="{6DA9A328-7D2E-48B7-86A9-6D895B0E77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69" y="24394"/>
            <a:ext cx="670803" cy="588850"/>
          </a:xfrm>
          <a:prstGeom prst="rect">
            <a:avLst/>
          </a:prstGeom>
        </p:spPr>
      </p:pic>
      <p:sp>
        <p:nvSpPr>
          <p:cNvPr id="90" name="Retângulo 89">
            <a:extLst>
              <a:ext uri="{FF2B5EF4-FFF2-40B4-BE49-F238E27FC236}">
                <a16:creationId xmlns:a16="http://schemas.microsoft.com/office/drawing/2014/main" id="{683F29FA-B2A9-49D0-B8FC-0923114B35BF}"/>
              </a:ext>
            </a:extLst>
          </p:cNvPr>
          <p:cNvSpPr/>
          <p:nvPr/>
        </p:nvSpPr>
        <p:spPr>
          <a:xfrm>
            <a:off x="414498" y="674230"/>
            <a:ext cx="854998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700" dirty="0"/>
              <a:t>Encontro entre produtores de HR/derivados e prestadores de serviços especializados (22/11)</a:t>
            </a:r>
          </a:p>
        </p:txBody>
      </p:sp>
    </p:spTree>
    <p:extLst>
      <p:ext uri="{BB962C8B-B14F-4D97-AF65-F5344CB8AC3E}">
        <p14:creationId xmlns:p14="http://schemas.microsoft.com/office/powerpoint/2010/main" val="120962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9CE28F-ADA6-559D-5698-E0E4875114E7}"/>
              </a:ext>
            </a:extLst>
          </p:cNvPr>
          <p:cNvSpPr/>
          <p:nvPr/>
        </p:nvSpPr>
        <p:spPr>
          <a:xfrm>
            <a:off x="251520" y="134241"/>
            <a:ext cx="5540274" cy="369155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51"/>
            <a:r>
              <a:rPr lang="en-GB" sz="2000" b="1" dirty="0">
                <a:solidFill>
                  <a:schemeClr val="bg1"/>
                </a:solidFill>
              </a:rPr>
              <a:t>PARCERIAS DA COMISSÃO ESPECIAL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23875BF-3E23-8836-EC2B-804DE9A32F38}"/>
              </a:ext>
            </a:extLst>
          </p:cNvPr>
          <p:cNvSpPr txBox="1">
            <a:spLocks/>
          </p:cNvSpPr>
          <p:nvPr/>
        </p:nvSpPr>
        <p:spPr>
          <a:xfrm>
            <a:off x="395536" y="633680"/>
            <a:ext cx="8352928" cy="41315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54500" indent="-154500" algn="just" eaLnBrk="1" hangingPunct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700" b="1" dirty="0">
                <a:cs typeface="Arial" panose="020B0604020202020204" pitchFamily="34" charset="0"/>
              </a:rPr>
              <a:t>Comissão Especial do Senado – CEH2V</a:t>
            </a:r>
          </a:p>
          <a:p>
            <a:pPr indent="-163513" algn="just" eaLnBrk="1" hangingPunct="1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1700" dirty="0">
                <a:cs typeface="Arial" panose="020B0604020202020204" pitchFamily="34" charset="0"/>
              </a:rPr>
              <a:t>Reunião da Comissão na Bahia para conhecer a estratégia local</a:t>
            </a:r>
          </a:p>
          <a:p>
            <a:pPr indent="-163513" algn="just" eaLnBrk="1" hangingPunct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1700" dirty="0">
                <a:cs typeface="Arial" panose="020B0604020202020204" pitchFamily="34" charset="0"/>
              </a:rPr>
              <a:t>Elaboração de propostas ao Plano Nacional encaminhadas ao relator Senador Otto Alencar</a:t>
            </a:r>
          </a:p>
          <a:p>
            <a:pPr marL="154500" indent="-154500" algn="just" eaLnBrk="1" hangingPunct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700" b="1" dirty="0">
                <a:cs typeface="Arial" panose="020B0604020202020204" pitchFamily="34" charset="0"/>
              </a:rPr>
              <a:t>Consórcio do Nordeste</a:t>
            </a:r>
          </a:p>
          <a:p>
            <a:pPr indent="-163513" algn="just" eaLnBrk="1" hangingPunct="1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1700" dirty="0">
                <a:cs typeface="Arial" panose="020B0604020202020204" pitchFamily="34" charset="0"/>
              </a:rPr>
              <a:t>Apresentação de proposta para ação integrada da região junto ao PNH2</a:t>
            </a:r>
          </a:p>
          <a:p>
            <a:pPr indent="-163513" algn="just" eaLnBrk="1" hangingPunct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1700" dirty="0">
                <a:cs typeface="Arial" panose="020B0604020202020204" pitchFamily="34" charset="0"/>
              </a:rPr>
              <a:t>Proposta para modelo de tarifa de uso das Linhas de Transmissão à ANEEL</a:t>
            </a:r>
          </a:p>
          <a:p>
            <a:pPr marL="154500" indent="-154500" algn="just" eaLnBrk="1" hangingPunct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700" b="1" dirty="0">
                <a:cs typeface="Arial" panose="020B0604020202020204" pitchFamily="34" charset="0"/>
              </a:rPr>
              <a:t>Sebrae Energia</a:t>
            </a:r>
          </a:p>
          <a:p>
            <a:pPr indent="-163513" algn="just" eaLnBrk="1" hangingPunct="1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1700" dirty="0"/>
              <a:t>Encontro entre produtores de HL e derivados e prestadores de serviços especializados</a:t>
            </a:r>
          </a:p>
          <a:p>
            <a:pPr indent="-163513" algn="just" eaLnBrk="1" hangingPunct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1700" dirty="0">
                <a:cs typeface="Arial" panose="020B0604020202020204" pitchFamily="34" charset="0"/>
              </a:rPr>
              <a:t>Proposta para evento entre produtores de HL e derivados e setores industriais pesquisados</a:t>
            </a:r>
          </a:p>
          <a:p>
            <a:pPr marL="179388" lvl="1" indent="-179388" algn="just" eaLnBrk="1" hangingPunct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700" b="1" dirty="0">
                <a:cs typeface="Arial" panose="020B0604020202020204" pitchFamily="34" charset="0"/>
              </a:rPr>
              <a:t>FAPESB</a:t>
            </a:r>
          </a:p>
          <a:p>
            <a:pPr marL="449263" lvl="1" indent="-269875" algn="just" eaLnBrk="1" hangingPunct="1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1700" dirty="0" err="1">
                <a:cs typeface="Arial" panose="020B0604020202020204" pitchFamily="34" charset="0"/>
              </a:rPr>
              <a:t>MOUs</a:t>
            </a:r>
            <a:r>
              <a:rPr lang="pt-BR" sz="1700" dirty="0">
                <a:cs typeface="Arial" panose="020B0604020202020204" pitchFamily="34" charset="0"/>
              </a:rPr>
              <a:t> assinados com as </a:t>
            </a:r>
            <a:r>
              <a:rPr lang="pt-BR" sz="1700" dirty="0" err="1">
                <a:cs typeface="Arial" panose="020B0604020202020204" pitchFamily="34" charset="0"/>
              </a:rPr>
              <a:t>ICTs</a:t>
            </a:r>
            <a:endParaRPr lang="pt-BR" sz="1700" dirty="0">
              <a:cs typeface="Arial" panose="020B0604020202020204" pitchFamily="34" charset="0"/>
            </a:endParaRPr>
          </a:p>
          <a:p>
            <a:pPr marL="449263" lvl="1" indent="-269875" algn="just" eaLnBrk="1" hangingPunct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1700" dirty="0">
                <a:cs typeface="Arial" panose="020B0604020202020204" pitchFamily="34" charset="0"/>
              </a:rPr>
              <a:t>Editais Temáticos no PPA 2024-2027</a:t>
            </a:r>
          </a:p>
          <a:p>
            <a:pPr marL="179388" lvl="1" indent="-179388" algn="just" eaLnBrk="1" hangingPunct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ü"/>
            </a:pPr>
            <a:endParaRPr lang="pt-BR" sz="1700" dirty="0">
              <a:cs typeface="Arial" panose="020B0604020202020204" pitchFamily="34" charset="0"/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5E289C2B-19A6-07E8-E904-5D8D17820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69" y="24394"/>
            <a:ext cx="670803" cy="5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95FEEC-D5F8-DF38-5ACC-5F308E3EA943}"/>
              </a:ext>
            </a:extLst>
          </p:cNvPr>
          <p:cNvSpPr txBox="1"/>
          <p:nvPr/>
        </p:nvSpPr>
        <p:spPr>
          <a:xfrm>
            <a:off x="1619672" y="2211710"/>
            <a:ext cx="61405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A6A0C"/>
                </a:solidFill>
                <a:latin typeface="Arial Black" panose="020B0A04020102020204" pitchFamily="34" charset="0"/>
              </a:rPr>
              <a:t>Paulo Guimarães</a:t>
            </a:r>
          </a:p>
          <a:p>
            <a:pPr algn="ctr"/>
            <a:r>
              <a:rPr lang="pt-BR" sz="1600" dirty="0">
                <a:solidFill>
                  <a:srgbClr val="0A6A0C"/>
                </a:solidFill>
                <a:latin typeface="Arial" pitchFamily="34" charset="0"/>
                <a:cs typeface="Arial" pitchFamily="34" charset="0"/>
              </a:rPr>
              <a:t>Presidente</a:t>
            </a:r>
          </a:p>
          <a:p>
            <a:pPr algn="ctr"/>
            <a:r>
              <a:rPr lang="pt-BR" sz="1600" dirty="0">
                <a:solidFill>
                  <a:srgbClr val="0A6A0C"/>
                </a:solidFill>
                <a:latin typeface="Arial" pitchFamily="34" charset="0"/>
                <a:cs typeface="Arial" pitchFamily="34" charset="0"/>
              </a:rPr>
              <a:t>(71) 9 8868-1237</a:t>
            </a:r>
          </a:p>
          <a:p>
            <a:pPr algn="ctr"/>
            <a:endParaRPr lang="pt-BR" sz="1600" dirty="0">
              <a:solidFill>
                <a:srgbClr val="0A6A0C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b="1" dirty="0">
                <a:solidFill>
                  <a:srgbClr val="0A6A0C"/>
                </a:solidFill>
                <a:latin typeface="Arial Black" panose="020B0A04020102020204" pitchFamily="34" charset="0"/>
              </a:rPr>
              <a:t>Roberto Fortuna</a:t>
            </a:r>
          </a:p>
          <a:p>
            <a:pPr algn="ctr"/>
            <a:r>
              <a:rPr lang="pt-BR" sz="1600" dirty="0">
                <a:solidFill>
                  <a:srgbClr val="0A6A0C"/>
                </a:solidFill>
                <a:latin typeface="Arial" pitchFamily="34" charset="0"/>
                <a:cs typeface="Arial" pitchFamily="34" charset="0"/>
              </a:rPr>
              <a:t>Secretário Executivo</a:t>
            </a:r>
          </a:p>
          <a:p>
            <a:pPr algn="ctr"/>
            <a:r>
              <a:rPr lang="pt-BR" sz="1600" dirty="0">
                <a:solidFill>
                  <a:srgbClr val="0A6A0C"/>
                </a:solidFill>
              </a:rPr>
              <a:t>(71) 9 9673-0612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CDED8E4-42B0-56DC-5DAC-8CC50C9FEE2A}"/>
              </a:ext>
            </a:extLst>
          </p:cNvPr>
          <p:cNvGrpSpPr/>
          <p:nvPr/>
        </p:nvGrpSpPr>
        <p:grpSpPr>
          <a:xfrm>
            <a:off x="2150785" y="3429006"/>
            <a:ext cx="1639209" cy="930023"/>
            <a:chOff x="2316002" y="3006033"/>
            <a:chExt cx="1639209" cy="930023"/>
          </a:xfrm>
        </p:grpSpPr>
        <p:pic>
          <p:nvPicPr>
            <p:cNvPr id="5" name="Gráfico 4" descr="Destinatário com preenchimento sólido">
              <a:extLst>
                <a:ext uri="{FF2B5EF4-FFF2-40B4-BE49-F238E27FC236}">
                  <a16:creationId xmlns:a16="http://schemas.microsoft.com/office/drawing/2014/main" id="{C34183F4-7C03-0584-E85D-1803F8450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5647" y="3006033"/>
              <a:ext cx="289564" cy="289564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D4C2ACF-3028-A5F5-1740-567151ECB1FD}"/>
                </a:ext>
              </a:extLst>
            </p:cNvPr>
            <p:cNvSpPr txBox="1"/>
            <p:nvPr/>
          </p:nvSpPr>
          <p:spPr>
            <a:xfrm>
              <a:off x="2316002" y="3597502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>
                <a:solidFill>
                  <a:srgbClr val="0A6A0C"/>
                </a:solidFill>
              </a:endParaRPr>
            </a:p>
          </p:txBody>
        </p:sp>
      </p:grpSp>
      <p:grpSp>
        <p:nvGrpSpPr>
          <p:cNvPr id="14" name="Grupo 16"/>
          <p:cNvGrpSpPr/>
          <p:nvPr/>
        </p:nvGrpSpPr>
        <p:grpSpPr>
          <a:xfrm>
            <a:off x="3029439" y="547135"/>
            <a:ext cx="1231546" cy="1242553"/>
            <a:chOff x="3354375" y="131818"/>
            <a:chExt cx="1315341" cy="1269876"/>
          </a:xfrm>
        </p:grpSpPr>
        <p:sp>
          <p:nvSpPr>
            <p:cNvPr id="17" name="Retângulo 16"/>
            <p:cNvSpPr/>
            <p:nvPr/>
          </p:nvSpPr>
          <p:spPr>
            <a:xfrm>
              <a:off x="3354375" y="131818"/>
              <a:ext cx="1315341" cy="1269876"/>
            </a:xfrm>
            <a:prstGeom prst="rect">
              <a:avLst/>
            </a:prstGeom>
            <a:blipFill rotWithShape="0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000" r="-2000"/>
              </a:stretch>
            </a:blipFill>
            <a:ln>
              <a:noFill/>
            </a:ln>
            <a:effectLst>
              <a:outerShdw blurRad="190500" dist="50800" dir="5400000" algn="ctr" rotWithShape="0">
                <a:schemeClr val="bg1">
                  <a:alpha val="53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54375" y="131818"/>
              <a:ext cx="1315341" cy="1269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40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F8C07020-72BC-FC92-752C-D20C0F1E7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915566"/>
            <a:ext cx="1512168" cy="5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3ECF3-4404-4BFB-9F89-DBAED1F1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2652326"/>
          </a:xfrm>
        </p:spPr>
        <p:txBody>
          <a:bodyPr>
            <a:noAutofit/>
          </a:bodyPr>
          <a:lstStyle/>
          <a:p>
            <a:pPr marL="360363" indent="-360363" algn="just"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900" b="1" dirty="0">
                <a:cs typeface="Arial" panose="020B0604020202020204" pitchFamily="34" charset="0"/>
              </a:rPr>
              <a:t>Decreto nº 21.200 de 02/03/2022 </a:t>
            </a:r>
            <a:r>
              <a:rPr lang="pt-BR" sz="1900" dirty="0">
                <a:cs typeface="Arial" panose="020B0604020202020204" pitchFamily="34" charset="0"/>
              </a:rPr>
              <a:t>institui:</a:t>
            </a:r>
          </a:p>
          <a:p>
            <a:pPr marL="628650" indent="-184150" algn="just"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Tx/>
              <a:buChar char="-"/>
            </a:pPr>
            <a:r>
              <a:rPr lang="pt-BR" sz="1900" dirty="0">
                <a:cs typeface="Arial" panose="020B0604020202020204" pitchFamily="34" charset="0"/>
              </a:rPr>
              <a:t>Plano Estadual para a Economia do Hidrogênio Verde - </a:t>
            </a:r>
            <a:r>
              <a:rPr lang="pt-BR" sz="1900" b="1" dirty="0">
                <a:cs typeface="Arial" panose="020B0604020202020204" pitchFamily="34" charset="0"/>
              </a:rPr>
              <a:t>PLEH₂V</a:t>
            </a:r>
          </a:p>
          <a:p>
            <a:pPr marL="628650" indent="-184150" algn="just"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Tx/>
              <a:buChar char="-"/>
            </a:pPr>
            <a:r>
              <a:rPr lang="pt-BR" sz="1900" dirty="0"/>
              <a:t>Programa Estadual de Economia do Hidrogênio Verde (incluído no PPA 2024-2027)</a:t>
            </a:r>
          </a:p>
          <a:p>
            <a:pPr marL="628650" indent="-184150" algn="just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Tx/>
              <a:buChar char="-"/>
            </a:pPr>
            <a:r>
              <a:rPr lang="pt-BR" sz="1900" dirty="0"/>
              <a:t>Comissão Especial para Implementação da Economia de Hidrogênio Verde na Bahia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84C5522-08FD-4A77-9085-FA3FA046ABC0}"/>
              </a:ext>
            </a:extLst>
          </p:cNvPr>
          <p:cNvSpPr/>
          <p:nvPr/>
        </p:nvSpPr>
        <p:spPr>
          <a:xfrm>
            <a:off x="251520" y="121871"/>
            <a:ext cx="5400600" cy="504056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b="1" dirty="0"/>
              <a:t>O MARCO LEGAL DA CRIAÇÃO DA COMISSÃO</a:t>
            </a: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310C3C9A-2C5E-3DFA-2A23-F2C55371D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47" y="24393"/>
            <a:ext cx="800126" cy="7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8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3ECF3-4404-4BFB-9F89-DBAED1F1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31590"/>
            <a:ext cx="8174597" cy="35833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 b="1" dirty="0">
                <a:latin typeface="Calibri" pitchFamily="34" charset="0"/>
                <a:cs typeface="Calibri" pitchFamily="34" charset="0"/>
              </a:rPr>
              <a:t>OBJETIVOS:</a:t>
            </a:r>
          </a:p>
          <a:p>
            <a:pPr marL="268288" indent="-268288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pt-BR" sz="18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pt-BR" sz="17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promoção da redução da taxa de crescimento das emissões de gases de efeito estufa;</a:t>
            </a:r>
            <a:endParaRPr lang="pt-BR" sz="17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68288" indent="-268288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II </a:t>
            </a:r>
            <a:r>
              <a:rPr lang="pt-BR" sz="17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 apoio ao desenvolvimento científico-tecnológico associado à produção, processamento e utilização de H</a:t>
            </a:r>
            <a:r>
              <a:rPr lang="pt-BR" sz="1700" i="1" baseline="-25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pt-BR" sz="17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 no Estado;</a:t>
            </a:r>
            <a:endParaRPr lang="pt-BR" sz="17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68288" indent="-268288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III</a:t>
            </a:r>
            <a:r>
              <a:rPr lang="pt-BR" sz="1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-</a:t>
            </a:r>
            <a:r>
              <a:rPr lang="pt-BR" sz="17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7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estímulo à produção, processamento e utilização de H</a:t>
            </a:r>
            <a:r>
              <a:rPr lang="pt-BR" sz="1700" i="1" baseline="-25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pt-BR" sz="17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 e de seus derivados nos diversos setores da economia do Estado;</a:t>
            </a:r>
            <a:endParaRPr lang="pt-BR" sz="17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68288" indent="-268288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IV </a:t>
            </a:r>
            <a:r>
              <a:rPr lang="pt-BR" sz="1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pt-BR" sz="17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atração e fomento à implantação de novos empreendimentos ou modernização e diversificação de empreendimentos existentes;</a:t>
            </a:r>
            <a:endParaRPr lang="pt-BR" sz="17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68288" indent="-268288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pt-BR" sz="17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BR" sz="17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estabelecimento de um ambiente de negócios ágil e seguro que torne o Estado da Bahia atraente e competitivo para investimentos na cadeia produtiva do H</a:t>
            </a:r>
            <a:r>
              <a:rPr lang="pt-BR" sz="1700" i="1" baseline="-25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pt-BR" sz="17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V.</a:t>
            </a:r>
            <a:endParaRPr lang="pt-BR" sz="17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84C5522-08FD-4A77-9085-FA3FA046ABC0}"/>
              </a:ext>
            </a:extLst>
          </p:cNvPr>
          <p:cNvSpPr/>
          <p:nvPr/>
        </p:nvSpPr>
        <p:spPr>
          <a:xfrm>
            <a:off x="213140" y="147525"/>
            <a:ext cx="4750541" cy="504056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269875">
              <a:spcAft>
                <a:spcPts val="600"/>
              </a:spcAft>
              <a:buClr>
                <a:srgbClr val="C00000"/>
              </a:buClr>
            </a:pPr>
            <a:r>
              <a:rPr lang="pt-BR" sz="2400" b="1" dirty="0">
                <a:cs typeface="Arial" panose="020B0604020202020204" pitchFamily="34" charset="0"/>
              </a:rPr>
              <a:t>O PLEH₂V</a:t>
            </a:r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10C3C9A-2C5E-3DFA-2A23-F2C55371D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47" y="24393"/>
            <a:ext cx="800126" cy="7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5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3ECF3-4404-4BFB-9F89-DBAED1F1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52"/>
            <a:ext cx="8147248" cy="331049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1" dirty="0"/>
              <a:t>Pesquisa, Desenvolvimento e Inovação</a:t>
            </a:r>
            <a:r>
              <a:rPr lang="pt-BR" sz="1600" b="1" dirty="0">
                <a:cs typeface="Arial" panose="020B0604020202020204" pitchFamily="34" charset="0"/>
              </a:rPr>
              <a:t>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600" dirty="0"/>
              <a:t>Visa fomentar a pesquisa voltada ao desenvolvimento tecnológico da produção do H</a:t>
            </a:r>
            <a:r>
              <a:rPr lang="pt-BR" sz="1600" baseline="-25000" dirty="0"/>
              <a:t>2</a:t>
            </a:r>
            <a:r>
              <a:rPr lang="pt-BR" sz="1600" dirty="0"/>
              <a:t>V e de seus derivados utilizados ou processados na indústria, mobilidade urbana e transportes, e à concepção de modelos econômico-financeiros para a cadeia produtiva do H</a:t>
            </a:r>
            <a:r>
              <a:rPr lang="pt-BR" sz="1600" baseline="-25000" dirty="0"/>
              <a:t>2</a:t>
            </a:r>
            <a:r>
              <a:rPr lang="pt-BR" sz="1600" dirty="0"/>
              <a:t>V no Estado.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dirty="0"/>
              <a:t>Fomento ao Mercado de H</a:t>
            </a:r>
            <a:r>
              <a:rPr lang="pt-BR" sz="1800" b="1" baseline="-25000" dirty="0"/>
              <a:t>2</a:t>
            </a:r>
            <a:r>
              <a:rPr lang="pt-BR" sz="1800" b="1" dirty="0"/>
              <a:t>V: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600" dirty="0"/>
              <a:t>Visa apoiar à criação e consolidação do mercado de H</a:t>
            </a:r>
            <a:r>
              <a:rPr lang="pt-BR" sz="1600" baseline="-25000" dirty="0"/>
              <a:t>2</a:t>
            </a:r>
            <a:r>
              <a:rPr lang="pt-BR" sz="1600" dirty="0"/>
              <a:t>V a partir do estabelecimento de políticas públicas voltadas ao fomento e incentivo a empreendimentos tecnológicos e economicamente viáveis para a produção de H</a:t>
            </a:r>
            <a:r>
              <a:rPr lang="pt-BR" sz="1600" baseline="-25000" dirty="0"/>
              <a:t>2</a:t>
            </a:r>
            <a:r>
              <a:rPr lang="pt-BR" sz="1600" dirty="0"/>
              <a:t>V, seu processamento, armazenamento, distribuição, exportação e utilização nos diversos setores econômicos, em particular na indústria, mobilidade urbana e transportes.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endParaRPr lang="pt-BR" sz="16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84C5522-08FD-4A77-9085-FA3FA046ABC0}"/>
              </a:ext>
            </a:extLst>
          </p:cNvPr>
          <p:cNvSpPr/>
          <p:nvPr/>
        </p:nvSpPr>
        <p:spPr>
          <a:xfrm>
            <a:off x="213140" y="147525"/>
            <a:ext cx="4750541" cy="504056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268288">
              <a:spcAft>
                <a:spcPts val="600"/>
              </a:spcAft>
              <a:buClr>
                <a:srgbClr val="C00000"/>
              </a:buClr>
            </a:pPr>
            <a:r>
              <a:rPr lang="pt-BR" sz="2400" b="1" dirty="0">
                <a:cs typeface="Arial" panose="020B0604020202020204" pitchFamily="34" charset="0"/>
              </a:rPr>
              <a:t>O PREH₂V</a:t>
            </a:r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10C3C9A-2C5E-3DFA-2A23-F2C55371D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47" y="24393"/>
            <a:ext cx="800126" cy="7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Angulado 26"/>
          <p:cNvCxnSpPr/>
          <p:nvPr/>
        </p:nvCxnSpPr>
        <p:spPr>
          <a:xfrm rot="5400000">
            <a:off x="5476749" y="2891137"/>
            <a:ext cx="710781" cy="504056"/>
          </a:xfrm>
          <a:prstGeom prst="bentConnector3">
            <a:avLst>
              <a:gd name="adj1" fmla="val 81323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/>
          <p:nvPr/>
        </p:nvCxnSpPr>
        <p:spPr>
          <a:xfrm rot="16200000" flipH="1">
            <a:off x="3977934" y="2832480"/>
            <a:ext cx="756084" cy="432048"/>
          </a:xfrm>
          <a:prstGeom prst="bentConnector3">
            <a:avLst>
              <a:gd name="adj1" fmla="val 93117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/>
          <p:nvPr/>
        </p:nvCxnSpPr>
        <p:spPr>
          <a:xfrm rot="16200000" flipH="1">
            <a:off x="755576" y="3795886"/>
            <a:ext cx="648072" cy="360040"/>
          </a:xfrm>
          <a:prstGeom prst="bentConnector3">
            <a:avLst>
              <a:gd name="adj1" fmla="val 9801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01EF58E-F5CA-AC56-92D4-9A131795D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457086"/>
              </p:ext>
            </p:extLst>
          </p:nvPr>
        </p:nvGraphicFramePr>
        <p:xfrm>
          <a:off x="505352" y="629142"/>
          <a:ext cx="835292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DE8E596-23A1-485F-B086-9CE7498BB429}"/>
              </a:ext>
            </a:extLst>
          </p:cNvPr>
          <p:cNvSpPr txBox="1"/>
          <p:nvPr/>
        </p:nvSpPr>
        <p:spPr>
          <a:xfrm>
            <a:off x="285720" y="179468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Presidência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899591" y="3939902"/>
            <a:ext cx="21602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3">
            <a:extLst>
              <a:ext uri="{FF2B5EF4-FFF2-40B4-BE49-F238E27FC236}">
                <a16:creationId xmlns:a16="http://schemas.microsoft.com/office/drawing/2014/main" id="{E84C5522-08FD-4A77-9085-FA3FA046ABC0}"/>
              </a:ext>
            </a:extLst>
          </p:cNvPr>
          <p:cNvSpPr/>
          <p:nvPr/>
        </p:nvSpPr>
        <p:spPr>
          <a:xfrm>
            <a:off x="288294" y="121870"/>
            <a:ext cx="5363826" cy="505359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900" b="1" dirty="0"/>
              <a:t>ESTRUTURA DA COMISSÃO ESPECIAL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050D7E00-F13F-DA31-52FF-AC7E803EA9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47" y="24393"/>
            <a:ext cx="800126" cy="70237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355976" y="1890905"/>
            <a:ext cx="14335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Secretaria Executiva</a:t>
            </a:r>
          </a:p>
        </p:txBody>
      </p:sp>
    </p:spTree>
    <p:extLst>
      <p:ext uri="{BB962C8B-B14F-4D97-AF65-F5344CB8AC3E}">
        <p14:creationId xmlns:p14="http://schemas.microsoft.com/office/powerpoint/2010/main" val="196322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>
            <a:extLst>
              <a:ext uri="{FF2B5EF4-FFF2-40B4-BE49-F238E27FC236}">
                <a16:creationId xmlns:a16="http://schemas.microsoft.com/office/drawing/2014/main" id="{09DC0757-B7A9-4777-B506-AE7DF33F5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43" y="1413850"/>
            <a:ext cx="4108257" cy="31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Agrupar 85">
            <a:extLst>
              <a:ext uri="{FF2B5EF4-FFF2-40B4-BE49-F238E27FC236}">
                <a16:creationId xmlns:a16="http://schemas.microsoft.com/office/drawing/2014/main" id="{69AE2BBF-46AA-4D30-A071-623EE7A1D2CD}"/>
              </a:ext>
            </a:extLst>
          </p:cNvPr>
          <p:cNvGrpSpPr/>
          <p:nvPr/>
        </p:nvGrpSpPr>
        <p:grpSpPr>
          <a:xfrm>
            <a:off x="14947" y="846937"/>
            <a:ext cx="9041545" cy="4307947"/>
            <a:chOff x="285550" y="1984164"/>
            <a:chExt cx="12274058" cy="5260031"/>
          </a:xfrm>
        </p:grpSpPr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020F70A2-323B-4565-9125-4166AF6BA282}"/>
                </a:ext>
              </a:extLst>
            </p:cNvPr>
            <p:cNvSpPr txBox="1"/>
            <p:nvPr/>
          </p:nvSpPr>
          <p:spPr>
            <a:xfrm>
              <a:off x="516685" y="6962348"/>
              <a:ext cx="2404588" cy="28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Fonte: SDE/SUAD, 2021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D240628C-9285-4B1E-8E0D-AFB98FB92C2D}"/>
                </a:ext>
              </a:extLst>
            </p:cNvPr>
            <p:cNvSpPr/>
            <p:nvPr/>
          </p:nvSpPr>
          <p:spPr>
            <a:xfrm>
              <a:off x="6036671" y="1984164"/>
              <a:ext cx="6522937" cy="291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971675" indent="-1971675" algn="just">
                <a:spcBef>
                  <a:spcPts val="0"/>
                </a:spcBef>
                <a:spcAft>
                  <a:spcPts val="600"/>
                </a:spcAft>
              </a:pPr>
              <a:r>
                <a:rPr lang="pt-BR" sz="950" dirty="0">
                  <a:latin typeface="Arial" panose="020B0604020202020204" pitchFamily="34" charset="0"/>
                  <a:cs typeface="Arial" panose="020B0604020202020204" pitchFamily="34" charset="0"/>
                </a:rPr>
                <a:t>Encadeamento produtivo H</a:t>
              </a:r>
              <a:r>
                <a:rPr lang="pt-BR" sz="9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pt-BR" sz="950" dirty="0">
                  <a:latin typeface="Arial" panose="020B0604020202020204" pitchFamily="34" charset="0"/>
                  <a:cs typeface="Arial" panose="020B0604020202020204" pitchFamily="34" charset="0"/>
                </a:rPr>
                <a:t>V e O</a:t>
              </a:r>
              <a:r>
                <a:rPr lang="pt-BR" sz="9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pt-BR" sz="950" dirty="0">
                  <a:latin typeface="Arial" panose="020B0604020202020204" pitchFamily="34" charset="0"/>
                  <a:cs typeface="Arial" panose="020B0604020202020204" pitchFamily="34" charset="0"/>
                </a:rPr>
                <a:t>: Amônia, Energético, Calor, Vapor, e-Combustíveis</a:t>
              </a:r>
            </a:p>
          </p:txBody>
        </p:sp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A3D98BD4-936A-4D18-A237-7677AE778F4D}"/>
                </a:ext>
              </a:extLst>
            </p:cNvPr>
            <p:cNvGrpSpPr/>
            <p:nvPr/>
          </p:nvGrpSpPr>
          <p:grpSpPr>
            <a:xfrm>
              <a:off x="285550" y="2301018"/>
              <a:ext cx="10635084" cy="4030457"/>
              <a:chOff x="679153" y="2354961"/>
              <a:chExt cx="11543363" cy="4030457"/>
            </a:xfrm>
          </p:grpSpPr>
          <p:sp>
            <p:nvSpPr>
              <p:cNvPr id="90" name="Forma Livre 26">
                <a:extLst>
                  <a:ext uri="{FF2B5EF4-FFF2-40B4-BE49-F238E27FC236}">
                    <a16:creationId xmlns:a16="http://schemas.microsoft.com/office/drawing/2014/main" id="{87BF9407-C24A-4BE5-95AC-1B8277CFD4EB}"/>
                  </a:ext>
                </a:extLst>
              </p:cNvPr>
              <p:cNvSpPr/>
              <p:nvPr/>
            </p:nvSpPr>
            <p:spPr>
              <a:xfrm>
                <a:off x="2888696" y="3544990"/>
                <a:ext cx="184049" cy="434928"/>
              </a:xfrm>
              <a:custGeom>
                <a:avLst/>
                <a:gdLst>
                  <a:gd name="connsiteX0" fmla="*/ 178025 w 201574"/>
                  <a:gd name="connsiteY0" fmla="*/ 372234 h 372234"/>
                  <a:gd name="connsiteX1" fmla="*/ 186117 w 201574"/>
                  <a:gd name="connsiteY1" fmla="*/ 32368 h 372234"/>
                  <a:gd name="connsiteX2" fmla="*/ 0 w 201574"/>
                  <a:gd name="connsiteY2" fmla="*/ 0 h 372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574" h="372234">
                    <a:moveTo>
                      <a:pt x="178025" y="372234"/>
                    </a:moveTo>
                    <a:cubicBezTo>
                      <a:pt x="196906" y="233320"/>
                      <a:pt x="215788" y="94407"/>
                      <a:pt x="186117" y="32368"/>
                    </a:cubicBezTo>
                    <a:cubicBezTo>
                      <a:pt x="156446" y="-29671"/>
                      <a:pt x="47204" y="2427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/>
              </a:p>
            </p:txBody>
          </p:sp>
          <p:sp>
            <p:nvSpPr>
              <p:cNvPr id="91" name="Forma Livre 27">
                <a:extLst>
                  <a:ext uri="{FF2B5EF4-FFF2-40B4-BE49-F238E27FC236}">
                    <a16:creationId xmlns:a16="http://schemas.microsoft.com/office/drawing/2014/main" id="{5D3BD10B-960E-43A2-A558-FEAFB864EED0}"/>
                  </a:ext>
                </a:extLst>
              </p:cNvPr>
              <p:cNvSpPr/>
              <p:nvPr/>
            </p:nvSpPr>
            <p:spPr>
              <a:xfrm flipH="1">
                <a:off x="3128430" y="3537088"/>
                <a:ext cx="184049" cy="434928"/>
              </a:xfrm>
              <a:custGeom>
                <a:avLst/>
                <a:gdLst>
                  <a:gd name="connsiteX0" fmla="*/ 178025 w 201574"/>
                  <a:gd name="connsiteY0" fmla="*/ 372234 h 372234"/>
                  <a:gd name="connsiteX1" fmla="*/ 186117 w 201574"/>
                  <a:gd name="connsiteY1" fmla="*/ 32368 h 372234"/>
                  <a:gd name="connsiteX2" fmla="*/ 0 w 201574"/>
                  <a:gd name="connsiteY2" fmla="*/ 0 h 372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574" h="372234">
                    <a:moveTo>
                      <a:pt x="178025" y="372234"/>
                    </a:moveTo>
                    <a:cubicBezTo>
                      <a:pt x="196906" y="233320"/>
                      <a:pt x="215788" y="94407"/>
                      <a:pt x="186117" y="32368"/>
                    </a:cubicBezTo>
                    <a:cubicBezTo>
                      <a:pt x="156446" y="-29671"/>
                      <a:pt x="47204" y="2427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/>
              </a:p>
            </p:txBody>
          </p:sp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BEF3F05E-9471-4D15-BC33-2CF746A57A2B}"/>
                  </a:ext>
                </a:extLst>
              </p:cNvPr>
              <p:cNvSpPr txBox="1"/>
              <p:nvPr/>
            </p:nvSpPr>
            <p:spPr>
              <a:xfrm>
                <a:off x="2511393" y="3374845"/>
                <a:ext cx="515524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O₂</a:t>
                </a:r>
              </a:p>
            </p:txBody>
          </p:sp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2F51C83C-9356-43A4-AA08-86A2EB15F613}"/>
                  </a:ext>
                </a:extLst>
              </p:cNvPr>
              <p:cNvSpPr txBox="1"/>
              <p:nvPr/>
            </p:nvSpPr>
            <p:spPr>
              <a:xfrm>
                <a:off x="3166596" y="3378476"/>
                <a:ext cx="620640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H₂V</a:t>
                </a:r>
              </a:p>
            </p:txBody>
          </p:sp>
          <p:pic>
            <p:nvPicPr>
              <p:cNvPr id="94" name="Gráfico 16" descr="Turbina Eólica estrutura de tópicos">
                <a:extLst>
                  <a:ext uri="{FF2B5EF4-FFF2-40B4-BE49-F238E27FC236}">
                    <a16:creationId xmlns:a16="http://schemas.microsoft.com/office/drawing/2014/main" id="{65EF2AC1-92FD-49AD-A440-8F4FB1219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9153" y="2558552"/>
                <a:ext cx="744203" cy="814441"/>
              </a:xfrm>
              <a:prstGeom prst="rect">
                <a:avLst/>
              </a:prstGeom>
            </p:spPr>
          </p:pic>
          <p:sp>
            <p:nvSpPr>
              <p:cNvPr id="95" name="Gráfico 19" descr="Painéis solares estrutura de tópicos">
                <a:extLst>
                  <a:ext uri="{FF2B5EF4-FFF2-40B4-BE49-F238E27FC236}">
                    <a16:creationId xmlns:a16="http://schemas.microsoft.com/office/drawing/2014/main" id="{9280F84D-5859-4AB5-806D-A23DC65B62D5}"/>
                  </a:ext>
                </a:extLst>
              </p:cNvPr>
              <p:cNvSpPr/>
              <p:nvPr/>
            </p:nvSpPr>
            <p:spPr>
              <a:xfrm>
                <a:off x="1296634" y="3123489"/>
                <a:ext cx="522243" cy="318424"/>
              </a:xfrm>
              <a:custGeom>
                <a:avLst/>
                <a:gdLst>
                  <a:gd name="connsiteX0" fmla="*/ 447954 w 447953"/>
                  <a:gd name="connsiteY0" fmla="*/ 270223 h 345461"/>
                  <a:gd name="connsiteX1" fmla="*/ 447954 w 447953"/>
                  <a:gd name="connsiteY1" fmla="*/ 216670 h 345461"/>
                  <a:gd name="connsiteX2" fmla="*/ 350450 w 447953"/>
                  <a:gd name="connsiteY2" fmla="*/ 0 h 345461"/>
                  <a:gd name="connsiteX3" fmla="*/ 97533 w 447953"/>
                  <a:gd name="connsiteY3" fmla="*/ 0 h 345461"/>
                  <a:gd name="connsiteX4" fmla="*/ 0 w 447953"/>
                  <a:gd name="connsiteY4" fmla="*/ 216670 h 345461"/>
                  <a:gd name="connsiteX5" fmla="*/ 0 w 447953"/>
                  <a:gd name="connsiteY5" fmla="*/ 270223 h 345461"/>
                  <a:gd name="connsiteX6" fmla="*/ 218192 w 447953"/>
                  <a:gd name="connsiteY6" fmla="*/ 270223 h 345461"/>
                  <a:gd name="connsiteX7" fmla="*/ 218192 w 447953"/>
                  <a:gd name="connsiteY7" fmla="*/ 333886 h 345461"/>
                  <a:gd name="connsiteX8" fmla="*/ 145188 w 447953"/>
                  <a:gd name="connsiteY8" fmla="*/ 333886 h 345461"/>
                  <a:gd name="connsiteX9" fmla="*/ 145188 w 447953"/>
                  <a:gd name="connsiteY9" fmla="*/ 345461 h 345461"/>
                  <a:gd name="connsiteX10" fmla="*/ 302766 w 447953"/>
                  <a:gd name="connsiteY10" fmla="*/ 345461 h 345461"/>
                  <a:gd name="connsiteX11" fmla="*/ 302766 w 447953"/>
                  <a:gd name="connsiteY11" fmla="*/ 333886 h 345461"/>
                  <a:gd name="connsiteX12" fmla="*/ 229767 w 447953"/>
                  <a:gd name="connsiteY12" fmla="*/ 333886 h 345461"/>
                  <a:gd name="connsiteX13" fmla="*/ 229767 w 447953"/>
                  <a:gd name="connsiteY13" fmla="*/ 270223 h 345461"/>
                  <a:gd name="connsiteX14" fmla="*/ 271432 w 447953"/>
                  <a:gd name="connsiteY14" fmla="*/ 72177 h 345461"/>
                  <a:gd name="connsiteX15" fmla="*/ 280033 w 447953"/>
                  <a:gd name="connsiteY15" fmla="*/ 139423 h 345461"/>
                  <a:gd name="connsiteX16" fmla="*/ 167927 w 447953"/>
                  <a:gd name="connsiteY16" fmla="*/ 139423 h 345461"/>
                  <a:gd name="connsiteX17" fmla="*/ 176545 w 447953"/>
                  <a:gd name="connsiteY17" fmla="*/ 72177 h 345461"/>
                  <a:gd name="connsiteX18" fmla="*/ 178044 w 447953"/>
                  <a:gd name="connsiteY18" fmla="*/ 60602 h 345461"/>
                  <a:gd name="connsiteX19" fmla="*/ 184329 w 447953"/>
                  <a:gd name="connsiteY19" fmla="*/ 11575 h 345461"/>
                  <a:gd name="connsiteX20" fmla="*/ 263642 w 447953"/>
                  <a:gd name="connsiteY20" fmla="*/ 11575 h 345461"/>
                  <a:gd name="connsiteX21" fmla="*/ 269928 w 447953"/>
                  <a:gd name="connsiteY21" fmla="*/ 60602 h 345461"/>
                  <a:gd name="connsiteX22" fmla="*/ 400490 w 447953"/>
                  <a:gd name="connsiteY22" fmla="*/ 139423 h 345461"/>
                  <a:gd name="connsiteX23" fmla="*/ 291683 w 447953"/>
                  <a:gd name="connsiteY23" fmla="*/ 139423 h 345461"/>
                  <a:gd name="connsiteX24" fmla="*/ 283083 w 447953"/>
                  <a:gd name="connsiteY24" fmla="*/ 72177 h 345461"/>
                  <a:gd name="connsiteX25" fmla="*/ 370238 w 447953"/>
                  <a:gd name="connsiteY25" fmla="*/ 72177 h 345461"/>
                  <a:gd name="connsiteX26" fmla="*/ 156253 w 447953"/>
                  <a:gd name="connsiteY26" fmla="*/ 139423 h 345461"/>
                  <a:gd name="connsiteX27" fmla="*/ 47447 w 447953"/>
                  <a:gd name="connsiteY27" fmla="*/ 139423 h 345461"/>
                  <a:gd name="connsiteX28" fmla="*/ 77698 w 447953"/>
                  <a:gd name="connsiteY28" fmla="*/ 72200 h 345461"/>
                  <a:gd name="connsiteX29" fmla="*/ 164877 w 447953"/>
                  <a:gd name="connsiteY29" fmla="*/ 72200 h 345461"/>
                  <a:gd name="connsiteX30" fmla="*/ 154766 w 447953"/>
                  <a:gd name="connsiteY30" fmla="*/ 150998 h 345461"/>
                  <a:gd name="connsiteX31" fmla="*/ 146930 w 447953"/>
                  <a:gd name="connsiteY31" fmla="*/ 212127 h 345461"/>
                  <a:gd name="connsiteX32" fmla="*/ 14741 w 447953"/>
                  <a:gd name="connsiteY32" fmla="*/ 212127 h 345461"/>
                  <a:gd name="connsiteX33" fmla="*/ 42261 w 447953"/>
                  <a:gd name="connsiteY33" fmla="*/ 150998 h 345461"/>
                  <a:gd name="connsiteX34" fmla="*/ 166434 w 447953"/>
                  <a:gd name="connsiteY34" fmla="*/ 150998 h 345461"/>
                  <a:gd name="connsiteX35" fmla="*/ 281514 w 447953"/>
                  <a:gd name="connsiteY35" fmla="*/ 150998 h 345461"/>
                  <a:gd name="connsiteX36" fmla="*/ 289357 w 447953"/>
                  <a:gd name="connsiteY36" fmla="*/ 212150 h 345461"/>
                  <a:gd name="connsiteX37" fmla="*/ 158597 w 447953"/>
                  <a:gd name="connsiteY37" fmla="*/ 212150 h 345461"/>
                  <a:gd name="connsiteX38" fmla="*/ 301024 w 447953"/>
                  <a:gd name="connsiteY38" fmla="*/ 212127 h 345461"/>
                  <a:gd name="connsiteX39" fmla="*/ 293182 w 447953"/>
                  <a:gd name="connsiteY39" fmla="*/ 150998 h 345461"/>
                  <a:gd name="connsiteX40" fmla="*/ 405699 w 447953"/>
                  <a:gd name="connsiteY40" fmla="*/ 150998 h 345461"/>
                  <a:gd name="connsiteX41" fmla="*/ 433219 w 447953"/>
                  <a:gd name="connsiteY41" fmla="*/ 212150 h 345461"/>
                  <a:gd name="connsiteX42" fmla="*/ 365029 w 447953"/>
                  <a:gd name="connsiteY42" fmla="*/ 60602 h 345461"/>
                  <a:gd name="connsiteX43" fmla="*/ 281595 w 447953"/>
                  <a:gd name="connsiteY43" fmla="*/ 60602 h 345461"/>
                  <a:gd name="connsiteX44" fmla="*/ 275310 w 447953"/>
                  <a:gd name="connsiteY44" fmla="*/ 11575 h 345461"/>
                  <a:gd name="connsiteX45" fmla="*/ 342967 w 447953"/>
                  <a:gd name="connsiteY45" fmla="*/ 11575 h 345461"/>
                  <a:gd name="connsiteX46" fmla="*/ 104993 w 447953"/>
                  <a:gd name="connsiteY46" fmla="*/ 11575 h 345461"/>
                  <a:gd name="connsiteX47" fmla="*/ 172644 w 447953"/>
                  <a:gd name="connsiteY47" fmla="*/ 11575 h 345461"/>
                  <a:gd name="connsiteX48" fmla="*/ 166359 w 447953"/>
                  <a:gd name="connsiteY48" fmla="*/ 60602 h 345461"/>
                  <a:gd name="connsiteX49" fmla="*/ 82930 w 447953"/>
                  <a:gd name="connsiteY49" fmla="*/ 60602 h 345461"/>
                  <a:gd name="connsiteX50" fmla="*/ 11575 w 447953"/>
                  <a:gd name="connsiteY50" fmla="*/ 223702 h 345461"/>
                  <a:gd name="connsiteX51" fmla="*/ 436385 w 447953"/>
                  <a:gd name="connsiteY51" fmla="*/ 223702 h 345461"/>
                  <a:gd name="connsiteX52" fmla="*/ 436385 w 447953"/>
                  <a:gd name="connsiteY52" fmla="*/ 258648 h 345461"/>
                  <a:gd name="connsiteX53" fmla="*/ 11575 w 447953"/>
                  <a:gd name="connsiteY53" fmla="*/ 258648 h 34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447953" h="345461">
                    <a:moveTo>
                      <a:pt x="447954" y="270223"/>
                    </a:moveTo>
                    <a:lnTo>
                      <a:pt x="447954" y="216670"/>
                    </a:lnTo>
                    <a:lnTo>
                      <a:pt x="350450" y="0"/>
                    </a:lnTo>
                    <a:lnTo>
                      <a:pt x="97533" y="0"/>
                    </a:lnTo>
                    <a:lnTo>
                      <a:pt x="0" y="216670"/>
                    </a:lnTo>
                    <a:lnTo>
                      <a:pt x="0" y="270223"/>
                    </a:lnTo>
                    <a:lnTo>
                      <a:pt x="218192" y="270223"/>
                    </a:lnTo>
                    <a:lnTo>
                      <a:pt x="218192" y="333886"/>
                    </a:lnTo>
                    <a:lnTo>
                      <a:pt x="145188" y="333886"/>
                    </a:lnTo>
                    <a:lnTo>
                      <a:pt x="145188" y="345461"/>
                    </a:lnTo>
                    <a:lnTo>
                      <a:pt x="302766" y="345461"/>
                    </a:lnTo>
                    <a:lnTo>
                      <a:pt x="302766" y="333886"/>
                    </a:lnTo>
                    <a:lnTo>
                      <a:pt x="229767" y="333886"/>
                    </a:lnTo>
                    <a:lnTo>
                      <a:pt x="229767" y="270223"/>
                    </a:lnTo>
                    <a:close/>
                    <a:moveTo>
                      <a:pt x="271432" y="72177"/>
                    </a:moveTo>
                    <a:lnTo>
                      <a:pt x="280033" y="139423"/>
                    </a:lnTo>
                    <a:lnTo>
                      <a:pt x="167927" y="139423"/>
                    </a:lnTo>
                    <a:lnTo>
                      <a:pt x="176545" y="72177"/>
                    </a:lnTo>
                    <a:close/>
                    <a:moveTo>
                      <a:pt x="178044" y="60602"/>
                    </a:moveTo>
                    <a:lnTo>
                      <a:pt x="184329" y="11575"/>
                    </a:lnTo>
                    <a:lnTo>
                      <a:pt x="263642" y="11575"/>
                    </a:lnTo>
                    <a:lnTo>
                      <a:pt x="269928" y="60602"/>
                    </a:lnTo>
                    <a:close/>
                    <a:moveTo>
                      <a:pt x="400490" y="139423"/>
                    </a:moveTo>
                    <a:lnTo>
                      <a:pt x="291683" y="139423"/>
                    </a:lnTo>
                    <a:lnTo>
                      <a:pt x="283083" y="72177"/>
                    </a:lnTo>
                    <a:lnTo>
                      <a:pt x="370238" y="72177"/>
                    </a:lnTo>
                    <a:close/>
                    <a:moveTo>
                      <a:pt x="156253" y="139423"/>
                    </a:moveTo>
                    <a:lnTo>
                      <a:pt x="47447" y="139423"/>
                    </a:lnTo>
                    <a:lnTo>
                      <a:pt x="77698" y="72200"/>
                    </a:lnTo>
                    <a:lnTo>
                      <a:pt x="164877" y="72200"/>
                    </a:lnTo>
                    <a:close/>
                    <a:moveTo>
                      <a:pt x="154766" y="150998"/>
                    </a:moveTo>
                    <a:lnTo>
                      <a:pt x="146930" y="212127"/>
                    </a:lnTo>
                    <a:lnTo>
                      <a:pt x="14741" y="212127"/>
                    </a:lnTo>
                    <a:lnTo>
                      <a:pt x="42261" y="150998"/>
                    </a:lnTo>
                    <a:close/>
                    <a:moveTo>
                      <a:pt x="166434" y="150998"/>
                    </a:moveTo>
                    <a:lnTo>
                      <a:pt x="281514" y="150998"/>
                    </a:lnTo>
                    <a:lnTo>
                      <a:pt x="289357" y="212150"/>
                    </a:lnTo>
                    <a:lnTo>
                      <a:pt x="158597" y="212150"/>
                    </a:lnTo>
                    <a:close/>
                    <a:moveTo>
                      <a:pt x="301024" y="212127"/>
                    </a:moveTo>
                    <a:lnTo>
                      <a:pt x="293182" y="150998"/>
                    </a:lnTo>
                    <a:lnTo>
                      <a:pt x="405699" y="150998"/>
                    </a:lnTo>
                    <a:lnTo>
                      <a:pt x="433219" y="212150"/>
                    </a:lnTo>
                    <a:close/>
                    <a:moveTo>
                      <a:pt x="365029" y="60602"/>
                    </a:moveTo>
                    <a:lnTo>
                      <a:pt x="281595" y="60602"/>
                    </a:lnTo>
                    <a:lnTo>
                      <a:pt x="275310" y="11575"/>
                    </a:lnTo>
                    <a:lnTo>
                      <a:pt x="342967" y="11575"/>
                    </a:lnTo>
                    <a:close/>
                    <a:moveTo>
                      <a:pt x="104993" y="11575"/>
                    </a:moveTo>
                    <a:lnTo>
                      <a:pt x="172644" y="11575"/>
                    </a:lnTo>
                    <a:lnTo>
                      <a:pt x="166359" y="60602"/>
                    </a:lnTo>
                    <a:lnTo>
                      <a:pt x="82930" y="60602"/>
                    </a:lnTo>
                    <a:close/>
                    <a:moveTo>
                      <a:pt x="11575" y="223702"/>
                    </a:moveTo>
                    <a:lnTo>
                      <a:pt x="436385" y="223702"/>
                    </a:lnTo>
                    <a:lnTo>
                      <a:pt x="436385" y="258648"/>
                    </a:lnTo>
                    <a:lnTo>
                      <a:pt x="11575" y="25864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575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104172" tIns="52086" rIns="104172" bIns="5208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sz="900"/>
              </a:p>
            </p:txBody>
          </p:sp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3A61A375-21BD-406F-B230-ABFB6F4A8612}"/>
                  </a:ext>
                </a:extLst>
              </p:cNvPr>
              <p:cNvSpPr txBox="1"/>
              <p:nvPr/>
            </p:nvSpPr>
            <p:spPr>
              <a:xfrm>
                <a:off x="709214" y="4037771"/>
                <a:ext cx="856103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ÁGUA</a:t>
                </a:r>
              </a:p>
            </p:txBody>
          </p:sp>
          <p:pic>
            <p:nvPicPr>
              <p:cNvPr id="97" name="Imagem 96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74D2E0E1-DC90-4A67-9CA6-323010B88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8099" y="4339188"/>
                <a:ext cx="417630" cy="453771"/>
              </a:xfrm>
              <a:prstGeom prst="rect">
                <a:avLst/>
              </a:prstGeom>
            </p:spPr>
          </p:pic>
          <p:pic>
            <p:nvPicPr>
              <p:cNvPr id="98" name="Imagem 9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5E1F95C0-8F71-44B0-8D7E-31607CD55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47501" y="4479156"/>
                <a:ext cx="464629" cy="504836"/>
              </a:xfrm>
              <a:prstGeom prst="rect">
                <a:avLst/>
              </a:prstGeom>
            </p:spPr>
          </p:pic>
          <p:pic>
            <p:nvPicPr>
              <p:cNvPr id="99" name="Gráfico 98" descr="Dim (Sun Médio) estrutura de tópicos">
                <a:extLst>
                  <a:ext uri="{FF2B5EF4-FFF2-40B4-BE49-F238E27FC236}">
                    <a16:creationId xmlns:a16="http://schemas.microsoft.com/office/drawing/2014/main" id="{CA7127D7-B906-430D-B74C-27069FEAA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03692" y="2386070"/>
                <a:ext cx="828789" cy="776018"/>
              </a:xfrm>
              <a:prstGeom prst="rect">
                <a:avLst/>
              </a:prstGeom>
            </p:spPr>
          </p:pic>
          <p:cxnSp>
            <p:nvCxnSpPr>
              <p:cNvPr id="100" name="Conector Angulado 92">
                <a:extLst>
                  <a:ext uri="{FF2B5EF4-FFF2-40B4-BE49-F238E27FC236}">
                    <a16:creationId xmlns:a16="http://schemas.microsoft.com/office/drawing/2014/main" id="{7F6B5751-6462-4179-8338-CDF0ABBAA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6232" y="3118524"/>
                <a:ext cx="1220925" cy="226056"/>
              </a:xfrm>
              <a:prstGeom prst="bentConnector2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Angulado 92">
                <a:extLst>
                  <a:ext uri="{FF2B5EF4-FFF2-40B4-BE49-F238E27FC236}">
                    <a16:creationId xmlns:a16="http://schemas.microsoft.com/office/drawing/2014/main" id="{E0FF3774-9F22-43F0-88A3-06CA62B6CC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771" y="4543801"/>
                <a:ext cx="1351851" cy="167235"/>
              </a:xfrm>
              <a:prstGeom prst="bentConnector2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Angulado 92">
                <a:extLst>
                  <a:ext uri="{FF2B5EF4-FFF2-40B4-BE49-F238E27FC236}">
                    <a16:creationId xmlns:a16="http://schemas.microsoft.com/office/drawing/2014/main" id="{50EB7CA0-3623-4F1A-BE44-390914CB5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3498" y="4004895"/>
                <a:ext cx="615089" cy="12967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Angulado 92">
                <a:extLst>
                  <a:ext uri="{FF2B5EF4-FFF2-40B4-BE49-F238E27FC236}">
                    <a16:creationId xmlns:a16="http://schemas.microsoft.com/office/drawing/2014/main" id="{7859D885-8489-4BA2-B890-BD5D15AEAD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3451" y="3441913"/>
                <a:ext cx="615089" cy="36902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Angulado 92">
                <a:extLst>
                  <a:ext uri="{FF2B5EF4-FFF2-40B4-BE49-F238E27FC236}">
                    <a16:creationId xmlns:a16="http://schemas.microsoft.com/office/drawing/2014/main" id="{BE22B356-F884-40E0-8803-7213C34E5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974" y="4210727"/>
                <a:ext cx="615090" cy="36845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FF4DC0F0-71D9-429A-9713-80F7FA42F6DB}"/>
                  </a:ext>
                </a:extLst>
              </p:cNvPr>
              <p:cNvSpPr txBox="1"/>
              <p:nvPr/>
            </p:nvSpPr>
            <p:spPr>
              <a:xfrm>
                <a:off x="5472113" y="3556101"/>
                <a:ext cx="1260705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GASODUTO</a:t>
                </a:r>
              </a:p>
            </p:txBody>
          </p:sp>
          <p:pic>
            <p:nvPicPr>
              <p:cNvPr id="108" name="Gráfico 107" descr="Fábrica estrutura de tópicos">
                <a:extLst>
                  <a:ext uri="{FF2B5EF4-FFF2-40B4-BE49-F238E27FC236}">
                    <a16:creationId xmlns:a16="http://schemas.microsoft.com/office/drawing/2014/main" id="{B255DF1F-5984-4EA4-BA00-D5B84782D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43912" y="4484627"/>
                <a:ext cx="712852" cy="628480"/>
              </a:xfrm>
              <a:prstGeom prst="rect">
                <a:avLst/>
              </a:prstGeom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4E8A4266-FD57-4130-994F-42D4F2F7E164}"/>
                  </a:ext>
                </a:extLst>
              </p:cNvPr>
              <p:cNvSpPr txBox="1"/>
              <p:nvPr/>
            </p:nvSpPr>
            <p:spPr>
              <a:xfrm>
                <a:off x="5472113" y="4645118"/>
                <a:ext cx="1383726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RODOVIÁRIO</a:t>
                </a:r>
              </a:p>
            </p:txBody>
          </p:sp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C1C1093C-6ADF-433E-A6D5-225382C1A5BD}"/>
                  </a:ext>
                </a:extLst>
              </p:cNvPr>
              <p:cNvSpPr txBox="1"/>
              <p:nvPr/>
            </p:nvSpPr>
            <p:spPr>
              <a:xfrm>
                <a:off x="720777" y="4918042"/>
                <a:ext cx="2712264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Eletrólise da água</a:t>
                </a:r>
              </a:p>
            </p:txBody>
          </p:sp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4A4AD4AD-F61F-4ADE-9545-EA92C350CE91}"/>
                  </a:ext>
                </a:extLst>
              </p:cNvPr>
              <p:cNvSpPr txBox="1"/>
              <p:nvPr/>
            </p:nvSpPr>
            <p:spPr>
              <a:xfrm>
                <a:off x="7842834" y="4748394"/>
                <a:ext cx="1602859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Agroindústrias</a:t>
                </a:r>
              </a:p>
            </p:txBody>
          </p:sp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9DB6169F-965E-4A99-B79C-D35AD7132F73}"/>
                  </a:ext>
                </a:extLst>
              </p:cNvPr>
              <p:cNvSpPr txBox="1"/>
              <p:nvPr/>
            </p:nvSpPr>
            <p:spPr>
              <a:xfrm>
                <a:off x="8754241" y="2453318"/>
                <a:ext cx="3468275" cy="450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Caminhões, Transportes intermunicipal e interestadual</a:t>
                </a:r>
              </a:p>
            </p:txBody>
          </p:sp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44F3CDF7-C769-4103-9B7B-A55AB3D51508}"/>
                  </a:ext>
                </a:extLst>
              </p:cNvPr>
              <p:cNvSpPr txBox="1"/>
              <p:nvPr/>
            </p:nvSpPr>
            <p:spPr>
              <a:xfrm>
                <a:off x="7835798" y="4035205"/>
                <a:ext cx="1156259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Mineração</a:t>
                </a:r>
              </a:p>
            </p:txBody>
          </p:sp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3C693B5F-D7CB-4CF6-949C-6A19433855FE}"/>
                  </a:ext>
                </a:extLst>
              </p:cNvPr>
              <p:cNvSpPr txBox="1"/>
              <p:nvPr/>
            </p:nvSpPr>
            <p:spPr>
              <a:xfrm>
                <a:off x="7768725" y="3235635"/>
                <a:ext cx="1290407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Siderurgia</a:t>
                </a:r>
              </a:p>
            </p:txBody>
          </p:sp>
          <p:pic>
            <p:nvPicPr>
              <p:cNvPr id="120" name="Gráfico 119" descr="Caminhão estrutura de tópicos">
                <a:extLst>
                  <a:ext uri="{FF2B5EF4-FFF2-40B4-BE49-F238E27FC236}">
                    <a16:creationId xmlns:a16="http://schemas.microsoft.com/office/drawing/2014/main" id="{9B9EE23F-15AB-4101-852F-F2FEC6068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299842" y="2459631"/>
                <a:ext cx="633539" cy="546879"/>
              </a:xfrm>
              <a:prstGeom prst="rect">
                <a:avLst/>
              </a:prstGeom>
            </p:spPr>
          </p:pic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D8776B5C-5FCE-42BE-9387-4AE9E6CC0972}"/>
                  </a:ext>
                </a:extLst>
              </p:cNvPr>
              <p:cNvSpPr txBox="1"/>
              <p:nvPr/>
            </p:nvSpPr>
            <p:spPr>
              <a:xfrm>
                <a:off x="7906404" y="5363849"/>
                <a:ext cx="899849" cy="28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Cimento</a:t>
                </a:r>
              </a:p>
            </p:txBody>
          </p:sp>
          <p:pic>
            <p:nvPicPr>
              <p:cNvPr id="123" name="Gráfico 122" descr="Ônibus">
                <a:extLst>
                  <a:ext uri="{FF2B5EF4-FFF2-40B4-BE49-F238E27FC236}">
                    <a16:creationId xmlns:a16="http://schemas.microsoft.com/office/drawing/2014/main" id="{07DB4402-44CC-4D9D-B4DB-371DE7B75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014003" y="2468646"/>
                <a:ext cx="746292" cy="536069"/>
              </a:xfrm>
              <a:prstGeom prst="rect">
                <a:avLst/>
              </a:prstGeom>
            </p:spPr>
          </p:pic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D6FC9FA4-BCF2-4091-98D2-4360B8578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0168" y="2354961"/>
                <a:ext cx="3068" cy="4030457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A6B3147B-D6DC-43B8-BCAE-D1D7F3AB0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444" y="2354961"/>
                <a:ext cx="357546" cy="1638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35D46041-95F9-4AA1-A40F-8949423D6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3837" y="6370137"/>
                <a:ext cx="357546" cy="1639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AB87ECCF-80F5-40C4-9980-8AC2AD388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35" y="3430615"/>
                <a:ext cx="402075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8" name="Conector reto 127">
                <a:extLst>
                  <a:ext uri="{FF2B5EF4-FFF2-40B4-BE49-F238E27FC236}">
                    <a16:creationId xmlns:a16="http://schemas.microsoft.com/office/drawing/2014/main" id="{A6294C6F-3144-4622-9AD3-0B58AB48A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1019" y="4567888"/>
                <a:ext cx="223591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D25581DA-63AD-4010-8627-3B92D5B922B2}"/>
                  </a:ext>
                </a:extLst>
              </p:cNvPr>
              <p:cNvSpPr/>
              <p:nvPr/>
            </p:nvSpPr>
            <p:spPr>
              <a:xfrm>
                <a:off x="856186" y="5174180"/>
                <a:ext cx="2525606" cy="450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Gaseificação da biomassa com captura de CO</a:t>
                </a:r>
                <a:r>
                  <a:rPr lang="pt-BR" sz="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sp>
        <p:nvSpPr>
          <p:cNvPr id="130" name="Retângulo: Cantos Arredondados 124">
            <a:extLst>
              <a:ext uri="{FF2B5EF4-FFF2-40B4-BE49-F238E27FC236}">
                <a16:creationId xmlns:a16="http://schemas.microsoft.com/office/drawing/2014/main" id="{DFC88F47-5D76-4C3F-92A3-C7EFD04987FB}"/>
              </a:ext>
            </a:extLst>
          </p:cNvPr>
          <p:cNvSpPr/>
          <p:nvPr/>
        </p:nvSpPr>
        <p:spPr>
          <a:xfrm>
            <a:off x="233977" y="91940"/>
            <a:ext cx="6570271" cy="528353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700" b="1" noProof="1">
                <a:latin typeface="+mj-lt"/>
              </a:rPr>
              <a:t>MISSÃO DA COMISSÃO: </a:t>
            </a:r>
            <a:r>
              <a:rPr lang="pt-BR" sz="1700" noProof="1">
                <a:latin typeface="+mj-lt"/>
              </a:rPr>
              <a:t>FOMENTAR A ESTRUTURAÇÃO DE HUBS CENTRALIZADOS E DESCENTRALIZADOS</a:t>
            </a:r>
          </a:p>
        </p:txBody>
      </p:sp>
      <p:pic>
        <p:nvPicPr>
          <p:cNvPr id="2" name="Gráfico 1" descr="Água estrutura de tópicos">
            <a:extLst>
              <a:ext uri="{FF2B5EF4-FFF2-40B4-BE49-F238E27FC236}">
                <a16:creationId xmlns:a16="http://schemas.microsoft.com/office/drawing/2014/main" id="{5913CCD8-2E85-F125-3676-A8A9C941073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3661" y="2038489"/>
            <a:ext cx="383747" cy="383747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92F1959-DE67-906F-A4D5-C5302AE2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97" y="2303473"/>
            <a:ext cx="705575" cy="5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626DC89-F016-7B08-4D1B-D5FC98FE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82" y="1923221"/>
            <a:ext cx="1229319" cy="8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3E33EB2F-D70E-AD10-8E8D-70AD1A15B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700" y="1574357"/>
            <a:ext cx="715487" cy="37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9E2BD9ED-C5C6-DE4C-7430-8E59A891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00" y="2525066"/>
            <a:ext cx="519809" cy="51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0C20DAA4-5D0C-BC22-BF0E-C775220B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36" y="1779662"/>
            <a:ext cx="512580" cy="3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151878-F733-1AD5-79F4-017042B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37" y="2286393"/>
            <a:ext cx="408737" cy="40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DCB4B2-A160-EF16-846B-BA430FAA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46" y="3457620"/>
            <a:ext cx="397606" cy="39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Imagem 101" descr="Logotipo, nome da empresa&#10;&#10;Descrição gerada automaticamente">
            <a:extLst>
              <a:ext uri="{FF2B5EF4-FFF2-40B4-BE49-F238E27FC236}">
                <a16:creationId xmlns:a16="http://schemas.microsoft.com/office/drawing/2014/main" id="{EFAE0294-B6BA-40C8-B639-ABF68926331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85" y="24394"/>
            <a:ext cx="672587" cy="590416"/>
          </a:xfrm>
          <a:prstGeom prst="rect">
            <a:avLst/>
          </a:prstGeom>
        </p:spPr>
      </p:pic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02E7E1C8-6F35-4297-9CBB-6B24C5C9C9DA}"/>
              </a:ext>
            </a:extLst>
          </p:cNvPr>
          <p:cNvSpPr txBox="1"/>
          <p:nvPr/>
        </p:nvSpPr>
        <p:spPr>
          <a:xfrm>
            <a:off x="4742005" y="3967651"/>
            <a:ext cx="98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Indústria Química</a:t>
            </a:r>
          </a:p>
        </p:txBody>
      </p:sp>
      <p:pic>
        <p:nvPicPr>
          <p:cNvPr id="112" name="Picture 22">
            <a:extLst>
              <a:ext uri="{FF2B5EF4-FFF2-40B4-BE49-F238E27FC236}">
                <a16:creationId xmlns:a16="http://schemas.microsoft.com/office/drawing/2014/main" id="{7623A234-909F-4708-9895-75F0D5EE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07" y="3867630"/>
            <a:ext cx="462476" cy="4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riângulo isósceles 55"/>
          <p:cNvSpPr/>
          <p:nvPr/>
        </p:nvSpPr>
        <p:spPr>
          <a:xfrm>
            <a:off x="52054" y="151753"/>
            <a:ext cx="336993" cy="20915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38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9CE28F-ADA6-559D-5698-E0E4875114E7}"/>
              </a:ext>
            </a:extLst>
          </p:cNvPr>
          <p:cNvSpPr/>
          <p:nvPr/>
        </p:nvSpPr>
        <p:spPr>
          <a:xfrm>
            <a:off x="183854" y="130629"/>
            <a:ext cx="5540274" cy="482615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51"/>
            <a:r>
              <a:rPr lang="pt-BR" sz="1900" b="1" dirty="0">
                <a:solidFill>
                  <a:schemeClr val="bg1"/>
                </a:solidFill>
              </a:rPr>
              <a:t>LEGISLAÇÃO E INCENTIVOS ESTADUAIS</a:t>
            </a:r>
          </a:p>
        </p:txBody>
      </p:sp>
      <p:sp>
        <p:nvSpPr>
          <p:cNvPr id="37" name="Rectangle: Rounded Corners 3">
            <a:extLst>
              <a:ext uri="{FF2B5EF4-FFF2-40B4-BE49-F238E27FC236}">
                <a16:creationId xmlns:a16="http://schemas.microsoft.com/office/drawing/2014/main" id="{422DFEC5-41BF-EFD7-8A77-B4DF825F8115}"/>
              </a:ext>
            </a:extLst>
          </p:cNvPr>
          <p:cNvSpPr/>
          <p:nvPr/>
        </p:nvSpPr>
        <p:spPr>
          <a:xfrm>
            <a:off x="142141" y="1525811"/>
            <a:ext cx="2244261" cy="3383544"/>
          </a:xfrm>
          <a:prstGeom prst="roundRect">
            <a:avLst>
              <a:gd name="adj" fmla="val 38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">
            <a:extLst>
              <a:ext uri="{FF2B5EF4-FFF2-40B4-BE49-F238E27FC236}">
                <a16:creationId xmlns:a16="http://schemas.microsoft.com/office/drawing/2014/main" id="{79A13460-6E0A-0A0F-84F4-5CE14F159784}"/>
              </a:ext>
            </a:extLst>
          </p:cNvPr>
          <p:cNvSpPr txBox="1"/>
          <p:nvPr/>
        </p:nvSpPr>
        <p:spPr>
          <a:xfrm>
            <a:off x="405788" y="1587337"/>
            <a:ext cx="1716966" cy="6051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t-BR" sz="1111" b="1" dirty="0">
                <a:solidFill>
                  <a:srgbClr val="004E96"/>
                </a:solidFill>
                <a:ea typeface="Tahoma" panose="020B0604030504040204" pitchFamily="34" charset="0"/>
              </a:rPr>
              <a:t>PLANO E PROGRAMA ESTADUAL DO HIDROGÊNIO VERDE</a:t>
            </a:r>
          </a:p>
        </p:txBody>
      </p:sp>
      <p:cxnSp>
        <p:nvCxnSpPr>
          <p:cNvPr id="58" name="Straight Connector 7">
            <a:extLst>
              <a:ext uri="{FF2B5EF4-FFF2-40B4-BE49-F238E27FC236}">
                <a16:creationId xmlns:a16="http://schemas.microsoft.com/office/drawing/2014/main" id="{4C8F6F48-D49E-1D22-16E6-70037BEB57F5}"/>
              </a:ext>
            </a:extLst>
          </p:cNvPr>
          <p:cNvCxnSpPr>
            <a:cxnSpLocks/>
          </p:cNvCxnSpPr>
          <p:nvPr/>
        </p:nvCxnSpPr>
        <p:spPr>
          <a:xfrm>
            <a:off x="641852" y="2887402"/>
            <a:ext cx="1716967" cy="0"/>
          </a:xfrm>
          <a:prstGeom prst="line">
            <a:avLst/>
          </a:prstGeom>
          <a:ln w="31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3">
            <a:extLst>
              <a:ext uri="{FF2B5EF4-FFF2-40B4-BE49-F238E27FC236}">
                <a16:creationId xmlns:a16="http://schemas.microsoft.com/office/drawing/2014/main" id="{A8106309-5860-64C7-F67A-CBA07EA14989}"/>
              </a:ext>
            </a:extLst>
          </p:cNvPr>
          <p:cNvSpPr/>
          <p:nvPr/>
        </p:nvSpPr>
        <p:spPr>
          <a:xfrm>
            <a:off x="2603175" y="1525811"/>
            <a:ext cx="1968825" cy="3383544"/>
          </a:xfrm>
          <a:prstGeom prst="roundRect">
            <a:avLst>
              <a:gd name="adj" fmla="val 38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EB54E842-72C7-B043-D489-CB1475AA7077}"/>
              </a:ext>
            </a:extLst>
          </p:cNvPr>
          <p:cNvSpPr txBox="1"/>
          <p:nvPr/>
        </p:nvSpPr>
        <p:spPr>
          <a:xfrm>
            <a:off x="2842066" y="2203588"/>
            <a:ext cx="1491043" cy="3816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t-BR" sz="940" b="1" dirty="0"/>
              <a:t>Decreto 20.970/21 (Bahia)</a:t>
            </a:r>
          </a:p>
          <a:p>
            <a:pPr algn="ctr"/>
            <a:r>
              <a:rPr lang="pt-BR" sz="940" b="1" dirty="0"/>
              <a:t>(único Estado do país)</a:t>
            </a:r>
          </a:p>
        </p:txBody>
      </p:sp>
      <p:sp>
        <p:nvSpPr>
          <p:cNvPr id="71" name="TextBox 5">
            <a:extLst>
              <a:ext uri="{FF2B5EF4-FFF2-40B4-BE49-F238E27FC236}">
                <a16:creationId xmlns:a16="http://schemas.microsoft.com/office/drawing/2014/main" id="{B6FFEB99-EF3E-77C5-8894-5CAD961DDBC8}"/>
              </a:ext>
            </a:extLst>
          </p:cNvPr>
          <p:cNvSpPr txBox="1"/>
          <p:nvPr/>
        </p:nvSpPr>
        <p:spPr>
          <a:xfrm>
            <a:off x="2741702" y="1587337"/>
            <a:ext cx="1691770" cy="6051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t-BR" sz="1111" b="1" dirty="0">
                <a:solidFill>
                  <a:srgbClr val="004E96"/>
                </a:solidFill>
                <a:ea typeface="Tahoma" panose="020B0604030504040204" pitchFamily="34" charset="0"/>
              </a:rPr>
              <a:t>PRODUÇÃO DE</a:t>
            </a:r>
            <a:br>
              <a:rPr lang="pt-BR" sz="1111" b="1" dirty="0">
                <a:solidFill>
                  <a:srgbClr val="004E96"/>
                </a:solidFill>
                <a:ea typeface="Tahoma" panose="020B0604030504040204" pitchFamily="34" charset="0"/>
              </a:rPr>
            </a:br>
            <a:r>
              <a:rPr lang="pt-BR" sz="1111" b="1" dirty="0">
                <a:solidFill>
                  <a:srgbClr val="004E96"/>
                </a:solidFill>
                <a:ea typeface="Tahoma" panose="020B0604030504040204" pitchFamily="34" charset="0"/>
              </a:rPr>
              <a:t>HIDROGÊNIO VERDE</a:t>
            </a:r>
            <a:br>
              <a:rPr lang="pt-BR" sz="1111" b="1" dirty="0">
                <a:solidFill>
                  <a:srgbClr val="004E96"/>
                </a:solidFill>
                <a:ea typeface="Tahoma" panose="020B0604030504040204" pitchFamily="34" charset="0"/>
              </a:rPr>
            </a:br>
            <a:r>
              <a:rPr lang="pt-BR" sz="1111" b="1" dirty="0">
                <a:solidFill>
                  <a:srgbClr val="004E96"/>
                </a:solidFill>
                <a:ea typeface="Tahoma" panose="020B0604030504040204" pitchFamily="34" charset="0"/>
              </a:rPr>
              <a:t>E AMÔNIA VERDE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75841E64-0081-688F-1F84-5E1FCA4EC514}"/>
              </a:ext>
            </a:extLst>
          </p:cNvPr>
          <p:cNvSpPr/>
          <p:nvPr/>
        </p:nvSpPr>
        <p:spPr>
          <a:xfrm>
            <a:off x="155932" y="2618949"/>
            <a:ext cx="2216678" cy="1985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956" lvl="1" indent="-65105" algn="just" defTabSz="1184108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pt-BR" sz="940" dirty="0">
                <a:latin typeface="Arial" panose="020B0604020202020204" pitchFamily="34" charset="0"/>
              </a:rPr>
              <a:t>Promoção, fortalecimento e consolidação da pesquisa, produção, processamento e utilização do hidrogênio verde em processos industriais e como insumo energético na economia, visando a implantação, modernização e diversificação de empreendimentos e a consolidação da cadeia produtiva do hidrogênio verde no Estado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F64DF7-573A-8DB9-0196-0CBC94ABC3DF}"/>
              </a:ext>
            </a:extLst>
          </p:cNvPr>
          <p:cNvSpPr/>
          <p:nvPr/>
        </p:nvSpPr>
        <p:spPr>
          <a:xfrm>
            <a:off x="2603174" y="2618949"/>
            <a:ext cx="1968826" cy="66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26" lvl="1" indent="-80026" algn="just" defTabSz="1145072">
              <a:buFont typeface="Arial" panose="020B0604020202020204" pitchFamily="34" charset="0"/>
              <a:buChar char="•"/>
              <a:defRPr/>
            </a:pPr>
            <a:r>
              <a:rPr lang="pt-BR" sz="1000" dirty="0"/>
              <a:t>Isenção</a:t>
            </a:r>
            <a:r>
              <a:rPr lang="pt-BR" sz="897" dirty="0"/>
              <a:t> de ICMS na aquisição de energia elétrica para a produção de hidrogênio e amônia utilizando energia renovável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45F2880D-0660-82F8-7432-01381F34D486}"/>
              </a:ext>
            </a:extLst>
          </p:cNvPr>
          <p:cNvSpPr txBox="1"/>
          <p:nvPr/>
        </p:nvSpPr>
        <p:spPr>
          <a:xfrm>
            <a:off x="518750" y="2275904"/>
            <a:ext cx="1491043" cy="236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t-BR" sz="940" b="1" dirty="0"/>
              <a:t>Decreto 21.200/22 (Bahia)</a:t>
            </a:r>
          </a:p>
        </p:txBody>
      </p:sp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id="{AEC8F5F1-E820-8703-5281-6E6CBF45D0DF}"/>
              </a:ext>
            </a:extLst>
          </p:cNvPr>
          <p:cNvSpPr/>
          <p:nvPr/>
        </p:nvSpPr>
        <p:spPr>
          <a:xfrm>
            <a:off x="4818103" y="1525811"/>
            <a:ext cx="1968826" cy="3383544"/>
          </a:xfrm>
          <a:prstGeom prst="roundRect">
            <a:avLst>
              <a:gd name="adj" fmla="val 38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839D990C-BF8A-220E-C884-E321CBC22E86}"/>
              </a:ext>
            </a:extLst>
          </p:cNvPr>
          <p:cNvSpPr txBox="1"/>
          <p:nvPr/>
        </p:nvSpPr>
        <p:spPr>
          <a:xfrm>
            <a:off x="4964717" y="2203588"/>
            <a:ext cx="1675600" cy="381643"/>
          </a:xfrm>
          <a:prstGeom prst="rect">
            <a:avLst/>
          </a:prstGeom>
          <a:noFill/>
        </p:spPr>
        <p:txBody>
          <a:bodyPr wrap="square" lIns="30759" rIns="30759" rtlCol="0">
            <a:spAutoFit/>
          </a:bodyPr>
          <a:lstStyle/>
          <a:p>
            <a:r>
              <a:rPr lang="pt-BR" sz="940" b="1" dirty="0">
                <a:ea typeface="Tahoma" panose="020B0604030504040204" pitchFamily="34" charset="0"/>
              </a:rPr>
              <a:t>Convênio CONFAZ 101/1997 (todos os Estados do país)</a:t>
            </a:r>
            <a:endParaRPr lang="pt-BR" sz="940" dirty="0">
              <a:ea typeface="Tahoma" panose="020B0604030504040204" pitchFamily="34" charset="0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55982AA-F93A-7BC9-506C-7A1F97B43C64}"/>
              </a:ext>
            </a:extLst>
          </p:cNvPr>
          <p:cNvSpPr txBox="1"/>
          <p:nvPr/>
        </p:nvSpPr>
        <p:spPr>
          <a:xfrm>
            <a:off x="4869664" y="1758269"/>
            <a:ext cx="1855740" cy="2632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t-BR" sz="1111" b="1" dirty="0">
                <a:solidFill>
                  <a:srgbClr val="004E96"/>
                </a:solidFill>
                <a:ea typeface="Tahoma" panose="020B0604030504040204" pitchFamily="34" charset="0"/>
              </a:rPr>
              <a:t>ENERGIA SOLAR / EÓLICA</a:t>
            </a:r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F94F8529-6292-5A51-6D4C-8CBAD0266731}"/>
              </a:ext>
            </a:extLst>
          </p:cNvPr>
          <p:cNvCxnSpPr>
            <a:cxnSpLocks/>
          </p:cNvCxnSpPr>
          <p:nvPr/>
        </p:nvCxnSpPr>
        <p:spPr>
          <a:xfrm>
            <a:off x="5004443" y="2887403"/>
            <a:ext cx="1596146" cy="0"/>
          </a:xfrm>
          <a:prstGeom prst="line">
            <a:avLst/>
          </a:prstGeom>
          <a:ln w="31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3">
            <a:extLst>
              <a:ext uri="{FF2B5EF4-FFF2-40B4-BE49-F238E27FC236}">
                <a16:creationId xmlns:a16="http://schemas.microsoft.com/office/drawing/2014/main" id="{AE050C9E-B399-04CF-1B81-4A5A250CF3A8}"/>
              </a:ext>
            </a:extLst>
          </p:cNvPr>
          <p:cNvSpPr/>
          <p:nvPr/>
        </p:nvSpPr>
        <p:spPr>
          <a:xfrm>
            <a:off x="7021540" y="1525811"/>
            <a:ext cx="1966527" cy="3383544"/>
          </a:xfrm>
          <a:prstGeom prst="roundRect">
            <a:avLst>
              <a:gd name="adj" fmla="val 38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3E851001-BC4E-6E01-49BF-7A9DA246DEF1}"/>
              </a:ext>
            </a:extLst>
          </p:cNvPr>
          <p:cNvSpPr txBox="1"/>
          <p:nvPr/>
        </p:nvSpPr>
        <p:spPr>
          <a:xfrm>
            <a:off x="7248961" y="2203588"/>
            <a:ext cx="151168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000" b="1" dirty="0"/>
              <a:t>40% de redução no ICMS na aquisição de:</a:t>
            </a:r>
            <a:endParaRPr lang="pt-BR" sz="1000" b="1" dirty="0">
              <a:ea typeface="Tahoma" panose="020B0604030504040204" pitchFamily="34" charset="0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235817DC-BF79-3957-9C59-063456EB7301}"/>
              </a:ext>
            </a:extLst>
          </p:cNvPr>
          <p:cNvSpPr txBox="1"/>
          <p:nvPr/>
        </p:nvSpPr>
        <p:spPr>
          <a:xfrm>
            <a:off x="7143537" y="1587337"/>
            <a:ext cx="1722532" cy="434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t-BR" sz="1111" b="1" dirty="0">
                <a:solidFill>
                  <a:srgbClr val="004E96"/>
                </a:solidFill>
                <a:ea typeface="Tahoma" panose="020B0604030504040204" pitchFamily="34" charset="0"/>
              </a:rPr>
              <a:t>LINHAS DE TRANSMISSÃO DE ENERGIAELÉTRICA</a:t>
            </a:r>
          </a:p>
        </p:txBody>
      </p:sp>
      <p:cxnSp>
        <p:nvCxnSpPr>
          <p:cNvPr id="26" name="Straight Connector 7">
            <a:extLst>
              <a:ext uri="{FF2B5EF4-FFF2-40B4-BE49-F238E27FC236}">
                <a16:creationId xmlns:a16="http://schemas.microsoft.com/office/drawing/2014/main" id="{6D85A291-A17F-3143-5126-4C82CA9E84D8}"/>
              </a:ext>
            </a:extLst>
          </p:cNvPr>
          <p:cNvCxnSpPr>
            <a:cxnSpLocks/>
          </p:cNvCxnSpPr>
          <p:nvPr/>
        </p:nvCxnSpPr>
        <p:spPr>
          <a:xfrm>
            <a:off x="7161417" y="2891359"/>
            <a:ext cx="1686772" cy="0"/>
          </a:xfrm>
          <a:prstGeom prst="line">
            <a:avLst/>
          </a:prstGeom>
          <a:ln w="31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40B00A29-DBD5-90EE-8EEC-32C099DF416E}"/>
              </a:ext>
            </a:extLst>
          </p:cNvPr>
          <p:cNvSpPr/>
          <p:nvPr/>
        </p:nvSpPr>
        <p:spPr>
          <a:xfrm>
            <a:off x="7203137" y="2618949"/>
            <a:ext cx="1603333" cy="1037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766" lvl="1" indent="-166878" defTabSz="1184108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pt-BR" sz="1000" dirty="0"/>
              <a:t>Peças e partes;
Cabos;
Máquinas e equipamentos;</a:t>
            </a:r>
          </a:p>
          <a:p>
            <a:pPr marL="254766" lvl="1" indent="-166878" defTabSz="11841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000" dirty="0"/>
              <a:t>Peças de reposição.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DB54691-07DA-A6B3-6FC6-4410BC9CD5AA}"/>
              </a:ext>
            </a:extLst>
          </p:cNvPr>
          <p:cNvSpPr/>
          <p:nvPr/>
        </p:nvSpPr>
        <p:spPr>
          <a:xfrm>
            <a:off x="4962725" y="2618949"/>
            <a:ext cx="15767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487" lvl="1" indent="-146487" algn="just" defTabSz="1145072">
              <a:buFont typeface="Arial" panose="020B0604020202020204" pitchFamily="34" charset="0"/>
              <a:buChar char="•"/>
              <a:defRPr/>
            </a:pPr>
            <a:r>
              <a:rPr lang="pt-BR" sz="1000" dirty="0"/>
              <a:t>Isenção de ICMS de equipamentos de geração solar e eólica.</a:t>
            </a: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B39A3D09-14D3-6630-393C-1FAADE0D21E2}"/>
              </a:ext>
            </a:extLst>
          </p:cNvPr>
          <p:cNvSpPr txBox="1"/>
          <p:nvPr/>
        </p:nvSpPr>
        <p:spPr>
          <a:xfrm>
            <a:off x="4964717" y="3668520"/>
            <a:ext cx="1675600" cy="246221"/>
          </a:xfrm>
          <a:prstGeom prst="rect">
            <a:avLst/>
          </a:prstGeom>
          <a:noFill/>
        </p:spPr>
        <p:txBody>
          <a:bodyPr wrap="square" lIns="30759" rIns="30759" rtlCol="0">
            <a:spAutoFit/>
          </a:bodyPr>
          <a:lstStyle/>
          <a:p>
            <a:r>
              <a:rPr lang="pt-BR" sz="1000" b="1" dirty="0">
                <a:ea typeface="Tahoma" panose="020B0604030504040204" pitchFamily="34" charset="0"/>
              </a:rPr>
              <a:t>Decreto 21.965/2023 (Bahia) </a:t>
            </a:r>
            <a:endParaRPr lang="pt-BR" sz="1000" dirty="0">
              <a:ea typeface="Tahoma" panose="020B0604030504040204" pitchFamily="34" charset="0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68C60CD1-11A6-748C-A8B1-1F6F3CD6F7CC}"/>
              </a:ext>
            </a:extLst>
          </p:cNvPr>
          <p:cNvSpPr txBox="1"/>
          <p:nvPr/>
        </p:nvSpPr>
        <p:spPr>
          <a:xfrm>
            <a:off x="5047773" y="3310060"/>
            <a:ext cx="1509489" cy="26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11" b="1" dirty="0">
                <a:solidFill>
                  <a:srgbClr val="004E96"/>
                </a:solidFill>
                <a:ea typeface="Tahoma" panose="020B0604030504040204" pitchFamily="34" charset="0"/>
              </a:rPr>
              <a:t>ENERGIA EÓLICA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763CC3E-B32B-A8C5-5DFC-539496DFFB06}"/>
              </a:ext>
            </a:extLst>
          </p:cNvPr>
          <p:cNvSpPr/>
          <p:nvPr/>
        </p:nvSpPr>
        <p:spPr>
          <a:xfrm>
            <a:off x="4964717" y="3956548"/>
            <a:ext cx="15747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26" lvl="1" indent="-80026" algn="just" defTabSz="1145072">
              <a:buFont typeface="Arial" panose="020B0604020202020204" pitchFamily="34" charset="0"/>
              <a:buChar char="•"/>
              <a:defRPr/>
            </a:pPr>
            <a:r>
              <a:rPr lang="pt-BR" sz="1000" dirty="0"/>
              <a:t>Isenção de ICMS em </a:t>
            </a:r>
            <a:r>
              <a:rPr lang="pt-BR" sz="1000" b="1" dirty="0"/>
              <a:t>TODAS</a:t>
            </a:r>
            <a:r>
              <a:rPr lang="pt-BR" sz="1000" dirty="0"/>
              <a:t> as peças e partes utilizadas para a produção de equipamentos na Bahia.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99DD301-4A81-0A17-A3CC-79A11E15EE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69" y="24394"/>
            <a:ext cx="670803" cy="5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8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riângulo isósceles 127"/>
          <p:cNvSpPr/>
          <p:nvPr/>
        </p:nvSpPr>
        <p:spPr>
          <a:xfrm>
            <a:off x="52054" y="151753"/>
            <a:ext cx="336993" cy="20915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38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09B230-EC96-F4EF-12AD-4A17F7D0F337}"/>
              </a:ext>
            </a:extLst>
          </p:cNvPr>
          <p:cNvSpPr/>
          <p:nvPr/>
        </p:nvSpPr>
        <p:spPr>
          <a:xfrm>
            <a:off x="233202" y="218128"/>
            <a:ext cx="6138998" cy="487633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51"/>
            <a:r>
              <a:rPr lang="en-US" b="1" dirty="0">
                <a:solidFill>
                  <a:schemeClr val="bg1"/>
                </a:solidFill>
              </a:rPr>
              <a:t>EXEMPLOS DE AÇÕES PRIORITÁRIAS DESENVOLVIDAS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FBA1CE8-535E-9D6C-1DFF-EBD479718D9B}"/>
              </a:ext>
            </a:extLst>
          </p:cNvPr>
          <p:cNvSpPr txBox="1"/>
          <p:nvPr/>
        </p:nvSpPr>
        <p:spPr>
          <a:xfrm>
            <a:off x="389047" y="931299"/>
            <a:ext cx="850343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just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600" dirty="0">
                <a:solidFill>
                  <a:srgbClr val="404040"/>
                </a:solidFill>
              </a:rPr>
              <a:t>Implantação de 04 unidades industriais de HL, amônia e diesel verde no Polo Industrial de Camaçari e </a:t>
            </a:r>
            <a:r>
              <a:rPr lang="pt-BR" sz="1600" dirty="0" err="1">
                <a:solidFill>
                  <a:srgbClr val="404040"/>
                </a:solidFill>
              </a:rPr>
              <a:t>Mataripe</a:t>
            </a:r>
            <a:r>
              <a:rPr lang="pt-BR" sz="1600" dirty="0">
                <a:solidFill>
                  <a:srgbClr val="404040"/>
                </a:solidFill>
              </a:rPr>
              <a:t>: UNIGEL, ACELEN, ENEL GREENPOWER e Empresa B;
Memorando de Entendimento para promover o desenvolvimento da C&amp;T&amp;I no âmbito do HL na Bahia. </a:t>
            </a:r>
            <a:r>
              <a:rPr lang="pt-BR" sz="1600" dirty="0" err="1">
                <a:solidFill>
                  <a:srgbClr val="404040"/>
                </a:solidFill>
              </a:rPr>
              <a:t>ICT's</a:t>
            </a:r>
            <a:r>
              <a:rPr lang="pt-BR" sz="1600" dirty="0">
                <a:solidFill>
                  <a:srgbClr val="404040"/>
                </a:solidFill>
              </a:rPr>
              <a:t>: IFBA, </a:t>
            </a:r>
            <a:r>
              <a:rPr lang="pt-BR" sz="1600" dirty="0" err="1">
                <a:solidFill>
                  <a:srgbClr val="404040"/>
                </a:solidFill>
              </a:rPr>
              <a:t>IFBahiano</a:t>
            </a:r>
            <a:r>
              <a:rPr lang="pt-BR" sz="1600" dirty="0">
                <a:solidFill>
                  <a:srgbClr val="404040"/>
                </a:solidFill>
              </a:rPr>
              <a:t>, SENAI-CIMATEC, UEFS, UESB, UESC, UFBA, UFOB, UFRB, UFSB, UNEB, UNILAB e UNIVASF;
</a:t>
            </a:r>
            <a:r>
              <a:rPr lang="pt-BR" sz="1600" dirty="0">
                <a:cs typeface="Arial" panose="020B0604020202020204" pitchFamily="34" charset="0"/>
              </a:rPr>
              <a:t>Estudo de Prospecção de mercado consumidor na indústria baiana para HL e derivados. </a:t>
            </a:r>
          </a:p>
          <a:p>
            <a:pPr marL="176213" indent="-176213" algn="just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600" dirty="0">
                <a:cs typeface="Arial" panose="020B0604020202020204" pitchFamily="34" charset="0"/>
              </a:rPr>
              <a:t>Estudo do potencial e modelagem matemática para um sistema georreferenciado de suporte à decisão (Contrato SENAI-CIMATEC);</a:t>
            </a:r>
          </a:p>
          <a:p>
            <a:pPr marL="176213" indent="-176213" algn="just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600" dirty="0"/>
              <a:t>Promoção de encontro entre produtores de HL e derivados e prestadores de serviços especializados em parceria com o Sebrae Energia (22/11).</a:t>
            </a:r>
          </a:p>
          <a:p>
            <a:pPr marL="206167" indent="-206167" algn="just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600" dirty="0">
                <a:cs typeface="Arial" panose="020B0604020202020204" pitchFamily="34" charset="0"/>
              </a:rPr>
              <a:t>Assinatura de Memorando de Entendimento e criação de GT para desenvolvimento do Projeto da ACELEN e ENEL GREENPOWER.</a:t>
            </a:r>
          </a:p>
          <a:p>
            <a:pPr marL="206167" indent="-206167" algn="just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600" dirty="0">
                <a:cs typeface="Arial" panose="020B0604020202020204" pitchFamily="34" charset="0"/>
              </a:rPr>
              <a:t>Criação de Compromisso e Iniciativas transversais e em rede no PPA 2024-2027.</a:t>
            </a:r>
            <a:endParaRPr lang="en-US" sz="1600"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E70C11FD-7594-559A-74E8-F5D49FA9B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47" y="24393"/>
            <a:ext cx="800126" cy="7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6DC639F-70E2-BC1B-FEC1-DA3A8C0A0138}"/>
              </a:ext>
            </a:extLst>
          </p:cNvPr>
          <p:cNvSpPr txBox="1">
            <a:spLocks/>
          </p:cNvSpPr>
          <p:nvPr/>
        </p:nvSpPr>
        <p:spPr>
          <a:xfrm>
            <a:off x="196642" y="849027"/>
            <a:ext cx="8713344" cy="40607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54500" indent="-154500" eaLnBrk="1" hangingPunct="1">
              <a:lnSpc>
                <a:spcPct val="130000"/>
              </a:lnSpc>
              <a:spcBef>
                <a:spcPts val="1025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367" b="1" dirty="0">
                <a:latin typeface="Arial" panose="020B0604020202020204" pitchFamily="34" charset="0"/>
                <a:cs typeface="Arial" panose="020B0604020202020204" pitchFamily="34" charset="0"/>
              </a:rPr>
              <a:t>INCITERE – Instituto de Ciência, Inovação e Tecnologia em Energias Renováveis da Bahia</a:t>
            </a:r>
          </a:p>
          <a:p>
            <a:pPr marL="462519" lvl="1" indent="-153269" algn="just" eaLnBrk="1" hangingPunct="1">
              <a:lnSpc>
                <a:spcPct val="120000"/>
              </a:lnSpc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  <a:tabLst>
                <a:tab pos="2836149" algn="l"/>
              </a:tabLst>
            </a:pPr>
            <a:r>
              <a:rPr lang="pt-BR" sz="1367" dirty="0">
                <a:latin typeface="Arial" panose="020B0604020202020204" pitchFamily="34" charset="0"/>
                <a:cs typeface="Arial" panose="020B0604020202020204" pitchFamily="34" charset="0"/>
              </a:rPr>
              <a:t>Financiamento FAPESB/SECTI via INCITE – pós-graduação, pesquisa, inovação, empreendedorismo e transferência de tecnologia em energias renováveis.</a:t>
            </a:r>
          </a:p>
          <a:p>
            <a:pPr marL="154500" indent="-154500" eaLnBrk="1" hangingPunct="1">
              <a:lnSpc>
                <a:spcPct val="130000"/>
              </a:lnSpc>
              <a:spcBef>
                <a:spcPts val="1538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pt-BR" sz="1367" b="1" dirty="0">
                <a:latin typeface="Arial" panose="020B0604020202020204" pitchFamily="34" charset="0"/>
                <a:cs typeface="Arial" panose="020B0604020202020204" pitchFamily="34" charset="0"/>
              </a:rPr>
              <a:t>SENAI-CIMATEC – Unidade piloto de Hidrogênio Verde</a:t>
            </a:r>
          </a:p>
          <a:p>
            <a:pPr marL="462519" lvl="1" indent="-153269" eaLnBrk="1" hangingPunct="1">
              <a:lnSpc>
                <a:spcPct val="120000"/>
              </a:lnSpc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  <a:tabLst>
                <a:tab pos="2836149" algn="l"/>
              </a:tabLst>
            </a:pPr>
            <a:r>
              <a:rPr lang="pt-BR" sz="1367" dirty="0">
                <a:latin typeface="Arial" panose="020B0604020202020204" pitchFamily="34" charset="0"/>
                <a:cs typeface="Arial" panose="020B0604020202020204" pitchFamily="34" charset="0"/>
              </a:rPr>
              <a:t>Apoio do GIZ (Alemanha) e Governo do Estado (SDE);</a:t>
            </a:r>
          </a:p>
          <a:p>
            <a:pPr marL="462519" lvl="1" indent="-153269" eaLnBrk="1" hangingPunct="1">
              <a:lnSpc>
                <a:spcPct val="120000"/>
              </a:lnSpc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  <a:tabLst>
                <a:tab pos="2836149" algn="l"/>
              </a:tabLst>
            </a:pPr>
            <a:r>
              <a:rPr lang="pt-BR" sz="1367" dirty="0">
                <a:latin typeface="Arial" panose="020B0604020202020204" pitchFamily="34" charset="0"/>
                <a:cs typeface="Arial" panose="020B0604020202020204" pitchFamily="34" charset="0"/>
              </a:rPr>
              <a:t>Produção de 280 t/a (2 MW) a 1400 t/a (10MW) através de energia limpa.</a:t>
            </a:r>
          </a:p>
          <a:p>
            <a:pPr marL="154500" lvl="1" indent="-154500" eaLnBrk="1" hangingPunct="1">
              <a:lnSpc>
                <a:spcPct val="130000"/>
              </a:lnSpc>
              <a:spcBef>
                <a:spcPts val="1538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  <a:tabLst>
                <a:tab pos="2836149" algn="l"/>
              </a:tabLst>
            </a:pPr>
            <a:r>
              <a:rPr lang="pt-BR" sz="1367" b="1" dirty="0">
                <a:latin typeface="Arial" panose="020B0604020202020204" pitchFamily="34" charset="0"/>
                <a:cs typeface="Arial" panose="020B0604020202020204" pitchFamily="34" charset="0"/>
              </a:rPr>
              <a:t>ACELEN</a:t>
            </a:r>
          </a:p>
          <a:p>
            <a:pPr marL="462519" lvl="1" indent="-153269" eaLnBrk="1" hangingPunct="1">
              <a:lnSpc>
                <a:spcPct val="120000"/>
              </a:lnSpc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  <a:tabLst>
                <a:tab pos="2836149" algn="l"/>
              </a:tabLst>
            </a:pPr>
            <a:r>
              <a:rPr lang="pt-BR" sz="1367" dirty="0">
                <a:latin typeface="Arial" panose="020B0604020202020204" pitchFamily="34" charset="0"/>
                <a:cs typeface="Arial" panose="020B0604020202020204" pitchFamily="34" charset="0"/>
              </a:rPr>
              <a:t>Parceria tecnológica para implantação de um Centro de Tecnologia de combustíveis e químicos verdes.</a:t>
            </a:r>
          </a:p>
          <a:p>
            <a:pPr marL="154500" lvl="1" indent="-154500" eaLnBrk="1" hangingPunct="1">
              <a:lnSpc>
                <a:spcPct val="130000"/>
              </a:lnSpc>
              <a:spcBef>
                <a:spcPts val="1538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  <a:tabLst>
                <a:tab pos="2836149" algn="l"/>
              </a:tabLst>
            </a:pPr>
            <a:r>
              <a:rPr lang="pt-BR" sz="1367" b="1" dirty="0">
                <a:latin typeface="Arial" panose="020B0604020202020204" pitchFamily="34" charset="0"/>
                <a:cs typeface="Arial" panose="020B0604020202020204" pitchFamily="34" charset="0"/>
              </a:rPr>
              <a:t>PARCERIAS ACADÊMICAS</a:t>
            </a:r>
          </a:p>
          <a:p>
            <a:pPr marL="462519" lvl="1" indent="-153269" algn="just" eaLnBrk="1" hangingPunct="1">
              <a:lnSpc>
                <a:spcPct val="120000"/>
              </a:lnSpc>
              <a:spcBef>
                <a:spcPts val="0"/>
              </a:spcBef>
              <a:spcAft>
                <a:spcPts val="513"/>
              </a:spcAft>
              <a:buClr>
                <a:srgbClr val="C00000"/>
              </a:buClr>
              <a:buFont typeface="Wingdings" pitchFamily="2" charset="2"/>
              <a:buChar char="ü"/>
              <a:tabLst>
                <a:tab pos="2836149" algn="l"/>
              </a:tabLst>
            </a:pPr>
            <a:r>
              <a:rPr lang="pt-BR" sz="1367" dirty="0">
                <a:latin typeface="Arial" panose="020B0604020202020204" pitchFamily="34" charset="0"/>
                <a:cs typeface="Arial" panose="020B0604020202020204" pitchFamily="34" charset="0"/>
              </a:rPr>
              <a:t>MoU com 13 </a:t>
            </a:r>
            <a:r>
              <a:rPr lang="pt-BR" sz="1367" dirty="0" err="1">
                <a:latin typeface="Arial" panose="020B0604020202020204" pitchFamily="34" charset="0"/>
                <a:cs typeface="Arial" panose="020B0604020202020204" pitchFamily="34" charset="0"/>
              </a:rPr>
              <a:t>ICTs</a:t>
            </a:r>
            <a:r>
              <a:rPr lang="pt-BR" sz="1367" dirty="0">
                <a:latin typeface="Arial" panose="020B0604020202020204" pitchFamily="34" charset="0"/>
                <a:cs typeface="Arial" panose="020B0604020202020204" pitchFamily="34" charset="0"/>
              </a:rPr>
              <a:t> da Bahia para promoção e desenvolvimento da ciência, tecnologia e inovação no escopo do hidrogênio verde e da transição energética na Bahia.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F012866-578F-53E5-0140-991C87520B54}"/>
              </a:ext>
            </a:extLst>
          </p:cNvPr>
          <p:cNvSpPr/>
          <p:nvPr/>
        </p:nvSpPr>
        <p:spPr>
          <a:xfrm>
            <a:off x="222149" y="123479"/>
            <a:ext cx="5540274" cy="423080"/>
          </a:xfrm>
          <a:prstGeom prst="roundRect">
            <a:avLst/>
          </a:prstGeom>
          <a:solidFill>
            <a:srgbClr val="06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51"/>
            <a:r>
              <a:rPr lang="en-GB" b="1" dirty="0">
                <a:solidFill>
                  <a:schemeClr val="bg1"/>
                </a:solidFill>
              </a:rPr>
              <a:t>APOIO À TECNOLOGIA E INOVAÇÃO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AD26C937-4642-2902-4A1D-5CA2ED6B4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69" y="24394"/>
            <a:ext cx="670803" cy="5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1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7925</TotalTime>
  <Words>1038</Words>
  <Application>Microsoft Office PowerPoint</Application>
  <PresentationFormat>Apresentação na tela (16:9)</PresentationFormat>
  <Paragraphs>129</Paragraphs>
  <Slides>13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Wingdings</vt:lpstr>
      <vt:lpstr>Tema do Office</vt:lpstr>
      <vt:lpstr>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Ferreira Da Silva</dc:creator>
  <cp:lastModifiedBy>Roberto Fortuna Carneiro</cp:lastModifiedBy>
  <cp:revision>233</cp:revision>
  <cp:lastPrinted>2022-09-29T13:54:58Z</cp:lastPrinted>
  <dcterms:created xsi:type="dcterms:W3CDTF">2022-05-20T12:33:38Z</dcterms:created>
  <dcterms:modified xsi:type="dcterms:W3CDTF">2023-09-29T01:23:23Z</dcterms:modified>
</cp:coreProperties>
</file>