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1" r:id="rId4"/>
    <p:sldId id="262" r:id="rId5"/>
    <p:sldId id="263" r:id="rId6"/>
    <p:sldId id="266" r:id="rId7"/>
    <p:sldId id="267" r:id="rId8"/>
    <p:sldId id="268" r:id="rId9"/>
    <p:sldId id="257" r:id="rId10"/>
    <p:sldId id="265" r:id="rId11"/>
    <p:sldId id="269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>
        <p:scale>
          <a:sx n="100" d="100"/>
          <a:sy n="100" d="100"/>
        </p:scale>
        <p:origin x="-264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rael Lucena Torres" userId="9095cfff-b6af-496a-85c7-53ebd0443783" providerId="ADAL" clId="{E9BA680A-EAFE-4B4F-81F3-9DB5F3352F39}"/>
    <pc:docChg chg="undo custSel modSld sldOrd">
      <pc:chgData name="Israel Lucena Torres" userId="9095cfff-b6af-496a-85c7-53ebd0443783" providerId="ADAL" clId="{E9BA680A-EAFE-4B4F-81F3-9DB5F3352F39}" dt="2023-06-07T21:35:44.600" v="1561"/>
      <pc:docMkLst>
        <pc:docMk/>
      </pc:docMkLst>
      <pc:sldChg chg="modSp mod">
        <pc:chgData name="Israel Lucena Torres" userId="9095cfff-b6af-496a-85c7-53ebd0443783" providerId="ADAL" clId="{E9BA680A-EAFE-4B4F-81F3-9DB5F3352F39}" dt="2023-06-07T20:30:01.800" v="9" actId="6549"/>
        <pc:sldMkLst>
          <pc:docMk/>
          <pc:sldMk cId="1487700712" sldId="256"/>
        </pc:sldMkLst>
        <pc:spChg chg="mod">
          <ac:chgData name="Israel Lucena Torres" userId="9095cfff-b6af-496a-85c7-53ebd0443783" providerId="ADAL" clId="{E9BA680A-EAFE-4B4F-81F3-9DB5F3352F39}" dt="2023-06-07T20:30:01.800" v="9" actId="6549"/>
          <ac:spMkLst>
            <pc:docMk/>
            <pc:sldMk cId="1487700712" sldId="256"/>
            <ac:spMk id="3" creationId="{48B6CF59-4E5B-494D-A2F7-97ADD01E6497}"/>
          </ac:spMkLst>
        </pc:spChg>
      </pc:sldChg>
      <pc:sldChg chg="modSp mod">
        <pc:chgData name="Israel Lucena Torres" userId="9095cfff-b6af-496a-85c7-53ebd0443783" providerId="ADAL" clId="{E9BA680A-EAFE-4B4F-81F3-9DB5F3352F39}" dt="2023-06-07T20:59:32.568" v="1406" actId="20577"/>
        <pc:sldMkLst>
          <pc:docMk/>
          <pc:sldMk cId="279295822" sldId="257"/>
        </pc:sldMkLst>
        <pc:spChg chg="mod">
          <ac:chgData name="Israel Lucena Torres" userId="9095cfff-b6af-496a-85c7-53ebd0443783" providerId="ADAL" clId="{E9BA680A-EAFE-4B4F-81F3-9DB5F3352F39}" dt="2023-06-07T20:59:32.568" v="1406" actId="20577"/>
          <ac:spMkLst>
            <pc:docMk/>
            <pc:sldMk cId="279295822" sldId="257"/>
            <ac:spMk id="3" creationId="{2BD90A2A-2007-A026-DEF6-4259C0DFF9A6}"/>
          </ac:spMkLst>
        </pc:spChg>
      </pc:sldChg>
      <pc:sldChg chg="modSp mod">
        <pc:chgData name="Israel Lucena Torres" userId="9095cfff-b6af-496a-85c7-53ebd0443783" providerId="ADAL" clId="{E9BA680A-EAFE-4B4F-81F3-9DB5F3352F39}" dt="2023-06-07T20:46:39.601" v="912" actId="20577"/>
        <pc:sldMkLst>
          <pc:docMk/>
          <pc:sldMk cId="497607547" sldId="258"/>
        </pc:sldMkLst>
        <pc:spChg chg="mod">
          <ac:chgData name="Israel Lucena Torres" userId="9095cfff-b6af-496a-85c7-53ebd0443783" providerId="ADAL" clId="{E9BA680A-EAFE-4B4F-81F3-9DB5F3352F39}" dt="2023-06-07T20:46:39.601" v="912" actId="20577"/>
          <ac:spMkLst>
            <pc:docMk/>
            <pc:sldMk cId="497607547" sldId="258"/>
            <ac:spMk id="6" creationId="{7C715EA3-8CCB-0769-627D-0FB2313C9A3A}"/>
          </ac:spMkLst>
        </pc:spChg>
      </pc:sldChg>
      <pc:sldChg chg="modSp mod">
        <pc:chgData name="Israel Lucena Torres" userId="9095cfff-b6af-496a-85c7-53ebd0443783" providerId="ADAL" clId="{E9BA680A-EAFE-4B4F-81F3-9DB5F3352F39}" dt="2023-06-07T21:02:37.477" v="1519" actId="20577"/>
        <pc:sldMkLst>
          <pc:docMk/>
          <pc:sldMk cId="497458400" sldId="261"/>
        </pc:sldMkLst>
        <pc:spChg chg="mod">
          <ac:chgData name="Israel Lucena Torres" userId="9095cfff-b6af-496a-85c7-53ebd0443783" providerId="ADAL" clId="{E9BA680A-EAFE-4B4F-81F3-9DB5F3352F39}" dt="2023-06-07T21:02:37.477" v="1519" actId="20577"/>
          <ac:spMkLst>
            <pc:docMk/>
            <pc:sldMk cId="497458400" sldId="261"/>
            <ac:spMk id="6" creationId="{7C715EA3-8CCB-0769-627D-0FB2313C9A3A}"/>
          </ac:spMkLst>
        </pc:spChg>
      </pc:sldChg>
      <pc:sldChg chg="modSp mod">
        <pc:chgData name="Israel Lucena Torres" userId="9095cfff-b6af-496a-85c7-53ebd0443783" providerId="ADAL" clId="{E9BA680A-EAFE-4B4F-81F3-9DB5F3352F39}" dt="2023-06-07T21:09:20.663" v="1559" actId="20577"/>
        <pc:sldMkLst>
          <pc:docMk/>
          <pc:sldMk cId="1154111278" sldId="262"/>
        </pc:sldMkLst>
        <pc:spChg chg="mod">
          <ac:chgData name="Israel Lucena Torres" userId="9095cfff-b6af-496a-85c7-53ebd0443783" providerId="ADAL" clId="{E9BA680A-EAFE-4B4F-81F3-9DB5F3352F39}" dt="2023-06-07T21:09:20.663" v="1559" actId="20577"/>
          <ac:spMkLst>
            <pc:docMk/>
            <pc:sldMk cId="1154111278" sldId="262"/>
            <ac:spMk id="6" creationId="{7C715EA3-8CCB-0769-627D-0FB2313C9A3A}"/>
          </ac:spMkLst>
        </pc:spChg>
      </pc:sldChg>
      <pc:sldChg chg="modSp mod">
        <pc:chgData name="Israel Lucena Torres" userId="9095cfff-b6af-496a-85c7-53ebd0443783" providerId="ADAL" clId="{E9BA680A-EAFE-4B4F-81F3-9DB5F3352F39}" dt="2023-06-07T20:51:07.594" v="1098" actId="20577"/>
        <pc:sldMkLst>
          <pc:docMk/>
          <pc:sldMk cId="2944131926" sldId="263"/>
        </pc:sldMkLst>
        <pc:spChg chg="mod">
          <ac:chgData name="Israel Lucena Torres" userId="9095cfff-b6af-496a-85c7-53ebd0443783" providerId="ADAL" clId="{E9BA680A-EAFE-4B4F-81F3-9DB5F3352F39}" dt="2023-06-07T20:51:07.594" v="1098" actId="20577"/>
          <ac:spMkLst>
            <pc:docMk/>
            <pc:sldMk cId="2944131926" sldId="263"/>
            <ac:spMk id="6" creationId="{7C715EA3-8CCB-0769-627D-0FB2313C9A3A}"/>
          </ac:spMkLst>
        </pc:spChg>
      </pc:sldChg>
      <pc:sldChg chg="ord">
        <pc:chgData name="Israel Lucena Torres" userId="9095cfff-b6af-496a-85c7-53ebd0443783" providerId="ADAL" clId="{E9BA680A-EAFE-4B4F-81F3-9DB5F3352F39}" dt="2023-06-07T21:35:44.600" v="1561"/>
        <pc:sldMkLst>
          <pc:docMk/>
          <pc:sldMk cId="2141553337" sldId="265"/>
        </pc:sldMkLst>
      </pc:sldChg>
      <pc:sldChg chg="modSp mod">
        <pc:chgData name="Israel Lucena Torres" userId="9095cfff-b6af-496a-85c7-53ebd0443783" providerId="ADAL" clId="{E9BA680A-EAFE-4B4F-81F3-9DB5F3352F39}" dt="2023-06-07T20:53:51.610" v="1228" actId="20577"/>
        <pc:sldMkLst>
          <pc:docMk/>
          <pc:sldMk cId="3438375051" sldId="266"/>
        </pc:sldMkLst>
        <pc:spChg chg="mod">
          <ac:chgData name="Israel Lucena Torres" userId="9095cfff-b6af-496a-85c7-53ebd0443783" providerId="ADAL" clId="{E9BA680A-EAFE-4B4F-81F3-9DB5F3352F39}" dt="2023-06-07T20:53:51.610" v="1228" actId="20577"/>
          <ac:spMkLst>
            <pc:docMk/>
            <pc:sldMk cId="3438375051" sldId="266"/>
            <ac:spMk id="3" creationId="{52ABA90C-1492-6947-C4B5-5606D37B5F95}"/>
          </ac:spMkLst>
        </pc:spChg>
      </pc:sldChg>
      <pc:sldChg chg="modSp mod">
        <pc:chgData name="Israel Lucena Torres" userId="9095cfff-b6af-496a-85c7-53ebd0443783" providerId="ADAL" clId="{E9BA680A-EAFE-4B4F-81F3-9DB5F3352F39}" dt="2023-06-07T20:35:58.911" v="177" actId="20577"/>
        <pc:sldMkLst>
          <pc:docMk/>
          <pc:sldMk cId="4204342295" sldId="267"/>
        </pc:sldMkLst>
        <pc:spChg chg="mod">
          <ac:chgData name="Israel Lucena Torres" userId="9095cfff-b6af-496a-85c7-53ebd0443783" providerId="ADAL" clId="{E9BA680A-EAFE-4B4F-81F3-9DB5F3352F39}" dt="2023-06-07T20:35:58.911" v="177" actId="20577"/>
          <ac:spMkLst>
            <pc:docMk/>
            <pc:sldMk cId="4204342295" sldId="267"/>
            <ac:spMk id="3" creationId="{E9CA28A6-7C3F-220B-FCF2-6872B02FE894}"/>
          </ac:spMkLst>
        </pc:spChg>
      </pc:sldChg>
      <pc:sldChg chg="modSp mod">
        <pc:chgData name="Israel Lucena Torres" userId="9095cfff-b6af-496a-85c7-53ebd0443783" providerId="ADAL" clId="{E9BA680A-EAFE-4B4F-81F3-9DB5F3352F39}" dt="2023-06-07T20:59:27.336" v="1405" actId="114"/>
        <pc:sldMkLst>
          <pc:docMk/>
          <pc:sldMk cId="689318397" sldId="268"/>
        </pc:sldMkLst>
        <pc:spChg chg="mod">
          <ac:chgData name="Israel Lucena Torres" userId="9095cfff-b6af-496a-85c7-53ebd0443783" providerId="ADAL" clId="{E9BA680A-EAFE-4B4F-81F3-9DB5F3352F39}" dt="2023-06-07T20:59:27.336" v="1405" actId="114"/>
          <ac:spMkLst>
            <pc:docMk/>
            <pc:sldMk cId="689318397" sldId="268"/>
            <ac:spMk id="3" creationId="{45B3DF18-84B5-B380-16F2-15A075B435A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07/06/2023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07/06/2023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57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418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209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07/06/2023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2AED08-C750-C200-95FF-CD4B7D3DEE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12" b="7812"/>
          <a:stretch/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PT" sz="6000" dirty="0">
                <a:solidFill>
                  <a:schemeClr val="bg1"/>
                </a:solidFill>
              </a:rPr>
              <a:t>TWO-HEADED-BEAST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773756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t-BR" sz="1800" dirty="0">
                <a:solidFill>
                  <a:srgbClr val="7CEBFF"/>
                </a:solidFill>
              </a:rPr>
              <a:t>PROJETO FINAL DE SEGURANÇA INFORMÁTICA</a:t>
            </a:r>
          </a:p>
          <a:p>
            <a:r>
              <a:rPr lang="pt-BR" dirty="0">
                <a:solidFill>
                  <a:schemeClr val="bg2"/>
                </a:solidFill>
              </a:rPr>
              <a:t>Enrico Nunes - 47563 / Pedro pinto - 47263 / Rivaldo pinto - 48806 / LAÍS SANTOS - 47239 / ANTONIO RODRIGUEZ - 47298 / ISRAEL TORRES - 40715 </a:t>
            </a:r>
          </a:p>
          <a:p>
            <a:pPr rtl="0"/>
            <a:endParaRPr lang="pt-B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3F4E2-47EE-C21A-3C79-FA7F761C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e Aplicação Desenvolvida:</a:t>
            </a:r>
          </a:p>
        </p:txBody>
      </p:sp>
      <p:pic>
        <p:nvPicPr>
          <p:cNvPr id="5" name="Espaço Reservado para Conteúdo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06B9062-014C-3F6A-4C91-C757BDEA3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3" y="1906892"/>
            <a:ext cx="6174197" cy="2839487"/>
          </a:xfrm>
        </p:spPr>
      </p:pic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5037977-6A80-EE5F-5B96-213610606F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6"/>
          <a:stretch/>
        </p:blipFill>
        <p:spPr>
          <a:xfrm>
            <a:off x="6332621" y="1949731"/>
            <a:ext cx="4896853" cy="2309219"/>
          </a:xfrm>
          <a:prstGeom prst="rect">
            <a:avLst/>
          </a:prstGeom>
        </p:spPr>
      </p:pic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CBA3C7D-6625-3984-B3E0-4B963664F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69" y="4492725"/>
            <a:ext cx="4624604" cy="2066041"/>
          </a:xfrm>
          <a:prstGeom prst="rect">
            <a:avLst/>
          </a:prstGeom>
        </p:spPr>
      </p:pic>
      <p:pic>
        <p:nvPicPr>
          <p:cNvPr id="11" name="Imagem 10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B719327-2D47-50CC-FAF3-01D3257661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11" y="4370234"/>
            <a:ext cx="4896853" cy="231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5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CD975-3A00-AD8D-E756-FB6AD620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Bem haja, obrigado pela atenção!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0B498-4BEC-4A05-E600-D36F076A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6000" dirty="0"/>
              <a:t>Perguntas?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97769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Objetivos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715EA3-8CCB-0769-627D-0FB2313C9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155087" cy="3633047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4800" b="0" i="0" dirty="0">
                <a:effectLst/>
              </a:rPr>
              <a:t> O objetivo dessa aplicação </a:t>
            </a:r>
            <a:r>
              <a:rPr lang="pt-BR" sz="4800" b="0" i="1" dirty="0">
                <a:effectLst/>
              </a:rPr>
              <a:t>web</a:t>
            </a:r>
            <a:r>
              <a:rPr lang="pt-BR" sz="4800" b="0" i="0" dirty="0">
                <a:effectLst/>
              </a:rPr>
              <a:t> é fazer transferências de arquivos entre utilizadores de forma segura. Para isso, foram utilizadas cifras AES-CBC e o protocolo de chaves públicas e privadas RSA, além de garantir a integridade dos arquivos com códigos HASH. A transferência dos arquivos é feita utilizando base de dados, onde todos os usuários podem acessar os arquivos presentes nela.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4800" dirty="0"/>
              <a:t> O utilizador emissor tem a opção de cifrar o ficheiro com a chave pública do receptor e comprimi-lo.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4800" dirty="0"/>
              <a:t> O software possibilita também a assinatura digital e a anexação de um código de autenticação da mensagem (HMAC).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LEVANTAMENTO DE REQUISITOS DE SEGURANÇA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715EA3-8CCB-0769-627D-0FB2313C9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155087" cy="3633047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2600" dirty="0"/>
              <a:t> Apenas o utilizador tem acesso à sua chave privada, enquanto o servidor tem acesso às chaves públicas de todos os utilizadores.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600" dirty="0"/>
              <a:t> S</a:t>
            </a:r>
            <a:r>
              <a:rPr lang="pt-BR" sz="2600" b="0" i="0" dirty="0">
                <a:effectLst/>
              </a:rPr>
              <a:t>omente o dono da respectiva chave privada pode fazer o </a:t>
            </a:r>
            <a:r>
              <a:rPr lang="pt-BR" sz="2600" b="0" i="1" dirty="0">
                <a:effectLst/>
              </a:rPr>
              <a:t>download</a:t>
            </a:r>
            <a:r>
              <a:rPr lang="pt-BR" sz="2600" b="0" i="0" dirty="0">
                <a:effectLst/>
              </a:rPr>
              <a:t> do arquivo </a:t>
            </a:r>
            <a:r>
              <a:rPr lang="pt-BR" sz="2600" b="0" i="0" u="sng" dirty="0">
                <a:effectLst/>
              </a:rPr>
              <a:t>decifrado</a:t>
            </a:r>
            <a:r>
              <a:rPr lang="pt-BR" sz="2600" b="0" i="0" dirty="0">
                <a:effectLst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600" b="0" i="0" dirty="0">
                <a:effectLst/>
              </a:rPr>
              <a:t> Ao enviar um arquivo, o emissor assina o arquivo com sua chav</a:t>
            </a:r>
            <a:r>
              <a:rPr lang="pt-BR" sz="2600" dirty="0"/>
              <a:t>e privada e o receptor, no momento em que solicita o </a:t>
            </a:r>
            <a:r>
              <a:rPr lang="pt-BR" sz="2600" i="1" dirty="0"/>
              <a:t>download</a:t>
            </a:r>
            <a:r>
              <a:rPr lang="pt-BR" sz="2600" dirty="0"/>
              <a:t> do arquivo, insere a chave pública do emissor. Caso a assinatura seja validada, o arquivo é descarregado.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600" b="0" i="0" dirty="0">
                <a:effectLst/>
              </a:rPr>
              <a:t> Se aplicável, o receptor recebe o código de autenticação da mensagem (HMAC) quando descarrega o arquivo, onde poderá identificar possíveis problemas.</a:t>
            </a:r>
          </a:p>
          <a:p>
            <a:pPr marL="0" indent="0" algn="just">
              <a:buNone/>
            </a:pPr>
            <a:endParaRPr lang="pt-BR" sz="2600" b="0" i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745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ENGENHARIA DE SOFTWARE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715EA3-8CCB-0769-627D-0FB2313C9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155087" cy="4188839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4000" dirty="0"/>
              <a:t>É gerado um par de chaves para o </a:t>
            </a:r>
            <a:r>
              <a:rPr lang="pt-BR" sz="4000" i="1" dirty="0"/>
              <a:t>token</a:t>
            </a:r>
            <a:r>
              <a:rPr lang="pt-BR" sz="4000" dirty="0"/>
              <a:t>, é feito o </a:t>
            </a:r>
            <a:r>
              <a:rPr lang="pt-BR" sz="4000" i="1" dirty="0"/>
              <a:t>download</a:t>
            </a:r>
            <a:r>
              <a:rPr lang="pt-BR" sz="4000" dirty="0"/>
              <a:t> dos pares de chaves e, ao mesmo tempo, a chave pública é enviada para o banco de dados em conjunto com o nome dado ao token.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4000" dirty="0"/>
              <a:t>O utilizador faz o </a:t>
            </a:r>
            <a:r>
              <a:rPr lang="pt-BR" sz="4000" i="1" dirty="0"/>
              <a:t>upload</a:t>
            </a:r>
            <a:r>
              <a:rPr lang="pt-BR" sz="4000" dirty="0"/>
              <a:t> do ficheiro desejado, escolhendo para quem deve enviar (inserindo o </a:t>
            </a:r>
            <a:r>
              <a:rPr lang="pt-BR" sz="4000" i="1" dirty="0"/>
              <a:t>token</a:t>
            </a:r>
            <a:r>
              <a:rPr lang="pt-BR" sz="4000" dirty="0"/>
              <a:t> do destinatário).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4000" dirty="0"/>
              <a:t>Ao escolher se deseja que o ficheiro seja cifrado, o mesmo é cifrado com uma chave AES aleatória criada pelo programa. Após isso, ele busca no banco de dados a chave pública do utilizador para quem deseja enviar e cifra a chave AES.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4000" dirty="0"/>
              <a:t>Caso o utilizador decida comprimir, o ficheiro será comprimido e após isso será cifrado.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4000" dirty="0"/>
              <a:t>O ficheiro é salvo no banco de dados com a chave AES utilizada e somente o utilizador para quem é enviado pode fazer o </a:t>
            </a:r>
            <a:r>
              <a:rPr lang="pt-BR" sz="4000" i="1" dirty="0"/>
              <a:t>download</a:t>
            </a:r>
            <a:r>
              <a:rPr lang="pt-BR" sz="4000" dirty="0"/>
              <a:t> do ficheiro decifrado, usando sua chave </a:t>
            </a:r>
            <a:r>
              <a:rPr lang="pt-BR" sz="4000"/>
              <a:t>privada.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15411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i</a:t>
            </a:r>
            <a:r>
              <a:rPr lang="pt-BR" dirty="0" err="1"/>
              <a:t>mplementação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715EA3-8CCB-0769-627D-0FB2313C9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155087" cy="41888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600" dirty="0"/>
              <a:t>Utilizamos o Node.js para fazer a ligação do servidor.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/>
              <a:t>Utilização de MySQL como base de dados.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/>
              <a:t>Além disso, utilizamos módulos externos para realizar as cifras necessárias,  como: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600" dirty="0"/>
              <a:t> Node-</a:t>
            </a:r>
            <a:r>
              <a:rPr lang="pt-BR" sz="2600" dirty="0" err="1"/>
              <a:t>forge</a:t>
            </a:r>
            <a:r>
              <a:rPr lang="pt-BR" sz="2600" dirty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600" dirty="0"/>
              <a:t> </a:t>
            </a:r>
            <a:r>
              <a:rPr lang="pt-BR" sz="2600" dirty="0" err="1"/>
              <a:t>Crypto</a:t>
            </a:r>
            <a:r>
              <a:rPr lang="pt-BR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13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6A316-73D3-8C13-F7C5-355C0FD4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Efetuados: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ABA90C-1492-6947-C4B5-5606D37B5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600" dirty="0"/>
              <a:t>Testamos o funcionamento da aplicação com arquivos menores de 50Mb e maiores. Testamos também vários tipos de arquivo (como </a:t>
            </a:r>
            <a:r>
              <a:rPr lang="pt-BR" sz="2600" dirty="0" err="1"/>
              <a:t>txt</a:t>
            </a:r>
            <a:r>
              <a:rPr lang="pt-BR" sz="2600" dirty="0"/>
              <a:t> e </a:t>
            </a:r>
            <a:r>
              <a:rPr lang="pt-BR" sz="2600" dirty="0" err="1"/>
              <a:t>pdf</a:t>
            </a:r>
            <a:r>
              <a:rPr lang="pt-BR" sz="2600" dirty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/>
              <a:t>Testamos todas as funções de cifrar, comprimir, assinar digitalmente, e descarregar os arquivos (inclusive sem chave privada ou com chave errada).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/>
              <a:t>Testamos a aplicação em diversos </a:t>
            </a:r>
            <a:r>
              <a:rPr lang="pt-BR" sz="2600" i="1" dirty="0"/>
              <a:t>browsers</a:t>
            </a:r>
            <a:r>
              <a:rPr lang="pt-BR" sz="2600" dirty="0"/>
              <a:t> e dispositivos.</a:t>
            </a:r>
          </a:p>
          <a:p>
            <a:pPr marL="0" indent="0">
              <a:buNone/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43837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FC6A1-68FF-0BE4-DFAE-FF7BFB9B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Analise Crítica: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CA28A6-7C3F-220B-FCF2-6872B02FE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2600" dirty="0"/>
              <a:t> No início, podíamos escolher entre duas opções: Fazer em </a:t>
            </a:r>
            <a:r>
              <a:rPr lang="pt-BR" sz="2600" dirty="0" err="1"/>
              <a:t>bash</a:t>
            </a:r>
            <a:r>
              <a:rPr lang="pt-BR" sz="2600" dirty="0"/>
              <a:t> com linha de comandos ou criar um aplicativo web.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600" dirty="0"/>
              <a:t> No </a:t>
            </a:r>
            <a:r>
              <a:rPr lang="pt-BR" sz="2600" dirty="0" err="1"/>
              <a:t>bash</a:t>
            </a:r>
            <a:r>
              <a:rPr lang="pt-BR" sz="2600" dirty="0"/>
              <a:t>, ainda que fosse mais simples a ações de cifrar e transmitir, tinha de ser compartilhada uma forma de conexão por meios externos.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600" dirty="0"/>
              <a:t> No aplicativo web foi mais fácil a ligação, mas, por outro lado, foi mais difícil realizar as funções de cifra e decifra.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600" dirty="0"/>
              <a:t> O único problema encontrado, infelizmente, foi não termos conseguido dividir um ficheiro para cifrar, pois quando deciframos, o blocos não se juntam como esperado.</a:t>
            </a:r>
          </a:p>
        </p:txBody>
      </p:sp>
    </p:spTree>
    <p:extLst>
      <p:ext uri="{BB962C8B-B14F-4D97-AF65-F5344CB8AC3E}">
        <p14:creationId xmlns:p14="http://schemas.microsoft.com/office/powerpoint/2010/main" val="420434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08DA4-0BF7-E80A-6ACE-722ADB0D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Alcançados e Conclusões: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B3DF18-84B5-B380-16F2-15A075B43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600" dirty="0"/>
              <a:t> Com o nosso projeto, conseguimos assinar um ficheiro, bem como conferir a sua veracidade.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/>
              <a:t> Compartilhar arquivo cifrado e a decifrá-lo de forma correta.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/>
              <a:t> Comprimir o ficheiro.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/>
              <a:t> Permitir que o utilizador utilize o </a:t>
            </a:r>
            <a:r>
              <a:rPr lang="pt-BR" sz="2600" dirty="0" err="1"/>
              <a:t>hash</a:t>
            </a:r>
            <a:r>
              <a:rPr lang="pt-BR" sz="2600" dirty="0"/>
              <a:t> que desejar (sha1, sha256, </a:t>
            </a:r>
            <a:r>
              <a:rPr lang="pt-BR" sz="2600" dirty="0" err="1"/>
              <a:t>etc</a:t>
            </a:r>
            <a:r>
              <a:rPr lang="pt-BR" sz="2600" dirty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/>
              <a:t> Disponibilizar um </a:t>
            </a:r>
            <a:r>
              <a:rPr lang="pt-BR" sz="2600" i="1" dirty="0"/>
              <a:t>help</a:t>
            </a:r>
            <a:r>
              <a:rPr lang="pt-BR" sz="2600" dirty="0"/>
              <a:t> completo para os utilizadores.</a:t>
            </a:r>
          </a:p>
          <a:p>
            <a:pPr marL="0" indent="0">
              <a:buNone/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68931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35ACD-343A-F167-DBAD-3245837A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Possibilidades de Ataques: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90A2A-2007-A026-DEF6-4259C0DF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600" dirty="0"/>
              <a:t> Fazendo Spam de documentos cifrados para um arquivo.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/>
              <a:t> Injeções SQL.</a:t>
            </a:r>
          </a:p>
        </p:txBody>
      </p:sp>
    </p:spTree>
    <p:extLst>
      <p:ext uri="{BB962C8B-B14F-4D97-AF65-F5344CB8AC3E}">
        <p14:creationId xmlns:p14="http://schemas.microsoft.com/office/powerpoint/2010/main" val="2792958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BD4490C2-611E-455A-B4BD-979530468577}" vid="{C717240B-0B4A-47DC-B19B-2043A138DC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{8AE29D8A-0B78-42F7-9611-6DA41E6CDB77}tf56390039_win32</Template>
  <TotalTime>0</TotalTime>
  <Words>745</Words>
  <Application>Microsoft Office PowerPoint</Application>
  <PresentationFormat>Widescreen</PresentationFormat>
  <Paragraphs>50</Paragraphs>
  <Slides>11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Wingdings</vt:lpstr>
      <vt:lpstr>Wingdings 2</vt:lpstr>
      <vt:lpstr>Dividendo</vt:lpstr>
      <vt:lpstr>TWO-HEADED-BEAST</vt:lpstr>
      <vt:lpstr>Objetivos</vt:lpstr>
      <vt:lpstr>LEVANTAMENTO DE REQUISITOS DE SEGURANÇA</vt:lpstr>
      <vt:lpstr>ENGENHARIA DE SOFTWARE</vt:lpstr>
      <vt:lpstr>implementação</vt:lpstr>
      <vt:lpstr>Testes Efetuados:</vt:lpstr>
      <vt:lpstr>Analise Crítica:</vt:lpstr>
      <vt:lpstr>Objetivos Alcançados e Conclusões:</vt:lpstr>
      <vt:lpstr>Possibilidades de Ataques:</vt:lpstr>
      <vt:lpstr>Sistema e Aplicação Desenvolvida:</vt:lpstr>
      <vt:lpstr>Bem haja, 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tecnológico</dc:title>
  <dc:creator>Pedro Rangel</dc:creator>
  <cp:lastModifiedBy>Israel Lucena</cp:lastModifiedBy>
  <cp:revision>4</cp:revision>
  <dcterms:created xsi:type="dcterms:W3CDTF">2023-06-05T14:25:54Z</dcterms:created>
  <dcterms:modified xsi:type="dcterms:W3CDTF">2023-06-07T21:35:55Z</dcterms:modified>
</cp:coreProperties>
</file>