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0FD04-79E3-62A5-0E28-B04DD0A5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DA330D-1015-8344-8B11-AF826611E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54E41D-E11B-5776-F473-AE858C40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64D533-C8AD-4D95-7AE9-8731079D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94B5B-5DA5-3E99-3E3D-F472095F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8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2AFF6-55D3-3DAA-F5AB-4C2098D2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DBE974-9966-EB29-4B07-BC4EC53C3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DA574-3C95-1B3D-C68F-B22BD166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FB2189-3FDC-E48F-6689-ABCBA130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B08A0-151A-9359-66CB-68A54217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57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C650E6-899C-1949-D557-9E882BFDD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78B0D5-A2F6-A6D8-2299-047210E3D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923403-4539-B4A6-74A9-01F6B940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B1F2DF-3C4A-4C03-CA81-635052F1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6E040-53F4-E415-E983-F78C943E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56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FB8B9-F6AD-85F7-61B1-EBB7360D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1391F9-D1BF-1B0D-DA91-492C995B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739A1C-6013-E50E-8838-AFC8A9F2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5B5FD-3AE4-DB99-D3D1-00517832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34CA1C-E89A-5835-BD8B-784E43A1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99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5BA5CF-6A54-C05E-AE5F-0130BCF7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89CE4B-1638-4053-4D6D-8E71272AC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7E113B-D5A7-D663-1E9A-DE6A273F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69F06-6637-964A-67DB-759007AE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9963A-DB92-913B-BEBE-766F0169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1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8D76-C3C4-AE82-E4DC-7EC9BA24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DC23E-DC49-1D92-D6C7-19338E1FC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3394C7-68DA-5DC6-907D-36A825FC9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50A40F-F15A-3D6F-C3B9-CF27B523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9E8C87-FAB4-FD54-5A17-1C4FC756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08F2AA-A128-64EF-A1E8-AFDE4020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29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67EFB-8FB3-1C3D-3E71-A9810579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426960-65B2-959C-6B61-465930DA7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5B8816-F902-77EA-A955-3784FF4B4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20C8F3-57A1-5C1C-3FF4-C80626689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1FEEC6-6ABA-9417-F3D1-271CE65C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D83109-1619-4FD9-8789-717A2F98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D24E0D-FCFB-1C76-9C8F-CBA32F1F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6BAF66-B110-25FF-CCF0-3D565F9D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274B3-C9D6-5BFE-CCDF-0E44A08F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8EFA4C-0A56-F829-A21E-49AC70E2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209EFC-34C2-C8B4-6509-2D5FFD34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1E8FBA-29A1-33F8-918C-D66870FB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65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EDECCE-F5CE-D95E-E2F9-245F6FE7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F02776-96E2-C6BD-C1DB-F736BAB2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EC8DD-0A1A-FC6E-977B-45F284B9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9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D371B-3FAB-5D2F-3D08-153C2619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A55FA1-DCA0-6512-F209-FAD7F33E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49B028-BDD1-CF99-DB67-9CF5B6FBF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59410F-A36A-3E30-4597-F47F49BF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D56E97-2D3E-0D55-8618-B4853F0A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7FC825-7737-1D91-FE7E-8B93E700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41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2EF41-87F5-1772-0EC9-5A3CC1FD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3B99A0-4C1B-A56F-8F03-750CCB5F1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3C7E90-61B6-3726-8564-5E66D4504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BE9049-7A46-2EE5-6FA9-2FCB3A31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D96D85-1E33-4AA5-69F5-129945FC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F57F06-DE71-B484-61A1-A1FA87D2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8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D29088-72FE-2DDA-01E2-1640C722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5ECA83-531A-573C-F0D6-614E3DBBD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796B8F-F9FE-BFFF-730F-B8BF9347C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614D4-7AF2-964A-9A43-5475646B16FA}" type="datetimeFigureOut">
              <a:rPr lang="pt-BR" smtClean="0"/>
              <a:t>29/06/2024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E5120-E27E-B881-3158-EEDF83229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64B75-06BE-6D8C-6CCB-84E5F9A39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D0A25-662F-744A-A0EC-F01EF72B7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33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178931-D6A5-3B94-00FE-79434347FD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1" r="-1" b="29320"/>
          <a:stretch/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63A072-A06E-7B80-5A9F-B5687874FA34}"/>
              </a:ext>
            </a:extLst>
          </p:cNvPr>
          <p:cNvSpPr txBox="1"/>
          <p:nvPr/>
        </p:nvSpPr>
        <p:spPr>
          <a:xfrm>
            <a:off x="0" y="1703851"/>
            <a:ext cx="27568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3200" b="1" dirty="0" err="1">
                <a:solidFill>
                  <a:srgbClr val="FF0000"/>
                </a:solidFill>
              </a:rPr>
              <a:t>Purple</a:t>
            </a:r>
            <a:r>
              <a:rPr lang="pt-BR" sz="3200" b="1" dirty="0">
                <a:solidFill>
                  <a:srgbClr val="FF0000"/>
                </a:solidFill>
              </a:rPr>
              <a:t> Team:</a:t>
            </a:r>
          </a:p>
          <a:p>
            <a:pPr algn="l"/>
            <a:endParaRPr lang="pt-BR" sz="3200" b="1" dirty="0">
              <a:solidFill>
                <a:srgbClr val="FF0000"/>
              </a:solidFill>
            </a:endParaRPr>
          </a:p>
          <a:p>
            <a:pPr algn="l"/>
            <a:r>
              <a:rPr lang="pt-BR" sz="3200" b="1" dirty="0"/>
              <a:t>Desvendando os Códigos da Segurança Digital </a:t>
            </a:r>
          </a:p>
        </p:txBody>
      </p:sp>
    </p:spTree>
    <p:extLst>
      <p:ext uri="{BB962C8B-B14F-4D97-AF65-F5344CB8AC3E}">
        <p14:creationId xmlns:p14="http://schemas.microsoft.com/office/powerpoint/2010/main" val="2383000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Israel Santos</dc:creator>
  <cp:lastModifiedBy>Israel Santos</cp:lastModifiedBy>
  <cp:revision>2</cp:revision>
  <dcterms:created xsi:type="dcterms:W3CDTF">2024-06-29T07:39:59Z</dcterms:created>
  <dcterms:modified xsi:type="dcterms:W3CDTF">2024-06-29T22:07:29Z</dcterms:modified>
</cp:coreProperties>
</file>