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A3A-8252-476E-BACF-D117FEF5C0C3}" type="datetimeFigureOut">
              <a:rPr lang="en-US" smtClean="0"/>
              <a:pPr/>
              <a:t>4/16/2009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D9FF04B-A24A-4DB1-9F03-4DCFD6157C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A3A-8252-476E-BACF-D117FEF5C0C3}" type="datetimeFigureOut">
              <a:rPr lang="en-US" smtClean="0"/>
              <a:pPr/>
              <a:t>4/16/2009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F04B-A24A-4DB1-9F03-4DCFD6157C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A3A-8252-476E-BACF-D117FEF5C0C3}" type="datetimeFigureOut">
              <a:rPr lang="en-US" smtClean="0"/>
              <a:pPr/>
              <a:t>4/16/2009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F04B-A24A-4DB1-9F03-4DCFD6157C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A3A-8252-476E-BACF-D117FEF5C0C3}" type="datetimeFigureOut">
              <a:rPr lang="en-US" smtClean="0"/>
              <a:pPr/>
              <a:t>4/16/2009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D9FF04B-A24A-4DB1-9F03-4DCFD6157C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A3A-8252-476E-BACF-D117FEF5C0C3}" type="datetimeFigureOut">
              <a:rPr lang="en-US" smtClean="0"/>
              <a:pPr/>
              <a:t>4/16/2009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F04B-A24A-4DB1-9F03-4DCFD6157C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A3A-8252-476E-BACF-D117FEF5C0C3}" type="datetimeFigureOut">
              <a:rPr lang="en-US" smtClean="0"/>
              <a:pPr/>
              <a:t>4/16/2009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F04B-A24A-4DB1-9F03-4DCFD6157C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A3A-8252-476E-BACF-D117FEF5C0C3}" type="datetimeFigureOut">
              <a:rPr lang="en-US" smtClean="0"/>
              <a:pPr/>
              <a:t>4/16/2009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D9FF04B-A24A-4DB1-9F03-4DCFD6157C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A3A-8252-476E-BACF-D117FEF5C0C3}" type="datetimeFigureOut">
              <a:rPr lang="en-US" smtClean="0"/>
              <a:pPr/>
              <a:t>4/16/2009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F04B-A24A-4DB1-9F03-4DCFD6157C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A3A-8252-476E-BACF-D117FEF5C0C3}" type="datetimeFigureOut">
              <a:rPr lang="en-US" smtClean="0"/>
              <a:pPr/>
              <a:t>4/16/2009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F04B-A24A-4DB1-9F03-4DCFD6157C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A3A-8252-476E-BACF-D117FEF5C0C3}" type="datetimeFigureOut">
              <a:rPr lang="en-US" smtClean="0"/>
              <a:pPr/>
              <a:t>4/16/2009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F04B-A24A-4DB1-9F03-4DCFD6157C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A3A-8252-476E-BACF-D117FEF5C0C3}" type="datetimeFigureOut">
              <a:rPr lang="en-US" smtClean="0"/>
              <a:pPr/>
              <a:t>4/16/2009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F04B-A24A-4DB1-9F03-4DCFD6157C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6961A3A-8252-476E-BACF-D117FEF5C0C3}" type="datetimeFigureOut">
              <a:rPr lang="en-US" smtClean="0"/>
              <a:pPr/>
              <a:t>4/16/2009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9FF04B-A24A-4DB1-9F03-4DCFD6157C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latin typeface="Alba Super" pitchFamily="2" charset="0"/>
              </a:rPr>
              <a:t>CONNECT 4</a:t>
            </a:r>
            <a:endParaRPr lang="en-US" sz="5000" dirty="0">
              <a:latin typeface="Alba Sup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57150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By: Milkias Tadesse, Samir Harb, Brian Petzinger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81000"/>
            <a:ext cx="5562599" cy="42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Creates the game board using  2-D array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Checks Win based on rules of the game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95600"/>
            <a:ext cx="3962400" cy="3759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C:\Documents and Settings\Milkias Tadesse\Desktop\AI\SVN_AI\Connect4\pics\r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5257800"/>
            <a:ext cx="1143000" cy="1143000"/>
          </a:xfrm>
          <a:prstGeom prst="rect">
            <a:avLst/>
          </a:prstGeom>
          <a:noFill/>
        </p:spPr>
      </p:pic>
      <p:pic>
        <p:nvPicPr>
          <p:cNvPr id="1030" name="Picture 6" descr="C:\Documents and Settings\Milkias Tadesse\Desktop\AI\SVN_AI\Connect4\pics\blu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3429000"/>
            <a:ext cx="1066800" cy="10668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257800" y="3657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COMPUTER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62600" y="55626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PLAYER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Minimax and alpha-beta pruning</a:t>
            </a:r>
          </a:p>
          <a:p>
            <a:r>
              <a:rPr lang="en-US" dirty="0" smtClean="0"/>
              <a:t>Heuristic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200400"/>
            <a:ext cx="303595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3124200"/>
            <a:ext cx="20478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200400" y="3657600"/>
            <a:ext cx="591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+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1200" y="3657600"/>
            <a:ext cx="591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=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590800"/>
            <a:ext cx="2667000" cy="32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7463" y="1143000"/>
            <a:ext cx="4029075" cy="519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160</TotalTime>
  <Words>39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Trek</vt:lpstr>
      <vt:lpstr>CONNECT 4</vt:lpstr>
      <vt:lpstr>design</vt:lpstr>
      <vt:lpstr>implementation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4</dc:title>
  <dc:creator>Milkias Tadesse</dc:creator>
  <cp:lastModifiedBy>Milkias Tadesse</cp:lastModifiedBy>
  <cp:revision>2</cp:revision>
  <dcterms:created xsi:type="dcterms:W3CDTF">2009-04-16T02:16:06Z</dcterms:created>
  <dcterms:modified xsi:type="dcterms:W3CDTF">2009-04-16T06:07:22Z</dcterms:modified>
</cp:coreProperties>
</file>