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4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5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6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6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8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18A0-6269-4164-8B79-3381CB57B96A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40C2-5A7A-44FE-8E95-FD4D1D7F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80" y="367990"/>
            <a:ext cx="135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Contactanos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8801" y="1728720"/>
            <a:ext cx="3979333" cy="42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80267" y="1451721"/>
            <a:ext cx="774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Nombre</a:t>
            </a:r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98801" y="2447505"/>
            <a:ext cx="3979333" cy="423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80267" y="2170506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Correo</a:t>
            </a:r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098801" y="3125477"/>
            <a:ext cx="3979333" cy="1649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80267" y="2848478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Mesaje</a:t>
            </a:r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098801" y="5164667"/>
            <a:ext cx="2421466" cy="524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Enviar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mensaje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016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80" y="367990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Consulta</a:t>
            </a:r>
            <a:r>
              <a:rPr lang="en-US" dirty="0" smtClean="0"/>
              <a:t> General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651" y="184738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Numero</a:t>
            </a:r>
            <a:r>
              <a:rPr lang="en-US" sz="1200" dirty="0" smtClean="0"/>
              <a:t> de </a:t>
            </a:r>
            <a:r>
              <a:rPr lang="en-US" sz="1200" dirty="0" err="1" smtClean="0"/>
              <a:t>boleto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033236" y="1784195"/>
            <a:ext cx="1906859" cy="401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96004"/>
              </p:ext>
            </p:extLst>
          </p:nvPr>
        </p:nvGraphicFramePr>
        <p:xfrm>
          <a:off x="490651" y="2924862"/>
          <a:ext cx="9991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580">
                  <a:extLst>
                    <a:ext uri="{9D8B030D-6E8A-4147-A177-3AD203B41FA5}">
                      <a16:colId xmlns:a16="http://schemas.microsoft.com/office/drawing/2014/main" val="2727006006"/>
                    </a:ext>
                  </a:extLst>
                </a:gridCol>
                <a:gridCol w="3195924">
                  <a:extLst>
                    <a:ext uri="{9D8B030D-6E8A-4147-A177-3AD203B41FA5}">
                      <a16:colId xmlns:a16="http://schemas.microsoft.com/office/drawing/2014/main" val="2081741675"/>
                    </a:ext>
                  </a:extLst>
                </a:gridCol>
                <a:gridCol w="1609138">
                  <a:extLst>
                    <a:ext uri="{9D8B030D-6E8A-4147-A177-3AD203B41FA5}">
                      <a16:colId xmlns:a16="http://schemas.microsoft.com/office/drawing/2014/main" val="182381464"/>
                    </a:ext>
                  </a:extLst>
                </a:gridCol>
                <a:gridCol w="2012853">
                  <a:extLst>
                    <a:ext uri="{9D8B030D-6E8A-4147-A177-3AD203B41FA5}">
                      <a16:colId xmlns:a16="http://schemas.microsoft.com/office/drawing/2014/main" val="3115782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Fecha</a:t>
                      </a:r>
                      <a:r>
                        <a:rPr lang="en-US" sz="1200" baseline="0" dirty="0" smtClean="0"/>
                        <a:t> de </a:t>
                      </a:r>
                      <a:r>
                        <a:rPr lang="en-US" sz="1200" baseline="0" dirty="0" err="1" smtClean="0"/>
                        <a:t>solicitud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Hora de </a:t>
                      </a:r>
                      <a:r>
                        <a:rPr lang="en-US" sz="1200" dirty="0" err="1" smtClean="0"/>
                        <a:t>solicitud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Ruta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Estado</a:t>
                      </a:r>
                      <a:r>
                        <a:rPr lang="en-US" sz="1200" baseline="0" dirty="0" smtClean="0"/>
                        <a:t> del </a:t>
                      </a:r>
                      <a:r>
                        <a:rPr lang="en-US" sz="1200" baseline="0" dirty="0" err="1" smtClean="0"/>
                        <a:t>boleto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9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1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9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780" y="367990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Sobre nosotros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90683"/>
              </p:ext>
            </p:extLst>
          </p:nvPr>
        </p:nvGraphicFramePr>
        <p:xfrm>
          <a:off x="1878577" y="3996266"/>
          <a:ext cx="8450560" cy="194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640">
                  <a:extLst>
                    <a:ext uri="{9D8B030D-6E8A-4147-A177-3AD203B41FA5}">
                      <a16:colId xmlns:a16="http://schemas.microsoft.com/office/drawing/2014/main" val="2716052889"/>
                    </a:ext>
                  </a:extLst>
                </a:gridCol>
                <a:gridCol w="2112640">
                  <a:extLst>
                    <a:ext uri="{9D8B030D-6E8A-4147-A177-3AD203B41FA5}">
                      <a16:colId xmlns:a16="http://schemas.microsoft.com/office/drawing/2014/main" val="3673013999"/>
                    </a:ext>
                  </a:extLst>
                </a:gridCol>
                <a:gridCol w="2112640">
                  <a:extLst>
                    <a:ext uri="{9D8B030D-6E8A-4147-A177-3AD203B41FA5}">
                      <a16:colId xmlns:a16="http://schemas.microsoft.com/office/drawing/2014/main" val="1209550454"/>
                    </a:ext>
                  </a:extLst>
                </a:gridCol>
                <a:gridCol w="2112640">
                  <a:extLst>
                    <a:ext uri="{9D8B030D-6E8A-4147-A177-3AD203B41FA5}">
                      <a16:colId xmlns:a16="http://schemas.microsoft.com/office/drawing/2014/main" val="178724878"/>
                    </a:ext>
                  </a:extLst>
                </a:gridCol>
              </a:tblGrid>
              <a:tr h="3893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Correo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Puesto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80017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27722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98628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2716"/>
                  </a:ext>
                </a:extLst>
              </a:tr>
              <a:tr h="3893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9238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302933" y="1862667"/>
            <a:ext cx="68410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1" dirty="0" smtClean="0">
                <a:solidFill>
                  <a:srgbClr val="333333"/>
                </a:solidFill>
                <a:effectLst/>
                <a:latin typeface="Open Sans"/>
              </a:rPr>
              <a:t>« Lo nuestro es puro egoísmo: si tu negocio funciona bien, el nuestro también. Y el éxito de tu negocio pasa por una página Web siempre activa, rápida y bien posicionada. Un auténtico cohete que rinda al 100% en todo momento, con el apoyo de un súper-equipo de profesionales, fiables y cercanos, que te acompañen en todo momento y te resuelvan esos pequeños “marrones” del día a día. »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3409" y="1299994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ES" b="0" i="0" dirty="0" smtClean="0">
                <a:solidFill>
                  <a:srgbClr val="333333"/>
                </a:solidFill>
                <a:effectLst/>
                <a:latin typeface="Raleway"/>
              </a:rPr>
              <a:t>8 </a:t>
            </a:r>
            <a:r>
              <a:rPr lang="es-ES" b="1" i="0" dirty="0" err="1" smtClean="0">
                <a:solidFill>
                  <a:srgbClr val="247DA6"/>
                </a:solidFill>
                <a:effectLst/>
                <a:latin typeface="inherit"/>
              </a:rPr>
              <a:t>Xploradores</a:t>
            </a:r>
            <a:r>
              <a:rPr lang="es-ES" b="0" i="0" dirty="0" smtClean="0">
                <a:solidFill>
                  <a:srgbClr val="333333"/>
                </a:solidFill>
                <a:effectLst/>
                <a:latin typeface="Raleway"/>
              </a:rPr>
              <a:t>, un reto y tu súper-idea</a:t>
            </a:r>
            <a:endParaRPr lang="es-ES" b="0" i="0" dirty="0">
              <a:solidFill>
                <a:srgbClr val="333333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735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Open Sans</vt:lpstr>
      <vt:lpstr>Raleway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Lopez</dc:creator>
  <cp:lastModifiedBy>Israel Lopez</cp:lastModifiedBy>
  <cp:revision>2</cp:revision>
  <dcterms:created xsi:type="dcterms:W3CDTF">2021-05-14T06:36:55Z</dcterms:created>
  <dcterms:modified xsi:type="dcterms:W3CDTF">2021-05-14T06:53:56Z</dcterms:modified>
</cp:coreProperties>
</file>