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58" r:id="rId4"/>
    <p:sldId id="259" r:id="rId5"/>
    <p:sldId id="260" r:id="rId6"/>
    <p:sldId id="261" r:id="rId7"/>
    <p:sldId id="263" r:id="rId8"/>
    <p:sldId id="269" r:id="rId9"/>
    <p:sldId id="262" r:id="rId10"/>
    <p:sldId id="268" r:id="rId11"/>
    <p:sldId id="266" r:id="rId12"/>
    <p:sldId id="265" r:id="rId13"/>
    <p:sldId id="270"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79" d="100"/>
          <a:sy n="79" d="100"/>
        </p:scale>
        <p:origin x="68" y="19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26FF9B-7864-43B9-90A9-D7D0B45AB8F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9F3F9E2-B723-41F1-A9CC-34CC2C06A005}">
      <dgm:prSet/>
      <dgm:spPr/>
      <dgm:t>
        <a:bodyPr/>
        <a:lstStyle/>
        <a:p>
          <a:r>
            <a:rPr lang="en-US"/>
            <a:t>Student Registration</a:t>
          </a:r>
        </a:p>
      </dgm:t>
    </dgm:pt>
    <dgm:pt modelId="{21639796-ED8B-46C4-B411-D7B2050F84C7}" type="parTrans" cxnId="{5A141207-4D7F-4469-93AC-46378BAAF128}">
      <dgm:prSet/>
      <dgm:spPr/>
      <dgm:t>
        <a:bodyPr/>
        <a:lstStyle/>
        <a:p>
          <a:endParaRPr lang="en-US"/>
        </a:p>
      </dgm:t>
    </dgm:pt>
    <dgm:pt modelId="{C23B5C33-CFC3-4B4C-A580-BC61F60039E9}" type="sibTrans" cxnId="{5A141207-4D7F-4469-93AC-46378BAAF128}">
      <dgm:prSet/>
      <dgm:spPr/>
      <dgm:t>
        <a:bodyPr/>
        <a:lstStyle/>
        <a:p>
          <a:endParaRPr lang="en-US"/>
        </a:p>
      </dgm:t>
    </dgm:pt>
    <dgm:pt modelId="{9C337258-0AC1-43FC-AE8F-5EC00A446F2C}">
      <dgm:prSet/>
      <dgm:spPr/>
      <dgm:t>
        <a:bodyPr/>
        <a:lstStyle/>
        <a:p>
          <a:r>
            <a:rPr lang="en-US"/>
            <a:t>User login</a:t>
          </a:r>
        </a:p>
      </dgm:t>
    </dgm:pt>
    <dgm:pt modelId="{005B2996-EC69-4732-A017-2F779F4CA098}" type="parTrans" cxnId="{84424793-8620-4D8B-BF62-A15D3EDD1403}">
      <dgm:prSet/>
      <dgm:spPr/>
      <dgm:t>
        <a:bodyPr/>
        <a:lstStyle/>
        <a:p>
          <a:endParaRPr lang="en-US"/>
        </a:p>
      </dgm:t>
    </dgm:pt>
    <dgm:pt modelId="{63118182-C875-4229-AA46-71D8B27D8436}" type="sibTrans" cxnId="{84424793-8620-4D8B-BF62-A15D3EDD1403}">
      <dgm:prSet/>
      <dgm:spPr/>
      <dgm:t>
        <a:bodyPr/>
        <a:lstStyle/>
        <a:p>
          <a:endParaRPr lang="en-US"/>
        </a:p>
      </dgm:t>
    </dgm:pt>
    <dgm:pt modelId="{6AE7EE94-6155-4578-BB29-2E3486AC9971}">
      <dgm:prSet/>
      <dgm:spPr/>
      <dgm:t>
        <a:bodyPr/>
        <a:lstStyle/>
        <a:p>
          <a:r>
            <a:rPr lang="en-US"/>
            <a:t>View Available Classes</a:t>
          </a:r>
        </a:p>
      </dgm:t>
    </dgm:pt>
    <dgm:pt modelId="{26D868E2-2759-4BFC-BA76-496569301328}" type="parTrans" cxnId="{4DEFF192-261E-423C-9F01-FFC903350AC0}">
      <dgm:prSet/>
      <dgm:spPr/>
      <dgm:t>
        <a:bodyPr/>
        <a:lstStyle/>
        <a:p>
          <a:endParaRPr lang="en-US"/>
        </a:p>
      </dgm:t>
    </dgm:pt>
    <dgm:pt modelId="{BE5EC6EB-125C-4C2E-B72C-32C7B5C61CAF}" type="sibTrans" cxnId="{4DEFF192-261E-423C-9F01-FFC903350AC0}">
      <dgm:prSet/>
      <dgm:spPr/>
      <dgm:t>
        <a:bodyPr/>
        <a:lstStyle/>
        <a:p>
          <a:endParaRPr lang="en-US"/>
        </a:p>
      </dgm:t>
    </dgm:pt>
    <dgm:pt modelId="{097743C5-520C-477C-BFA2-3DD8D931B26D}">
      <dgm:prSet/>
      <dgm:spPr/>
      <dgm:t>
        <a:bodyPr/>
        <a:lstStyle/>
        <a:p>
          <a:r>
            <a:rPr lang="en-US"/>
            <a:t>Add a class</a:t>
          </a:r>
        </a:p>
      </dgm:t>
    </dgm:pt>
    <dgm:pt modelId="{0141E18C-72A0-4862-AB8D-8E4C5EEA0619}" type="parTrans" cxnId="{BBD64157-F15A-4219-9C0C-CE408A40DCC5}">
      <dgm:prSet/>
      <dgm:spPr/>
      <dgm:t>
        <a:bodyPr/>
        <a:lstStyle/>
        <a:p>
          <a:endParaRPr lang="en-US"/>
        </a:p>
      </dgm:t>
    </dgm:pt>
    <dgm:pt modelId="{63ACD453-1656-4599-8196-8475748D76B2}" type="sibTrans" cxnId="{BBD64157-F15A-4219-9C0C-CE408A40DCC5}">
      <dgm:prSet/>
      <dgm:spPr/>
      <dgm:t>
        <a:bodyPr/>
        <a:lstStyle/>
        <a:p>
          <a:endParaRPr lang="en-US"/>
        </a:p>
      </dgm:t>
    </dgm:pt>
    <dgm:pt modelId="{8B060B2F-F72A-4534-9747-FD2925B062BF}">
      <dgm:prSet/>
      <dgm:spPr/>
      <dgm:t>
        <a:bodyPr/>
        <a:lstStyle/>
        <a:p>
          <a:r>
            <a:rPr lang="en-US"/>
            <a:t>View Enrolled Classes</a:t>
          </a:r>
        </a:p>
      </dgm:t>
    </dgm:pt>
    <dgm:pt modelId="{AB6E1C19-7E2F-4DFF-9AC2-A7975751A803}" type="parTrans" cxnId="{DF5BE44C-42C1-4412-AF71-4A6481F21661}">
      <dgm:prSet/>
      <dgm:spPr/>
      <dgm:t>
        <a:bodyPr/>
        <a:lstStyle/>
        <a:p>
          <a:endParaRPr lang="en-US"/>
        </a:p>
      </dgm:t>
    </dgm:pt>
    <dgm:pt modelId="{29639E3A-AB75-474A-A31E-82EAEF91E5F9}" type="sibTrans" cxnId="{DF5BE44C-42C1-4412-AF71-4A6481F21661}">
      <dgm:prSet/>
      <dgm:spPr/>
      <dgm:t>
        <a:bodyPr/>
        <a:lstStyle/>
        <a:p>
          <a:endParaRPr lang="en-US"/>
        </a:p>
      </dgm:t>
    </dgm:pt>
    <dgm:pt modelId="{D8916185-2EC5-4741-BAB5-28CEC6B0FF89}">
      <dgm:prSet/>
      <dgm:spPr/>
      <dgm:t>
        <a:bodyPr/>
        <a:lstStyle/>
        <a:p>
          <a:r>
            <a:rPr lang="en-US"/>
            <a:t>Drop a class</a:t>
          </a:r>
        </a:p>
      </dgm:t>
    </dgm:pt>
    <dgm:pt modelId="{F3A7972C-29A7-49E7-8383-150698A98A90}" type="parTrans" cxnId="{0A9E5F98-99B4-4984-AC1A-26E83D04CD44}">
      <dgm:prSet/>
      <dgm:spPr/>
      <dgm:t>
        <a:bodyPr/>
        <a:lstStyle/>
        <a:p>
          <a:endParaRPr lang="en-US"/>
        </a:p>
      </dgm:t>
    </dgm:pt>
    <dgm:pt modelId="{8FB7EEEE-A988-4996-9A08-DACC66C7AE87}" type="sibTrans" cxnId="{0A9E5F98-99B4-4984-AC1A-26E83D04CD44}">
      <dgm:prSet/>
      <dgm:spPr/>
      <dgm:t>
        <a:bodyPr/>
        <a:lstStyle/>
        <a:p>
          <a:endParaRPr lang="en-US"/>
        </a:p>
      </dgm:t>
    </dgm:pt>
    <dgm:pt modelId="{1B28D417-F683-4295-87F4-67BF2E3DD079}" type="pres">
      <dgm:prSet presAssocID="{F926FF9B-7864-43B9-90A9-D7D0B45AB8FD}" presName="linear" presStyleCnt="0">
        <dgm:presLayoutVars>
          <dgm:animLvl val="lvl"/>
          <dgm:resizeHandles val="exact"/>
        </dgm:presLayoutVars>
      </dgm:prSet>
      <dgm:spPr/>
    </dgm:pt>
    <dgm:pt modelId="{8661111F-424B-4106-85A7-6DF619D74B2B}" type="pres">
      <dgm:prSet presAssocID="{C9F3F9E2-B723-41F1-A9CC-34CC2C06A005}" presName="parentText" presStyleLbl="node1" presStyleIdx="0" presStyleCnt="6">
        <dgm:presLayoutVars>
          <dgm:chMax val="0"/>
          <dgm:bulletEnabled val="1"/>
        </dgm:presLayoutVars>
      </dgm:prSet>
      <dgm:spPr/>
    </dgm:pt>
    <dgm:pt modelId="{46825741-8381-47B4-9116-5FA57221509C}" type="pres">
      <dgm:prSet presAssocID="{C23B5C33-CFC3-4B4C-A580-BC61F60039E9}" presName="spacer" presStyleCnt="0"/>
      <dgm:spPr/>
    </dgm:pt>
    <dgm:pt modelId="{E1C29EDF-011D-4A80-8A96-EF285D8C10E8}" type="pres">
      <dgm:prSet presAssocID="{9C337258-0AC1-43FC-AE8F-5EC00A446F2C}" presName="parentText" presStyleLbl="node1" presStyleIdx="1" presStyleCnt="6">
        <dgm:presLayoutVars>
          <dgm:chMax val="0"/>
          <dgm:bulletEnabled val="1"/>
        </dgm:presLayoutVars>
      </dgm:prSet>
      <dgm:spPr/>
    </dgm:pt>
    <dgm:pt modelId="{CC2F773B-FF2A-4DD7-A5BB-A6DE38CDDD07}" type="pres">
      <dgm:prSet presAssocID="{63118182-C875-4229-AA46-71D8B27D8436}" presName="spacer" presStyleCnt="0"/>
      <dgm:spPr/>
    </dgm:pt>
    <dgm:pt modelId="{038F8559-59D8-46E7-AC27-DE962077EFBE}" type="pres">
      <dgm:prSet presAssocID="{6AE7EE94-6155-4578-BB29-2E3486AC9971}" presName="parentText" presStyleLbl="node1" presStyleIdx="2" presStyleCnt="6">
        <dgm:presLayoutVars>
          <dgm:chMax val="0"/>
          <dgm:bulletEnabled val="1"/>
        </dgm:presLayoutVars>
      </dgm:prSet>
      <dgm:spPr/>
    </dgm:pt>
    <dgm:pt modelId="{416B0BBC-1105-4E49-985F-AEE228FF1537}" type="pres">
      <dgm:prSet presAssocID="{BE5EC6EB-125C-4C2E-B72C-32C7B5C61CAF}" presName="spacer" presStyleCnt="0"/>
      <dgm:spPr/>
    </dgm:pt>
    <dgm:pt modelId="{D40E330E-4ECC-4691-A999-448C5C36F57C}" type="pres">
      <dgm:prSet presAssocID="{097743C5-520C-477C-BFA2-3DD8D931B26D}" presName="parentText" presStyleLbl="node1" presStyleIdx="3" presStyleCnt="6">
        <dgm:presLayoutVars>
          <dgm:chMax val="0"/>
          <dgm:bulletEnabled val="1"/>
        </dgm:presLayoutVars>
      </dgm:prSet>
      <dgm:spPr/>
    </dgm:pt>
    <dgm:pt modelId="{58B36115-5B17-455A-B9CE-F802A3C75C54}" type="pres">
      <dgm:prSet presAssocID="{63ACD453-1656-4599-8196-8475748D76B2}" presName="spacer" presStyleCnt="0"/>
      <dgm:spPr/>
    </dgm:pt>
    <dgm:pt modelId="{B4F71D4F-45B6-4457-908C-F80A2CDFD193}" type="pres">
      <dgm:prSet presAssocID="{8B060B2F-F72A-4534-9747-FD2925B062BF}" presName="parentText" presStyleLbl="node1" presStyleIdx="4" presStyleCnt="6">
        <dgm:presLayoutVars>
          <dgm:chMax val="0"/>
          <dgm:bulletEnabled val="1"/>
        </dgm:presLayoutVars>
      </dgm:prSet>
      <dgm:spPr/>
    </dgm:pt>
    <dgm:pt modelId="{2516DBAE-975F-4AD4-809F-874EA1A1DDA5}" type="pres">
      <dgm:prSet presAssocID="{29639E3A-AB75-474A-A31E-82EAEF91E5F9}" presName="spacer" presStyleCnt="0"/>
      <dgm:spPr/>
    </dgm:pt>
    <dgm:pt modelId="{81784507-161C-41E3-997F-7130868708CC}" type="pres">
      <dgm:prSet presAssocID="{D8916185-2EC5-4741-BAB5-28CEC6B0FF89}" presName="parentText" presStyleLbl="node1" presStyleIdx="5" presStyleCnt="6">
        <dgm:presLayoutVars>
          <dgm:chMax val="0"/>
          <dgm:bulletEnabled val="1"/>
        </dgm:presLayoutVars>
      </dgm:prSet>
      <dgm:spPr/>
    </dgm:pt>
  </dgm:ptLst>
  <dgm:cxnLst>
    <dgm:cxn modelId="{5A141207-4D7F-4469-93AC-46378BAAF128}" srcId="{F926FF9B-7864-43B9-90A9-D7D0B45AB8FD}" destId="{C9F3F9E2-B723-41F1-A9CC-34CC2C06A005}" srcOrd="0" destOrd="0" parTransId="{21639796-ED8B-46C4-B411-D7B2050F84C7}" sibTransId="{C23B5C33-CFC3-4B4C-A580-BC61F60039E9}"/>
    <dgm:cxn modelId="{A6A4804A-644B-4DF0-8DE1-B4FE4C8E1DF2}" type="presOf" srcId="{6AE7EE94-6155-4578-BB29-2E3486AC9971}" destId="{038F8559-59D8-46E7-AC27-DE962077EFBE}" srcOrd="0" destOrd="0" presId="urn:microsoft.com/office/officeart/2005/8/layout/vList2"/>
    <dgm:cxn modelId="{DF5BE44C-42C1-4412-AF71-4A6481F21661}" srcId="{F926FF9B-7864-43B9-90A9-D7D0B45AB8FD}" destId="{8B060B2F-F72A-4534-9747-FD2925B062BF}" srcOrd="4" destOrd="0" parTransId="{AB6E1C19-7E2F-4DFF-9AC2-A7975751A803}" sibTransId="{29639E3A-AB75-474A-A31E-82EAEF91E5F9}"/>
    <dgm:cxn modelId="{BBD64157-F15A-4219-9C0C-CE408A40DCC5}" srcId="{F926FF9B-7864-43B9-90A9-D7D0B45AB8FD}" destId="{097743C5-520C-477C-BFA2-3DD8D931B26D}" srcOrd="3" destOrd="0" parTransId="{0141E18C-72A0-4862-AB8D-8E4C5EEA0619}" sibTransId="{63ACD453-1656-4599-8196-8475748D76B2}"/>
    <dgm:cxn modelId="{9739E859-6B9D-4A29-BE14-FC02E64C430E}" type="presOf" srcId="{C9F3F9E2-B723-41F1-A9CC-34CC2C06A005}" destId="{8661111F-424B-4106-85A7-6DF619D74B2B}" srcOrd="0" destOrd="0" presId="urn:microsoft.com/office/officeart/2005/8/layout/vList2"/>
    <dgm:cxn modelId="{8F8BE982-32A3-4D55-B2CE-7BDFDA4A7C8E}" type="presOf" srcId="{097743C5-520C-477C-BFA2-3DD8D931B26D}" destId="{D40E330E-4ECC-4691-A999-448C5C36F57C}" srcOrd="0" destOrd="0" presId="urn:microsoft.com/office/officeart/2005/8/layout/vList2"/>
    <dgm:cxn modelId="{105D468B-8119-45CE-A853-D52E5D398D57}" type="presOf" srcId="{9C337258-0AC1-43FC-AE8F-5EC00A446F2C}" destId="{E1C29EDF-011D-4A80-8A96-EF285D8C10E8}" srcOrd="0" destOrd="0" presId="urn:microsoft.com/office/officeart/2005/8/layout/vList2"/>
    <dgm:cxn modelId="{4DEFF192-261E-423C-9F01-FFC903350AC0}" srcId="{F926FF9B-7864-43B9-90A9-D7D0B45AB8FD}" destId="{6AE7EE94-6155-4578-BB29-2E3486AC9971}" srcOrd="2" destOrd="0" parTransId="{26D868E2-2759-4BFC-BA76-496569301328}" sibTransId="{BE5EC6EB-125C-4C2E-B72C-32C7B5C61CAF}"/>
    <dgm:cxn modelId="{84424793-8620-4D8B-BF62-A15D3EDD1403}" srcId="{F926FF9B-7864-43B9-90A9-D7D0B45AB8FD}" destId="{9C337258-0AC1-43FC-AE8F-5EC00A446F2C}" srcOrd="1" destOrd="0" parTransId="{005B2996-EC69-4732-A017-2F779F4CA098}" sibTransId="{63118182-C875-4229-AA46-71D8B27D8436}"/>
    <dgm:cxn modelId="{0A9E5F98-99B4-4984-AC1A-26E83D04CD44}" srcId="{F926FF9B-7864-43B9-90A9-D7D0B45AB8FD}" destId="{D8916185-2EC5-4741-BAB5-28CEC6B0FF89}" srcOrd="5" destOrd="0" parTransId="{F3A7972C-29A7-49E7-8383-150698A98A90}" sibTransId="{8FB7EEEE-A988-4996-9A08-DACC66C7AE87}"/>
    <dgm:cxn modelId="{048949AA-320E-470E-9765-423A5E73516A}" type="presOf" srcId="{F926FF9B-7864-43B9-90A9-D7D0B45AB8FD}" destId="{1B28D417-F683-4295-87F4-67BF2E3DD079}" srcOrd="0" destOrd="0" presId="urn:microsoft.com/office/officeart/2005/8/layout/vList2"/>
    <dgm:cxn modelId="{C559A2C1-E471-4C9B-A521-E1AA28F0563D}" type="presOf" srcId="{8B060B2F-F72A-4534-9747-FD2925B062BF}" destId="{B4F71D4F-45B6-4457-908C-F80A2CDFD193}" srcOrd="0" destOrd="0" presId="urn:microsoft.com/office/officeart/2005/8/layout/vList2"/>
    <dgm:cxn modelId="{F786AFE4-C368-4583-9504-4E45D9FB4869}" type="presOf" srcId="{D8916185-2EC5-4741-BAB5-28CEC6B0FF89}" destId="{81784507-161C-41E3-997F-7130868708CC}" srcOrd="0" destOrd="0" presId="urn:microsoft.com/office/officeart/2005/8/layout/vList2"/>
    <dgm:cxn modelId="{27953FBE-5412-4095-8F45-48AAB07B64E1}" type="presParOf" srcId="{1B28D417-F683-4295-87F4-67BF2E3DD079}" destId="{8661111F-424B-4106-85A7-6DF619D74B2B}" srcOrd="0" destOrd="0" presId="urn:microsoft.com/office/officeart/2005/8/layout/vList2"/>
    <dgm:cxn modelId="{6BEFA170-C1F4-43D2-806C-98FC3FBD55A1}" type="presParOf" srcId="{1B28D417-F683-4295-87F4-67BF2E3DD079}" destId="{46825741-8381-47B4-9116-5FA57221509C}" srcOrd="1" destOrd="0" presId="urn:microsoft.com/office/officeart/2005/8/layout/vList2"/>
    <dgm:cxn modelId="{D432BB98-1C8A-4144-B799-9EFF82D5DFFE}" type="presParOf" srcId="{1B28D417-F683-4295-87F4-67BF2E3DD079}" destId="{E1C29EDF-011D-4A80-8A96-EF285D8C10E8}" srcOrd="2" destOrd="0" presId="urn:microsoft.com/office/officeart/2005/8/layout/vList2"/>
    <dgm:cxn modelId="{894005E9-0CDA-48E0-BF8B-3DBFDC52C2A3}" type="presParOf" srcId="{1B28D417-F683-4295-87F4-67BF2E3DD079}" destId="{CC2F773B-FF2A-4DD7-A5BB-A6DE38CDDD07}" srcOrd="3" destOrd="0" presId="urn:microsoft.com/office/officeart/2005/8/layout/vList2"/>
    <dgm:cxn modelId="{9D53CFB5-0934-4C57-B33A-60FDDB4D5D70}" type="presParOf" srcId="{1B28D417-F683-4295-87F4-67BF2E3DD079}" destId="{038F8559-59D8-46E7-AC27-DE962077EFBE}" srcOrd="4" destOrd="0" presId="urn:microsoft.com/office/officeart/2005/8/layout/vList2"/>
    <dgm:cxn modelId="{CCC7DE02-4EF7-4013-88F5-EDC9BB0E9969}" type="presParOf" srcId="{1B28D417-F683-4295-87F4-67BF2E3DD079}" destId="{416B0BBC-1105-4E49-985F-AEE228FF1537}" srcOrd="5" destOrd="0" presId="urn:microsoft.com/office/officeart/2005/8/layout/vList2"/>
    <dgm:cxn modelId="{A3B61199-2F6A-4E6C-BE62-519F1E14B69A}" type="presParOf" srcId="{1B28D417-F683-4295-87F4-67BF2E3DD079}" destId="{D40E330E-4ECC-4691-A999-448C5C36F57C}" srcOrd="6" destOrd="0" presId="urn:microsoft.com/office/officeart/2005/8/layout/vList2"/>
    <dgm:cxn modelId="{682F6059-F7C9-487D-BF8D-BDB0B78E9B57}" type="presParOf" srcId="{1B28D417-F683-4295-87F4-67BF2E3DD079}" destId="{58B36115-5B17-455A-B9CE-F802A3C75C54}" srcOrd="7" destOrd="0" presId="urn:microsoft.com/office/officeart/2005/8/layout/vList2"/>
    <dgm:cxn modelId="{A5D1BA97-D5C7-4AAD-A38D-CEC385865277}" type="presParOf" srcId="{1B28D417-F683-4295-87F4-67BF2E3DD079}" destId="{B4F71D4F-45B6-4457-908C-F80A2CDFD193}" srcOrd="8" destOrd="0" presId="urn:microsoft.com/office/officeart/2005/8/layout/vList2"/>
    <dgm:cxn modelId="{C5102BEA-DA79-44EE-B4AB-B80B75FA4444}" type="presParOf" srcId="{1B28D417-F683-4295-87F4-67BF2E3DD079}" destId="{2516DBAE-975F-4AD4-809F-874EA1A1DDA5}" srcOrd="9" destOrd="0" presId="urn:microsoft.com/office/officeart/2005/8/layout/vList2"/>
    <dgm:cxn modelId="{C6737780-A4D7-4ACB-B05A-FAA037922109}" type="presParOf" srcId="{1B28D417-F683-4295-87F4-67BF2E3DD079}" destId="{81784507-161C-41E3-997F-7130868708C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1111F-424B-4106-85A7-6DF619D74B2B}">
      <dsp:nvSpPr>
        <dsp:cNvPr id="0" name=""/>
        <dsp:cNvSpPr/>
      </dsp:nvSpPr>
      <dsp:spPr>
        <a:xfrm>
          <a:off x="0" y="25426"/>
          <a:ext cx="6578523"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Student Registration</a:t>
          </a:r>
        </a:p>
      </dsp:txBody>
      <dsp:txXfrm>
        <a:off x="36296" y="61722"/>
        <a:ext cx="6505931" cy="670943"/>
      </dsp:txXfrm>
    </dsp:sp>
    <dsp:sp modelId="{E1C29EDF-011D-4A80-8A96-EF285D8C10E8}">
      <dsp:nvSpPr>
        <dsp:cNvPr id="0" name=""/>
        <dsp:cNvSpPr/>
      </dsp:nvSpPr>
      <dsp:spPr>
        <a:xfrm>
          <a:off x="0" y="858241"/>
          <a:ext cx="6578523" cy="743535"/>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User login</a:t>
          </a:r>
        </a:p>
      </dsp:txBody>
      <dsp:txXfrm>
        <a:off x="36296" y="894537"/>
        <a:ext cx="6505931" cy="670943"/>
      </dsp:txXfrm>
    </dsp:sp>
    <dsp:sp modelId="{038F8559-59D8-46E7-AC27-DE962077EFBE}">
      <dsp:nvSpPr>
        <dsp:cNvPr id="0" name=""/>
        <dsp:cNvSpPr/>
      </dsp:nvSpPr>
      <dsp:spPr>
        <a:xfrm>
          <a:off x="0" y="1691056"/>
          <a:ext cx="6578523" cy="743535"/>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View Available Classes</a:t>
          </a:r>
        </a:p>
      </dsp:txBody>
      <dsp:txXfrm>
        <a:off x="36296" y="1727352"/>
        <a:ext cx="6505931" cy="670943"/>
      </dsp:txXfrm>
    </dsp:sp>
    <dsp:sp modelId="{D40E330E-4ECC-4691-A999-448C5C36F57C}">
      <dsp:nvSpPr>
        <dsp:cNvPr id="0" name=""/>
        <dsp:cNvSpPr/>
      </dsp:nvSpPr>
      <dsp:spPr>
        <a:xfrm>
          <a:off x="0" y="2523871"/>
          <a:ext cx="6578523" cy="743535"/>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Add a class</a:t>
          </a:r>
        </a:p>
      </dsp:txBody>
      <dsp:txXfrm>
        <a:off x="36296" y="2560167"/>
        <a:ext cx="6505931" cy="670943"/>
      </dsp:txXfrm>
    </dsp:sp>
    <dsp:sp modelId="{B4F71D4F-45B6-4457-908C-F80A2CDFD193}">
      <dsp:nvSpPr>
        <dsp:cNvPr id="0" name=""/>
        <dsp:cNvSpPr/>
      </dsp:nvSpPr>
      <dsp:spPr>
        <a:xfrm>
          <a:off x="0" y="3356686"/>
          <a:ext cx="6578523" cy="743535"/>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View Enrolled Classes</a:t>
          </a:r>
        </a:p>
      </dsp:txBody>
      <dsp:txXfrm>
        <a:off x="36296" y="3392982"/>
        <a:ext cx="6505931" cy="670943"/>
      </dsp:txXfrm>
    </dsp:sp>
    <dsp:sp modelId="{81784507-161C-41E3-997F-7130868708CC}">
      <dsp:nvSpPr>
        <dsp:cNvPr id="0" name=""/>
        <dsp:cNvSpPr/>
      </dsp:nvSpPr>
      <dsp:spPr>
        <a:xfrm>
          <a:off x="0" y="4189501"/>
          <a:ext cx="6578523" cy="74353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Drop a class</a:t>
          </a:r>
        </a:p>
      </dsp:txBody>
      <dsp:txXfrm>
        <a:off x="36296" y="4225797"/>
        <a:ext cx="6505931"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037F-A083-4DF4-BA1E-81275D7064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6A00B4-9528-4469-9C10-EFE34D5C23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DFD9B1-1F72-454B-82BE-20FD36271A5C}"/>
              </a:ext>
            </a:extLst>
          </p:cNvPr>
          <p:cNvSpPr>
            <a:spLocks noGrp="1"/>
          </p:cNvSpPr>
          <p:nvPr>
            <p:ph type="dt" sz="half" idx="10"/>
          </p:nvPr>
        </p:nvSpPr>
        <p:spPr/>
        <p:txBody>
          <a:bodyPr/>
          <a:lstStyle/>
          <a:p>
            <a:fld id="{966F0DE6-0144-460F-8565-603AFC074BA6}" type="datetimeFigureOut">
              <a:rPr lang="en-US" smtClean="0"/>
              <a:t>11/16/2021</a:t>
            </a:fld>
            <a:endParaRPr lang="en-US"/>
          </a:p>
        </p:txBody>
      </p:sp>
      <p:sp>
        <p:nvSpPr>
          <p:cNvPr id="5" name="Footer Placeholder 4">
            <a:extLst>
              <a:ext uri="{FF2B5EF4-FFF2-40B4-BE49-F238E27FC236}">
                <a16:creationId xmlns:a16="http://schemas.microsoft.com/office/drawing/2014/main" id="{29216FB8-3116-4AA7-A1EF-A53F4FD38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A0A24-0E1B-4801-86B2-54D366381B7D}"/>
              </a:ext>
            </a:extLst>
          </p:cNvPr>
          <p:cNvSpPr>
            <a:spLocks noGrp="1"/>
          </p:cNvSpPr>
          <p:nvPr>
            <p:ph type="sldNum" sz="quarter" idx="12"/>
          </p:nvPr>
        </p:nvSpPr>
        <p:spPr/>
        <p:txBody>
          <a:bodyPr/>
          <a:lstStyle/>
          <a:p>
            <a:fld id="{91FE2BD7-EC3E-410E-9DEB-EB3B57AF8B99}" type="slidenum">
              <a:rPr lang="en-US" smtClean="0"/>
              <a:t>‹#›</a:t>
            </a:fld>
            <a:endParaRPr lang="en-US"/>
          </a:p>
        </p:txBody>
      </p:sp>
    </p:spTree>
    <p:extLst>
      <p:ext uri="{BB962C8B-B14F-4D97-AF65-F5344CB8AC3E}">
        <p14:creationId xmlns:p14="http://schemas.microsoft.com/office/powerpoint/2010/main" val="2674844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B935-6C1E-49D6-9143-67A427A132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FAE5A5-13C3-4FA9-813B-2ED663A455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18595-3244-4AA2-BD9F-C45B8A6415D9}"/>
              </a:ext>
            </a:extLst>
          </p:cNvPr>
          <p:cNvSpPr>
            <a:spLocks noGrp="1"/>
          </p:cNvSpPr>
          <p:nvPr>
            <p:ph type="dt" sz="half" idx="10"/>
          </p:nvPr>
        </p:nvSpPr>
        <p:spPr/>
        <p:txBody>
          <a:bodyPr/>
          <a:lstStyle/>
          <a:p>
            <a:fld id="{966F0DE6-0144-460F-8565-603AFC074BA6}" type="datetimeFigureOut">
              <a:rPr lang="en-US" smtClean="0"/>
              <a:t>11/16/2021</a:t>
            </a:fld>
            <a:endParaRPr lang="en-US"/>
          </a:p>
        </p:txBody>
      </p:sp>
      <p:sp>
        <p:nvSpPr>
          <p:cNvPr id="5" name="Footer Placeholder 4">
            <a:extLst>
              <a:ext uri="{FF2B5EF4-FFF2-40B4-BE49-F238E27FC236}">
                <a16:creationId xmlns:a16="http://schemas.microsoft.com/office/drawing/2014/main" id="{FBBA816B-6942-4F8B-BF61-E79C93ABA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F2F9A-E141-420C-983A-291ADA1673E0}"/>
              </a:ext>
            </a:extLst>
          </p:cNvPr>
          <p:cNvSpPr>
            <a:spLocks noGrp="1"/>
          </p:cNvSpPr>
          <p:nvPr>
            <p:ph type="sldNum" sz="quarter" idx="12"/>
          </p:nvPr>
        </p:nvSpPr>
        <p:spPr/>
        <p:txBody>
          <a:bodyPr/>
          <a:lstStyle/>
          <a:p>
            <a:fld id="{91FE2BD7-EC3E-410E-9DEB-EB3B57AF8B99}" type="slidenum">
              <a:rPr lang="en-US" smtClean="0"/>
              <a:t>‹#›</a:t>
            </a:fld>
            <a:endParaRPr lang="en-US"/>
          </a:p>
        </p:txBody>
      </p:sp>
    </p:spTree>
    <p:extLst>
      <p:ext uri="{BB962C8B-B14F-4D97-AF65-F5344CB8AC3E}">
        <p14:creationId xmlns:p14="http://schemas.microsoft.com/office/powerpoint/2010/main" val="25920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A87CB-E7A3-4F57-A8A7-4A54247F03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96103D-C3E9-493C-86FA-4AC2745B0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EE4E2-08CB-4FC2-BF8A-2C698D8EC6F2}"/>
              </a:ext>
            </a:extLst>
          </p:cNvPr>
          <p:cNvSpPr>
            <a:spLocks noGrp="1"/>
          </p:cNvSpPr>
          <p:nvPr>
            <p:ph type="dt" sz="half" idx="10"/>
          </p:nvPr>
        </p:nvSpPr>
        <p:spPr/>
        <p:txBody>
          <a:bodyPr/>
          <a:lstStyle/>
          <a:p>
            <a:fld id="{966F0DE6-0144-460F-8565-603AFC074BA6}" type="datetimeFigureOut">
              <a:rPr lang="en-US" smtClean="0"/>
              <a:t>11/16/2021</a:t>
            </a:fld>
            <a:endParaRPr lang="en-US"/>
          </a:p>
        </p:txBody>
      </p:sp>
      <p:sp>
        <p:nvSpPr>
          <p:cNvPr id="5" name="Footer Placeholder 4">
            <a:extLst>
              <a:ext uri="{FF2B5EF4-FFF2-40B4-BE49-F238E27FC236}">
                <a16:creationId xmlns:a16="http://schemas.microsoft.com/office/drawing/2014/main" id="{F8C2959B-4E5D-4D5E-B443-B5B3E211A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D00DD-7D5C-4529-A7EC-EEBC4C8FDDAD}"/>
              </a:ext>
            </a:extLst>
          </p:cNvPr>
          <p:cNvSpPr>
            <a:spLocks noGrp="1"/>
          </p:cNvSpPr>
          <p:nvPr>
            <p:ph type="sldNum" sz="quarter" idx="12"/>
          </p:nvPr>
        </p:nvSpPr>
        <p:spPr/>
        <p:txBody>
          <a:bodyPr/>
          <a:lstStyle/>
          <a:p>
            <a:fld id="{91FE2BD7-EC3E-410E-9DEB-EB3B57AF8B99}" type="slidenum">
              <a:rPr lang="en-US" smtClean="0"/>
              <a:t>‹#›</a:t>
            </a:fld>
            <a:endParaRPr lang="en-US"/>
          </a:p>
        </p:txBody>
      </p:sp>
    </p:spTree>
    <p:extLst>
      <p:ext uri="{BB962C8B-B14F-4D97-AF65-F5344CB8AC3E}">
        <p14:creationId xmlns:p14="http://schemas.microsoft.com/office/powerpoint/2010/main" val="211183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C68C-D140-49D3-B7D5-BED607913A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97FD7-EF3C-4729-8874-25B8F2E0A4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6F03E-F85A-4250-94F9-6E0AC4EE25DF}"/>
              </a:ext>
            </a:extLst>
          </p:cNvPr>
          <p:cNvSpPr>
            <a:spLocks noGrp="1"/>
          </p:cNvSpPr>
          <p:nvPr>
            <p:ph type="dt" sz="half" idx="10"/>
          </p:nvPr>
        </p:nvSpPr>
        <p:spPr/>
        <p:txBody>
          <a:bodyPr/>
          <a:lstStyle/>
          <a:p>
            <a:fld id="{966F0DE6-0144-460F-8565-603AFC074BA6}" type="datetimeFigureOut">
              <a:rPr lang="en-US" smtClean="0"/>
              <a:t>11/16/2021</a:t>
            </a:fld>
            <a:endParaRPr lang="en-US"/>
          </a:p>
        </p:txBody>
      </p:sp>
      <p:sp>
        <p:nvSpPr>
          <p:cNvPr id="5" name="Footer Placeholder 4">
            <a:extLst>
              <a:ext uri="{FF2B5EF4-FFF2-40B4-BE49-F238E27FC236}">
                <a16:creationId xmlns:a16="http://schemas.microsoft.com/office/drawing/2014/main" id="{A44FF5DE-56F8-42DE-A1BF-06EF26DC2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3FCFB-D855-47D4-AD39-BC937034E651}"/>
              </a:ext>
            </a:extLst>
          </p:cNvPr>
          <p:cNvSpPr>
            <a:spLocks noGrp="1"/>
          </p:cNvSpPr>
          <p:nvPr>
            <p:ph type="sldNum" sz="quarter" idx="12"/>
          </p:nvPr>
        </p:nvSpPr>
        <p:spPr/>
        <p:txBody>
          <a:bodyPr/>
          <a:lstStyle/>
          <a:p>
            <a:fld id="{91FE2BD7-EC3E-410E-9DEB-EB3B57AF8B99}" type="slidenum">
              <a:rPr lang="en-US" smtClean="0"/>
              <a:t>‹#›</a:t>
            </a:fld>
            <a:endParaRPr lang="en-US"/>
          </a:p>
        </p:txBody>
      </p:sp>
    </p:spTree>
    <p:extLst>
      <p:ext uri="{BB962C8B-B14F-4D97-AF65-F5344CB8AC3E}">
        <p14:creationId xmlns:p14="http://schemas.microsoft.com/office/powerpoint/2010/main" val="367129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C2FB-92FF-4629-8D03-B97CF6283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E329B2-5468-4565-8E5A-B72FC83C96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C8E297-E903-4FCB-A8C4-AF36D6723850}"/>
              </a:ext>
            </a:extLst>
          </p:cNvPr>
          <p:cNvSpPr>
            <a:spLocks noGrp="1"/>
          </p:cNvSpPr>
          <p:nvPr>
            <p:ph type="dt" sz="half" idx="10"/>
          </p:nvPr>
        </p:nvSpPr>
        <p:spPr/>
        <p:txBody>
          <a:bodyPr/>
          <a:lstStyle/>
          <a:p>
            <a:fld id="{966F0DE6-0144-460F-8565-603AFC074BA6}" type="datetimeFigureOut">
              <a:rPr lang="en-US" smtClean="0"/>
              <a:t>11/16/2021</a:t>
            </a:fld>
            <a:endParaRPr lang="en-US"/>
          </a:p>
        </p:txBody>
      </p:sp>
      <p:sp>
        <p:nvSpPr>
          <p:cNvPr id="5" name="Footer Placeholder 4">
            <a:extLst>
              <a:ext uri="{FF2B5EF4-FFF2-40B4-BE49-F238E27FC236}">
                <a16:creationId xmlns:a16="http://schemas.microsoft.com/office/drawing/2014/main" id="{4EA970FB-B9DC-4AF5-BB1A-D48C3DF33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D3B3B-AAC1-4877-9E74-21B4B46F8ED9}"/>
              </a:ext>
            </a:extLst>
          </p:cNvPr>
          <p:cNvSpPr>
            <a:spLocks noGrp="1"/>
          </p:cNvSpPr>
          <p:nvPr>
            <p:ph type="sldNum" sz="quarter" idx="12"/>
          </p:nvPr>
        </p:nvSpPr>
        <p:spPr/>
        <p:txBody>
          <a:bodyPr/>
          <a:lstStyle/>
          <a:p>
            <a:fld id="{91FE2BD7-EC3E-410E-9DEB-EB3B57AF8B99}" type="slidenum">
              <a:rPr lang="en-US" smtClean="0"/>
              <a:t>‹#›</a:t>
            </a:fld>
            <a:endParaRPr lang="en-US"/>
          </a:p>
        </p:txBody>
      </p:sp>
    </p:spTree>
    <p:extLst>
      <p:ext uri="{BB962C8B-B14F-4D97-AF65-F5344CB8AC3E}">
        <p14:creationId xmlns:p14="http://schemas.microsoft.com/office/powerpoint/2010/main" val="383412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B0F8-331C-4905-80E4-481F5BC453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A6D65D-3AC1-4547-9C25-C613E610BA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7C3B64-42C1-457C-BFFE-7CF51E45FB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E80E92-B047-4F23-BE3E-14455EE978F0}"/>
              </a:ext>
            </a:extLst>
          </p:cNvPr>
          <p:cNvSpPr>
            <a:spLocks noGrp="1"/>
          </p:cNvSpPr>
          <p:nvPr>
            <p:ph type="dt" sz="half" idx="10"/>
          </p:nvPr>
        </p:nvSpPr>
        <p:spPr/>
        <p:txBody>
          <a:bodyPr/>
          <a:lstStyle/>
          <a:p>
            <a:fld id="{966F0DE6-0144-460F-8565-603AFC074BA6}" type="datetimeFigureOut">
              <a:rPr lang="en-US" smtClean="0"/>
              <a:t>11/16/2021</a:t>
            </a:fld>
            <a:endParaRPr lang="en-US"/>
          </a:p>
        </p:txBody>
      </p:sp>
      <p:sp>
        <p:nvSpPr>
          <p:cNvPr id="6" name="Footer Placeholder 5">
            <a:extLst>
              <a:ext uri="{FF2B5EF4-FFF2-40B4-BE49-F238E27FC236}">
                <a16:creationId xmlns:a16="http://schemas.microsoft.com/office/drawing/2014/main" id="{7370CD65-DBA2-4626-81C7-D29B55B81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832E7-3E49-45AE-8364-681A8B86C831}"/>
              </a:ext>
            </a:extLst>
          </p:cNvPr>
          <p:cNvSpPr>
            <a:spLocks noGrp="1"/>
          </p:cNvSpPr>
          <p:nvPr>
            <p:ph type="sldNum" sz="quarter" idx="12"/>
          </p:nvPr>
        </p:nvSpPr>
        <p:spPr/>
        <p:txBody>
          <a:bodyPr/>
          <a:lstStyle/>
          <a:p>
            <a:fld id="{91FE2BD7-EC3E-410E-9DEB-EB3B57AF8B99}" type="slidenum">
              <a:rPr lang="en-US" smtClean="0"/>
              <a:t>‹#›</a:t>
            </a:fld>
            <a:endParaRPr lang="en-US"/>
          </a:p>
        </p:txBody>
      </p:sp>
    </p:spTree>
    <p:extLst>
      <p:ext uri="{BB962C8B-B14F-4D97-AF65-F5344CB8AC3E}">
        <p14:creationId xmlns:p14="http://schemas.microsoft.com/office/powerpoint/2010/main" val="261448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B63-5977-477C-B8F7-6BF1D7658A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89444D-7AD1-49BD-A554-18FCE33B87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8D8C0E-1621-42B9-93FE-6CA9BBD101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167B76-F68E-4DAD-A359-D3C66A573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8B4F8-280A-4D3E-9E19-5186982E3B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E79A29-EE57-4594-9202-D03A8D5C869B}"/>
              </a:ext>
            </a:extLst>
          </p:cNvPr>
          <p:cNvSpPr>
            <a:spLocks noGrp="1"/>
          </p:cNvSpPr>
          <p:nvPr>
            <p:ph type="dt" sz="half" idx="10"/>
          </p:nvPr>
        </p:nvSpPr>
        <p:spPr/>
        <p:txBody>
          <a:bodyPr/>
          <a:lstStyle/>
          <a:p>
            <a:fld id="{966F0DE6-0144-460F-8565-603AFC074BA6}" type="datetimeFigureOut">
              <a:rPr lang="en-US" smtClean="0"/>
              <a:t>11/16/2021</a:t>
            </a:fld>
            <a:endParaRPr lang="en-US"/>
          </a:p>
        </p:txBody>
      </p:sp>
      <p:sp>
        <p:nvSpPr>
          <p:cNvPr id="8" name="Footer Placeholder 7">
            <a:extLst>
              <a:ext uri="{FF2B5EF4-FFF2-40B4-BE49-F238E27FC236}">
                <a16:creationId xmlns:a16="http://schemas.microsoft.com/office/drawing/2014/main" id="{0BA35D73-FD65-4D5F-B026-EEF5363A6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1C4BD3-AC7F-4383-A02D-C4C12ED07060}"/>
              </a:ext>
            </a:extLst>
          </p:cNvPr>
          <p:cNvSpPr>
            <a:spLocks noGrp="1"/>
          </p:cNvSpPr>
          <p:nvPr>
            <p:ph type="sldNum" sz="quarter" idx="12"/>
          </p:nvPr>
        </p:nvSpPr>
        <p:spPr/>
        <p:txBody>
          <a:bodyPr/>
          <a:lstStyle/>
          <a:p>
            <a:fld id="{91FE2BD7-EC3E-410E-9DEB-EB3B57AF8B99}" type="slidenum">
              <a:rPr lang="en-US" smtClean="0"/>
              <a:t>‹#›</a:t>
            </a:fld>
            <a:endParaRPr lang="en-US"/>
          </a:p>
        </p:txBody>
      </p:sp>
    </p:spTree>
    <p:extLst>
      <p:ext uri="{BB962C8B-B14F-4D97-AF65-F5344CB8AC3E}">
        <p14:creationId xmlns:p14="http://schemas.microsoft.com/office/powerpoint/2010/main" val="274751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FF7B-7A18-4098-9DFD-234D2FB652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0DC7E2-4910-438C-B1FB-20FADC9F1B29}"/>
              </a:ext>
            </a:extLst>
          </p:cNvPr>
          <p:cNvSpPr>
            <a:spLocks noGrp="1"/>
          </p:cNvSpPr>
          <p:nvPr>
            <p:ph type="dt" sz="half" idx="10"/>
          </p:nvPr>
        </p:nvSpPr>
        <p:spPr/>
        <p:txBody>
          <a:bodyPr/>
          <a:lstStyle/>
          <a:p>
            <a:fld id="{966F0DE6-0144-460F-8565-603AFC074BA6}" type="datetimeFigureOut">
              <a:rPr lang="en-US" smtClean="0"/>
              <a:t>11/16/2021</a:t>
            </a:fld>
            <a:endParaRPr lang="en-US"/>
          </a:p>
        </p:txBody>
      </p:sp>
      <p:sp>
        <p:nvSpPr>
          <p:cNvPr id="4" name="Footer Placeholder 3">
            <a:extLst>
              <a:ext uri="{FF2B5EF4-FFF2-40B4-BE49-F238E27FC236}">
                <a16:creationId xmlns:a16="http://schemas.microsoft.com/office/drawing/2014/main" id="{063AA559-4C1E-4B88-931E-FAA741C822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6AABE9-5402-4AEF-8C6F-940F644D653A}"/>
              </a:ext>
            </a:extLst>
          </p:cNvPr>
          <p:cNvSpPr>
            <a:spLocks noGrp="1"/>
          </p:cNvSpPr>
          <p:nvPr>
            <p:ph type="sldNum" sz="quarter" idx="12"/>
          </p:nvPr>
        </p:nvSpPr>
        <p:spPr/>
        <p:txBody>
          <a:bodyPr/>
          <a:lstStyle/>
          <a:p>
            <a:fld id="{91FE2BD7-EC3E-410E-9DEB-EB3B57AF8B99}" type="slidenum">
              <a:rPr lang="en-US" smtClean="0"/>
              <a:t>‹#›</a:t>
            </a:fld>
            <a:endParaRPr lang="en-US"/>
          </a:p>
        </p:txBody>
      </p:sp>
    </p:spTree>
    <p:extLst>
      <p:ext uri="{BB962C8B-B14F-4D97-AF65-F5344CB8AC3E}">
        <p14:creationId xmlns:p14="http://schemas.microsoft.com/office/powerpoint/2010/main" val="353908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91F86-EB74-4F59-90B5-7584A8924197}"/>
              </a:ext>
            </a:extLst>
          </p:cNvPr>
          <p:cNvSpPr>
            <a:spLocks noGrp="1"/>
          </p:cNvSpPr>
          <p:nvPr>
            <p:ph type="dt" sz="half" idx="10"/>
          </p:nvPr>
        </p:nvSpPr>
        <p:spPr/>
        <p:txBody>
          <a:bodyPr/>
          <a:lstStyle/>
          <a:p>
            <a:fld id="{966F0DE6-0144-460F-8565-603AFC074BA6}" type="datetimeFigureOut">
              <a:rPr lang="en-US" smtClean="0"/>
              <a:t>11/16/2021</a:t>
            </a:fld>
            <a:endParaRPr lang="en-US"/>
          </a:p>
        </p:txBody>
      </p:sp>
      <p:sp>
        <p:nvSpPr>
          <p:cNvPr id="3" name="Footer Placeholder 2">
            <a:extLst>
              <a:ext uri="{FF2B5EF4-FFF2-40B4-BE49-F238E27FC236}">
                <a16:creationId xmlns:a16="http://schemas.microsoft.com/office/drawing/2014/main" id="{D3954944-FAE2-4424-AFA6-0525F329EB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14D009-C1DC-44F0-939D-1172615AA6B6}"/>
              </a:ext>
            </a:extLst>
          </p:cNvPr>
          <p:cNvSpPr>
            <a:spLocks noGrp="1"/>
          </p:cNvSpPr>
          <p:nvPr>
            <p:ph type="sldNum" sz="quarter" idx="12"/>
          </p:nvPr>
        </p:nvSpPr>
        <p:spPr/>
        <p:txBody>
          <a:bodyPr/>
          <a:lstStyle/>
          <a:p>
            <a:fld id="{91FE2BD7-EC3E-410E-9DEB-EB3B57AF8B99}" type="slidenum">
              <a:rPr lang="en-US" smtClean="0"/>
              <a:t>‹#›</a:t>
            </a:fld>
            <a:endParaRPr lang="en-US"/>
          </a:p>
        </p:txBody>
      </p:sp>
    </p:spTree>
    <p:extLst>
      <p:ext uri="{BB962C8B-B14F-4D97-AF65-F5344CB8AC3E}">
        <p14:creationId xmlns:p14="http://schemas.microsoft.com/office/powerpoint/2010/main" val="41609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7D2F-6A64-478C-BE0F-CAA7C8597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44BB6E-D426-43C1-9716-C916740AB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3769B7-29DF-4B1A-B7AF-53C5B9269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4F1C1-2729-4F0E-BA0C-2AE327B94644}"/>
              </a:ext>
            </a:extLst>
          </p:cNvPr>
          <p:cNvSpPr>
            <a:spLocks noGrp="1"/>
          </p:cNvSpPr>
          <p:nvPr>
            <p:ph type="dt" sz="half" idx="10"/>
          </p:nvPr>
        </p:nvSpPr>
        <p:spPr/>
        <p:txBody>
          <a:bodyPr/>
          <a:lstStyle/>
          <a:p>
            <a:fld id="{966F0DE6-0144-460F-8565-603AFC074BA6}" type="datetimeFigureOut">
              <a:rPr lang="en-US" smtClean="0"/>
              <a:t>11/16/2021</a:t>
            </a:fld>
            <a:endParaRPr lang="en-US"/>
          </a:p>
        </p:txBody>
      </p:sp>
      <p:sp>
        <p:nvSpPr>
          <p:cNvPr id="6" name="Footer Placeholder 5">
            <a:extLst>
              <a:ext uri="{FF2B5EF4-FFF2-40B4-BE49-F238E27FC236}">
                <a16:creationId xmlns:a16="http://schemas.microsoft.com/office/drawing/2014/main" id="{4A285CB4-44B5-44B6-91FD-5C155FF626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DCE8A-8641-444D-8847-4301F2B78B4F}"/>
              </a:ext>
            </a:extLst>
          </p:cNvPr>
          <p:cNvSpPr>
            <a:spLocks noGrp="1"/>
          </p:cNvSpPr>
          <p:nvPr>
            <p:ph type="sldNum" sz="quarter" idx="12"/>
          </p:nvPr>
        </p:nvSpPr>
        <p:spPr/>
        <p:txBody>
          <a:bodyPr/>
          <a:lstStyle/>
          <a:p>
            <a:fld id="{91FE2BD7-EC3E-410E-9DEB-EB3B57AF8B99}" type="slidenum">
              <a:rPr lang="en-US" smtClean="0"/>
              <a:t>‹#›</a:t>
            </a:fld>
            <a:endParaRPr lang="en-US"/>
          </a:p>
        </p:txBody>
      </p:sp>
    </p:spTree>
    <p:extLst>
      <p:ext uri="{BB962C8B-B14F-4D97-AF65-F5344CB8AC3E}">
        <p14:creationId xmlns:p14="http://schemas.microsoft.com/office/powerpoint/2010/main" val="387115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883C-777A-4B60-BEF4-93BAD749E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243A18-651D-4222-9054-92D925E313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E29A2-A280-49B5-9CDE-A89527EF1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1D3C7-C003-4899-9BC8-AA252F4DC0D7}"/>
              </a:ext>
            </a:extLst>
          </p:cNvPr>
          <p:cNvSpPr>
            <a:spLocks noGrp="1"/>
          </p:cNvSpPr>
          <p:nvPr>
            <p:ph type="dt" sz="half" idx="10"/>
          </p:nvPr>
        </p:nvSpPr>
        <p:spPr/>
        <p:txBody>
          <a:bodyPr/>
          <a:lstStyle/>
          <a:p>
            <a:fld id="{966F0DE6-0144-460F-8565-603AFC074BA6}" type="datetimeFigureOut">
              <a:rPr lang="en-US" smtClean="0"/>
              <a:t>11/16/2021</a:t>
            </a:fld>
            <a:endParaRPr lang="en-US"/>
          </a:p>
        </p:txBody>
      </p:sp>
      <p:sp>
        <p:nvSpPr>
          <p:cNvPr id="6" name="Footer Placeholder 5">
            <a:extLst>
              <a:ext uri="{FF2B5EF4-FFF2-40B4-BE49-F238E27FC236}">
                <a16:creationId xmlns:a16="http://schemas.microsoft.com/office/drawing/2014/main" id="{83868D20-3C60-470E-833B-FAFDEE5FC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57D5C-E840-4F8C-B1BE-8C4A97A3D9D7}"/>
              </a:ext>
            </a:extLst>
          </p:cNvPr>
          <p:cNvSpPr>
            <a:spLocks noGrp="1"/>
          </p:cNvSpPr>
          <p:nvPr>
            <p:ph type="sldNum" sz="quarter" idx="12"/>
          </p:nvPr>
        </p:nvSpPr>
        <p:spPr/>
        <p:txBody>
          <a:bodyPr/>
          <a:lstStyle/>
          <a:p>
            <a:fld id="{91FE2BD7-EC3E-410E-9DEB-EB3B57AF8B99}" type="slidenum">
              <a:rPr lang="en-US" smtClean="0"/>
              <a:t>‹#›</a:t>
            </a:fld>
            <a:endParaRPr lang="en-US"/>
          </a:p>
        </p:txBody>
      </p:sp>
    </p:spTree>
    <p:extLst>
      <p:ext uri="{BB962C8B-B14F-4D97-AF65-F5344CB8AC3E}">
        <p14:creationId xmlns:p14="http://schemas.microsoft.com/office/powerpoint/2010/main" val="175624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7CFA24-F8C8-4508-8820-DE7BD56B8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27971-F1ED-44C3-9C21-80F3D27CE4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01D37-A670-4682-9CC5-29368581A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F0DE6-0144-460F-8565-603AFC074BA6}" type="datetimeFigureOut">
              <a:rPr lang="en-US" smtClean="0"/>
              <a:t>11/16/2021</a:t>
            </a:fld>
            <a:endParaRPr lang="en-US"/>
          </a:p>
        </p:txBody>
      </p:sp>
      <p:sp>
        <p:nvSpPr>
          <p:cNvPr id="5" name="Footer Placeholder 4">
            <a:extLst>
              <a:ext uri="{FF2B5EF4-FFF2-40B4-BE49-F238E27FC236}">
                <a16:creationId xmlns:a16="http://schemas.microsoft.com/office/drawing/2014/main" id="{F5C6A2C5-C990-47EB-976F-A5822C219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B5C464-0BA3-4A45-B6CF-5A026E648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E2BD7-EC3E-410E-9DEB-EB3B57AF8B99}" type="slidenum">
              <a:rPr lang="en-US" smtClean="0"/>
              <a:t>‹#›</a:t>
            </a:fld>
            <a:endParaRPr lang="en-US"/>
          </a:p>
        </p:txBody>
      </p:sp>
    </p:spTree>
    <p:extLst>
      <p:ext uri="{BB962C8B-B14F-4D97-AF65-F5344CB8AC3E}">
        <p14:creationId xmlns:p14="http://schemas.microsoft.com/office/powerpoint/2010/main" val="267120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log.udemy.com/xampp-tutorial" TargetMode="External"/><Relationship Id="rId2" Type="http://schemas.openxmlformats.org/officeDocument/2006/relationships/hyperlink" Target="https://blog.udemy.com/xampp-tutoria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3738F8-309B-4556-86AF-926B0D35F12A}"/>
              </a:ext>
            </a:extLst>
          </p:cNvPr>
          <p:cNvSpPr>
            <a:spLocks noGrp="1"/>
          </p:cNvSpPr>
          <p:nvPr>
            <p:ph type="ctrTitle"/>
          </p:nvPr>
        </p:nvSpPr>
        <p:spPr>
          <a:xfrm>
            <a:off x="838200" y="704088"/>
            <a:ext cx="3529953" cy="2980944"/>
          </a:xfrm>
        </p:spPr>
        <p:txBody>
          <a:bodyPr vert="horz" lIns="91440" tIns="45720" rIns="91440" bIns="45720" rtlCol="0" anchor="ctr">
            <a:normAutofit/>
          </a:bodyPr>
          <a:lstStyle/>
          <a:p>
            <a:pPr algn="l"/>
            <a:r>
              <a:rPr lang="en-US" sz="4400" kern="1200">
                <a:solidFill>
                  <a:schemeClr val="bg1"/>
                </a:solidFill>
                <a:latin typeface="+mj-lt"/>
                <a:ea typeface="+mj-ea"/>
                <a:cs typeface="+mj-cs"/>
              </a:rPr>
              <a:t>CST499 Final</a:t>
            </a:r>
          </a:p>
        </p:txBody>
      </p:sp>
      <p:sp>
        <p:nvSpPr>
          <p:cNvPr id="3" name="Subtitle 2">
            <a:extLst>
              <a:ext uri="{FF2B5EF4-FFF2-40B4-BE49-F238E27FC236}">
                <a16:creationId xmlns:a16="http://schemas.microsoft.com/office/drawing/2014/main" id="{40FB32F1-1F92-402F-B37E-32BBD9413CB2}"/>
              </a:ext>
            </a:extLst>
          </p:cNvPr>
          <p:cNvSpPr>
            <a:spLocks noGrp="1"/>
          </p:cNvSpPr>
          <p:nvPr>
            <p:ph type="subTitle" idx="1"/>
          </p:nvPr>
        </p:nvSpPr>
        <p:spPr>
          <a:xfrm>
            <a:off x="6212410" y="704088"/>
            <a:ext cx="5632118" cy="5248656"/>
          </a:xfrm>
        </p:spPr>
        <p:txBody>
          <a:bodyPr vert="horz" lIns="91440" tIns="45720" rIns="91440" bIns="45720" rtlCol="0" anchor="ctr">
            <a:normAutofit/>
          </a:bodyPr>
          <a:lstStyle/>
          <a:p>
            <a:pPr indent="-228600" algn="l">
              <a:buFont typeface="Arial" panose="020B0604020202020204" pitchFamily="34" charset="0"/>
              <a:buChar char="•"/>
            </a:pPr>
            <a:endParaRPr lang="en-US" dirty="0"/>
          </a:p>
          <a:p>
            <a:pPr algn="l"/>
            <a:r>
              <a:rPr lang="en-US" b="1" dirty="0"/>
              <a:t>Israel Balderas</a:t>
            </a:r>
          </a:p>
          <a:p>
            <a:pPr algn="l"/>
            <a:r>
              <a:rPr lang="en-US" b="1" dirty="0"/>
              <a:t>Capstone for Computer Software Technology</a:t>
            </a:r>
          </a:p>
          <a:p>
            <a:pPr algn="l"/>
            <a:r>
              <a:rPr lang="en-US" b="1" dirty="0"/>
              <a:t>University Of Arizona Global Campus</a:t>
            </a:r>
          </a:p>
          <a:p>
            <a:pPr algn="l"/>
            <a:r>
              <a:rPr lang="en-US" b="1" dirty="0"/>
              <a:t>Professor: Amjad </a:t>
            </a:r>
            <a:r>
              <a:rPr lang="en-US" b="1" dirty="0" err="1"/>
              <a:t>Alkilani</a:t>
            </a:r>
            <a:endParaRPr lang="en-US" b="1" dirty="0"/>
          </a:p>
          <a:p>
            <a:pPr algn="l"/>
            <a:r>
              <a:rPr lang="en-US" b="1" dirty="0"/>
              <a:t>November 16, 2021</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49433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62C6BA0-1476-4E8D-88F1-D4717DE976E1}"/>
              </a:ext>
            </a:extLst>
          </p:cNvPr>
          <p:cNvPicPr>
            <a:picLocks noGrp="1" noChangeAspect="1"/>
          </p:cNvPicPr>
          <p:nvPr>
            <p:ph idx="1"/>
          </p:nvPr>
        </p:nvPicPr>
        <p:blipFill>
          <a:blip r:embed="rId2"/>
          <a:stretch>
            <a:fillRect/>
          </a:stretch>
        </p:blipFill>
        <p:spPr>
          <a:xfrm>
            <a:off x="380886" y="393935"/>
            <a:ext cx="4844258" cy="3364364"/>
          </a:xfrm>
        </p:spPr>
      </p:pic>
      <p:pic>
        <p:nvPicPr>
          <p:cNvPr id="10" name="Picture 9">
            <a:extLst>
              <a:ext uri="{FF2B5EF4-FFF2-40B4-BE49-F238E27FC236}">
                <a16:creationId xmlns:a16="http://schemas.microsoft.com/office/drawing/2014/main" id="{297802EA-465A-40CD-A3C1-4087BF643C39}"/>
              </a:ext>
            </a:extLst>
          </p:cNvPr>
          <p:cNvPicPr>
            <a:picLocks noChangeAspect="1"/>
          </p:cNvPicPr>
          <p:nvPr/>
        </p:nvPicPr>
        <p:blipFill>
          <a:blip r:embed="rId3"/>
          <a:stretch>
            <a:fillRect/>
          </a:stretch>
        </p:blipFill>
        <p:spPr>
          <a:xfrm>
            <a:off x="4190163" y="3428999"/>
            <a:ext cx="6833126" cy="3201323"/>
          </a:xfrm>
          <a:prstGeom prst="rect">
            <a:avLst/>
          </a:prstGeom>
        </p:spPr>
      </p:pic>
      <p:sp>
        <p:nvSpPr>
          <p:cNvPr id="14" name="TextBox 13">
            <a:extLst>
              <a:ext uri="{FF2B5EF4-FFF2-40B4-BE49-F238E27FC236}">
                <a16:creationId xmlns:a16="http://schemas.microsoft.com/office/drawing/2014/main" id="{9E33AA8C-993B-4DDB-B1BB-2295AB22693E}"/>
              </a:ext>
            </a:extLst>
          </p:cNvPr>
          <p:cNvSpPr txBox="1"/>
          <p:nvPr/>
        </p:nvSpPr>
        <p:spPr>
          <a:xfrm>
            <a:off x="5527973" y="1028700"/>
            <a:ext cx="2596243" cy="1200329"/>
          </a:xfrm>
          <a:prstGeom prst="rect">
            <a:avLst/>
          </a:prstGeom>
          <a:noFill/>
        </p:spPr>
        <p:txBody>
          <a:bodyPr wrap="square" rtlCol="0">
            <a:spAutoFit/>
          </a:bodyPr>
          <a:lstStyle/>
          <a:p>
            <a:r>
              <a:rPr lang="en-US" b="1" dirty="0"/>
              <a:t>Code for registration page for capturing user information utilizing form.</a:t>
            </a:r>
          </a:p>
        </p:txBody>
      </p:sp>
      <p:sp>
        <p:nvSpPr>
          <p:cNvPr id="15" name="TextBox 14">
            <a:extLst>
              <a:ext uri="{FF2B5EF4-FFF2-40B4-BE49-F238E27FC236}">
                <a16:creationId xmlns:a16="http://schemas.microsoft.com/office/drawing/2014/main" id="{4817654A-A24C-46B6-A68D-75719C722CC5}"/>
              </a:ext>
            </a:extLst>
          </p:cNvPr>
          <p:cNvSpPr txBox="1"/>
          <p:nvPr/>
        </p:nvSpPr>
        <p:spPr>
          <a:xfrm>
            <a:off x="628650" y="4523014"/>
            <a:ext cx="2604407" cy="1477328"/>
          </a:xfrm>
          <a:prstGeom prst="rect">
            <a:avLst/>
          </a:prstGeom>
          <a:noFill/>
        </p:spPr>
        <p:txBody>
          <a:bodyPr wrap="square" rtlCol="0">
            <a:spAutoFit/>
          </a:bodyPr>
          <a:lstStyle/>
          <a:p>
            <a:r>
              <a:rPr lang="en-US" b="1" dirty="0"/>
              <a:t>Code that captures the entered information and passes it into the </a:t>
            </a:r>
            <a:r>
              <a:rPr lang="en-US" b="1" dirty="0" err="1"/>
              <a:t>userTable</a:t>
            </a:r>
            <a:r>
              <a:rPr lang="en-US" b="1" dirty="0"/>
              <a:t> in the MySQL database.</a:t>
            </a:r>
          </a:p>
        </p:txBody>
      </p:sp>
    </p:spTree>
    <p:extLst>
      <p:ext uri="{BB962C8B-B14F-4D97-AF65-F5344CB8AC3E}">
        <p14:creationId xmlns:p14="http://schemas.microsoft.com/office/powerpoint/2010/main" val="1444166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4C63-395F-4236-B57A-042CB57B7A41}"/>
              </a:ext>
            </a:extLst>
          </p:cNvPr>
          <p:cNvSpPr>
            <a:spLocks noGrp="1"/>
          </p:cNvSpPr>
          <p:nvPr>
            <p:ph type="title"/>
          </p:nvPr>
        </p:nvSpPr>
        <p:spPr>
          <a:xfrm>
            <a:off x="481054" y="-182880"/>
            <a:ext cx="11003280" cy="1325563"/>
          </a:xfrm>
        </p:spPr>
        <p:txBody>
          <a:bodyPr>
            <a:normAutofit fontScale="90000"/>
          </a:bodyPr>
          <a:lstStyle/>
          <a:p>
            <a:r>
              <a:rPr lang="en-US" sz="6000" b="1" dirty="0"/>
              <a:t>Available Courses and adding a course</a:t>
            </a:r>
          </a:p>
        </p:txBody>
      </p:sp>
      <p:pic>
        <p:nvPicPr>
          <p:cNvPr id="5" name="Content Placeholder 4">
            <a:extLst>
              <a:ext uri="{FF2B5EF4-FFF2-40B4-BE49-F238E27FC236}">
                <a16:creationId xmlns:a16="http://schemas.microsoft.com/office/drawing/2014/main" id="{B3A35E23-C582-42CD-BF99-925E49B0E5DD}"/>
              </a:ext>
            </a:extLst>
          </p:cNvPr>
          <p:cNvPicPr>
            <a:picLocks noGrp="1" noChangeAspect="1"/>
          </p:cNvPicPr>
          <p:nvPr>
            <p:ph idx="1"/>
          </p:nvPr>
        </p:nvPicPr>
        <p:blipFill>
          <a:blip r:embed="rId2"/>
          <a:stretch>
            <a:fillRect/>
          </a:stretch>
        </p:blipFill>
        <p:spPr>
          <a:xfrm>
            <a:off x="134112" y="1041021"/>
            <a:ext cx="4616726" cy="3337445"/>
          </a:xfrm>
        </p:spPr>
      </p:pic>
      <p:pic>
        <p:nvPicPr>
          <p:cNvPr id="7" name="Picture 6">
            <a:extLst>
              <a:ext uri="{FF2B5EF4-FFF2-40B4-BE49-F238E27FC236}">
                <a16:creationId xmlns:a16="http://schemas.microsoft.com/office/drawing/2014/main" id="{92760E05-D4B3-4856-A10A-BE220EE4CCD2}"/>
              </a:ext>
            </a:extLst>
          </p:cNvPr>
          <p:cNvPicPr>
            <a:picLocks noChangeAspect="1"/>
          </p:cNvPicPr>
          <p:nvPr/>
        </p:nvPicPr>
        <p:blipFill>
          <a:blip r:embed="rId3"/>
          <a:stretch>
            <a:fillRect/>
          </a:stretch>
        </p:blipFill>
        <p:spPr>
          <a:xfrm>
            <a:off x="3249870" y="3605482"/>
            <a:ext cx="3631812" cy="3158287"/>
          </a:xfrm>
          <a:prstGeom prst="rect">
            <a:avLst/>
          </a:prstGeom>
        </p:spPr>
      </p:pic>
      <p:pic>
        <p:nvPicPr>
          <p:cNvPr id="9" name="Picture 8">
            <a:extLst>
              <a:ext uri="{FF2B5EF4-FFF2-40B4-BE49-F238E27FC236}">
                <a16:creationId xmlns:a16="http://schemas.microsoft.com/office/drawing/2014/main" id="{1E753156-E196-4211-8981-32E9FB4152F2}"/>
              </a:ext>
            </a:extLst>
          </p:cNvPr>
          <p:cNvPicPr>
            <a:picLocks noChangeAspect="1"/>
          </p:cNvPicPr>
          <p:nvPr/>
        </p:nvPicPr>
        <p:blipFill>
          <a:blip r:embed="rId4"/>
          <a:stretch>
            <a:fillRect/>
          </a:stretch>
        </p:blipFill>
        <p:spPr>
          <a:xfrm>
            <a:off x="5065776" y="1041021"/>
            <a:ext cx="4457878" cy="2434687"/>
          </a:xfrm>
          <a:prstGeom prst="rect">
            <a:avLst/>
          </a:prstGeom>
        </p:spPr>
      </p:pic>
      <p:pic>
        <p:nvPicPr>
          <p:cNvPr id="11" name="Picture 10">
            <a:extLst>
              <a:ext uri="{FF2B5EF4-FFF2-40B4-BE49-F238E27FC236}">
                <a16:creationId xmlns:a16="http://schemas.microsoft.com/office/drawing/2014/main" id="{E76BABDC-A6FD-4593-AF74-69E45B6CFA08}"/>
              </a:ext>
            </a:extLst>
          </p:cNvPr>
          <p:cNvPicPr>
            <a:picLocks noChangeAspect="1"/>
          </p:cNvPicPr>
          <p:nvPr/>
        </p:nvPicPr>
        <p:blipFill>
          <a:blip r:embed="rId5"/>
          <a:stretch>
            <a:fillRect/>
          </a:stretch>
        </p:blipFill>
        <p:spPr>
          <a:xfrm>
            <a:off x="7058551" y="4330906"/>
            <a:ext cx="3414056" cy="1425063"/>
          </a:xfrm>
          <a:prstGeom prst="rect">
            <a:avLst/>
          </a:prstGeom>
        </p:spPr>
      </p:pic>
    </p:spTree>
    <p:extLst>
      <p:ext uri="{BB962C8B-B14F-4D97-AF65-F5344CB8AC3E}">
        <p14:creationId xmlns:p14="http://schemas.microsoft.com/office/powerpoint/2010/main" val="58888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D7BE-4AE0-47B2-80BB-A69E1BA5A21F}"/>
              </a:ext>
            </a:extLst>
          </p:cNvPr>
          <p:cNvSpPr>
            <a:spLocks noGrp="1"/>
          </p:cNvSpPr>
          <p:nvPr>
            <p:ph type="title"/>
          </p:nvPr>
        </p:nvSpPr>
        <p:spPr>
          <a:xfrm>
            <a:off x="0" y="1076"/>
            <a:ext cx="8119872" cy="1078992"/>
          </a:xfrm>
        </p:spPr>
        <p:txBody>
          <a:bodyPr>
            <a:normAutofit fontScale="90000"/>
          </a:bodyPr>
          <a:lstStyle/>
          <a:p>
            <a:r>
              <a:rPr lang="en-US" b="1" dirty="0"/>
              <a:t>Current courses and dropping a course</a:t>
            </a:r>
          </a:p>
        </p:txBody>
      </p:sp>
      <p:pic>
        <p:nvPicPr>
          <p:cNvPr id="7" name="Picture 6">
            <a:extLst>
              <a:ext uri="{FF2B5EF4-FFF2-40B4-BE49-F238E27FC236}">
                <a16:creationId xmlns:a16="http://schemas.microsoft.com/office/drawing/2014/main" id="{5BCAC9BC-AFD5-42A7-A801-9AC9A0BF850B}"/>
              </a:ext>
            </a:extLst>
          </p:cNvPr>
          <p:cNvPicPr>
            <a:picLocks noChangeAspect="1"/>
          </p:cNvPicPr>
          <p:nvPr/>
        </p:nvPicPr>
        <p:blipFill>
          <a:blip r:embed="rId2"/>
          <a:stretch>
            <a:fillRect/>
          </a:stretch>
        </p:blipFill>
        <p:spPr>
          <a:xfrm>
            <a:off x="5629351" y="1362418"/>
            <a:ext cx="5636488" cy="1827432"/>
          </a:xfrm>
          <a:prstGeom prst="rect">
            <a:avLst/>
          </a:prstGeom>
        </p:spPr>
      </p:pic>
      <p:pic>
        <p:nvPicPr>
          <p:cNvPr id="9" name="Picture 8">
            <a:extLst>
              <a:ext uri="{FF2B5EF4-FFF2-40B4-BE49-F238E27FC236}">
                <a16:creationId xmlns:a16="http://schemas.microsoft.com/office/drawing/2014/main" id="{34F4178D-64C5-4FE8-B213-348C1A2DE4F1}"/>
              </a:ext>
            </a:extLst>
          </p:cNvPr>
          <p:cNvPicPr>
            <a:picLocks noChangeAspect="1"/>
          </p:cNvPicPr>
          <p:nvPr/>
        </p:nvPicPr>
        <p:blipFill>
          <a:blip r:embed="rId3"/>
          <a:stretch>
            <a:fillRect/>
          </a:stretch>
        </p:blipFill>
        <p:spPr>
          <a:xfrm>
            <a:off x="9086321" y="4220020"/>
            <a:ext cx="2347163" cy="1767993"/>
          </a:xfrm>
          <a:prstGeom prst="rect">
            <a:avLst/>
          </a:prstGeom>
        </p:spPr>
      </p:pic>
      <p:pic>
        <p:nvPicPr>
          <p:cNvPr id="11" name="Picture 10">
            <a:extLst>
              <a:ext uri="{FF2B5EF4-FFF2-40B4-BE49-F238E27FC236}">
                <a16:creationId xmlns:a16="http://schemas.microsoft.com/office/drawing/2014/main" id="{A46BF7BD-2637-4BBC-BD76-A300E8A7AC0F}"/>
              </a:ext>
            </a:extLst>
          </p:cNvPr>
          <p:cNvPicPr>
            <a:picLocks noChangeAspect="1"/>
          </p:cNvPicPr>
          <p:nvPr/>
        </p:nvPicPr>
        <p:blipFill>
          <a:blip r:embed="rId4"/>
          <a:stretch>
            <a:fillRect/>
          </a:stretch>
        </p:blipFill>
        <p:spPr>
          <a:xfrm>
            <a:off x="151862" y="848011"/>
            <a:ext cx="5325627" cy="3587074"/>
          </a:xfrm>
          <a:prstGeom prst="rect">
            <a:avLst/>
          </a:prstGeom>
        </p:spPr>
      </p:pic>
      <p:pic>
        <p:nvPicPr>
          <p:cNvPr id="13" name="Picture 12">
            <a:extLst>
              <a:ext uri="{FF2B5EF4-FFF2-40B4-BE49-F238E27FC236}">
                <a16:creationId xmlns:a16="http://schemas.microsoft.com/office/drawing/2014/main" id="{6353A8E4-1F2F-4FBA-B863-D3E4A9E7BE0B}"/>
              </a:ext>
            </a:extLst>
          </p:cNvPr>
          <p:cNvPicPr>
            <a:picLocks noChangeAspect="1"/>
          </p:cNvPicPr>
          <p:nvPr/>
        </p:nvPicPr>
        <p:blipFill>
          <a:blip r:embed="rId5"/>
          <a:stretch>
            <a:fillRect/>
          </a:stretch>
        </p:blipFill>
        <p:spPr>
          <a:xfrm>
            <a:off x="3280940" y="3472200"/>
            <a:ext cx="5507810" cy="3263634"/>
          </a:xfrm>
          <a:prstGeom prst="rect">
            <a:avLst/>
          </a:prstGeom>
        </p:spPr>
      </p:pic>
    </p:spTree>
    <p:extLst>
      <p:ext uri="{BB962C8B-B14F-4D97-AF65-F5344CB8AC3E}">
        <p14:creationId xmlns:p14="http://schemas.microsoft.com/office/powerpoint/2010/main" val="1556263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7" name="Freeform: Shape 2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8" name="Title 7">
            <a:extLst>
              <a:ext uri="{FF2B5EF4-FFF2-40B4-BE49-F238E27FC236}">
                <a16:creationId xmlns:a16="http://schemas.microsoft.com/office/drawing/2014/main" id="{2C1FA5D0-4478-42A3-A034-AE0ACDD7FA16}"/>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b="1" kern="1200">
                <a:solidFill>
                  <a:srgbClr val="080808"/>
                </a:solidFill>
                <a:latin typeface="+mj-lt"/>
                <a:ea typeface="+mj-ea"/>
                <a:cs typeface="+mj-cs"/>
              </a:rPr>
              <a:t>End</a:t>
            </a:r>
          </a:p>
        </p:txBody>
      </p:sp>
      <p:sp>
        <p:nvSpPr>
          <p:cNvPr id="31" name="Freeform: Shape 3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3294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0534-44D0-4E7D-B0B3-568D1EDEFBF4}"/>
              </a:ext>
            </a:extLst>
          </p:cNvPr>
          <p:cNvSpPr>
            <a:spLocks noGrp="1"/>
          </p:cNvSpPr>
          <p:nvPr>
            <p:ph type="ctrTitle"/>
          </p:nvPr>
        </p:nvSpPr>
        <p:spPr>
          <a:xfrm>
            <a:off x="1524000" y="318838"/>
            <a:ext cx="9144000" cy="844800"/>
          </a:xfrm>
        </p:spPr>
        <p:txBody>
          <a:bodyPr>
            <a:normAutofit fontScale="90000"/>
          </a:bodyPr>
          <a:lstStyle/>
          <a:p>
            <a:r>
              <a:rPr lang="en-US" b="1" dirty="0"/>
              <a:t>References</a:t>
            </a:r>
          </a:p>
        </p:txBody>
      </p:sp>
      <p:sp>
        <p:nvSpPr>
          <p:cNvPr id="3" name="Subtitle 2">
            <a:extLst>
              <a:ext uri="{FF2B5EF4-FFF2-40B4-BE49-F238E27FC236}">
                <a16:creationId xmlns:a16="http://schemas.microsoft.com/office/drawing/2014/main" id="{5AF71244-FD3E-46A4-967A-036FF33F624E}"/>
              </a:ext>
            </a:extLst>
          </p:cNvPr>
          <p:cNvSpPr>
            <a:spLocks noGrp="1"/>
          </p:cNvSpPr>
          <p:nvPr>
            <p:ph type="subTitle" idx="1"/>
          </p:nvPr>
        </p:nvSpPr>
        <p:spPr>
          <a:xfrm>
            <a:off x="1524000" y="1570121"/>
            <a:ext cx="9144000" cy="4969041"/>
          </a:xfrm>
        </p:spPr>
        <p:txBody>
          <a:bodyPr>
            <a:normAutofit/>
          </a:bodyPr>
          <a:lstStyle/>
          <a:p>
            <a:pPr algn="l"/>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Gebretsadik</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K. K. (2020, May 22).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Challenges and Opportunity of UML Diagram for Software Project development as a complete Modeling Tool</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http://www.iosrjournals.org/. http://www.iosrjournals.org/iosr-jmca/papers/Vol7-Issue3/Series-1/H07034648.pdf. </a:t>
            </a:r>
            <a:endParaRPr lang="en-US" sz="1600" dirty="0">
              <a:solidFill>
                <a:srgbClr val="3D494C"/>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1600" dirty="0" err="1">
                <a:solidFill>
                  <a:srgbClr val="3D494C"/>
                </a:solidFill>
                <a:effectLst/>
                <a:latin typeface="Times New Roman" panose="02020603050405020304" pitchFamily="18" charset="0"/>
                <a:ea typeface="Calibri" panose="020F0502020204030204" pitchFamily="34" charset="0"/>
                <a:cs typeface="Times New Roman" panose="02020603050405020304" pitchFamily="18" charset="0"/>
              </a:rPr>
              <a:t>Mikoluk</a:t>
            </a:r>
            <a:r>
              <a:rPr lang="en-US" sz="1600" dirty="0">
                <a:solidFill>
                  <a:srgbClr val="3D494C"/>
                </a:solidFill>
                <a:effectLst/>
                <a:latin typeface="Times New Roman" panose="02020603050405020304" pitchFamily="18" charset="0"/>
                <a:ea typeface="Calibri" panose="020F0502020204030204" pitchFamily="34" charset="0"/>
                <a:cs typeface="Times New Roman" panose="02020603050405020304" pitchFamily="18" charset="0"/>
              </a:rPr>
              <a:t>, K. (2013, September 18). </a:t>
            </a:r>
            <a:r>
              <a:rPr lang="en-US" sz="16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XAMPP tutorial: How to use XAMPP to run your own web server (Links to an external site.)</a:t>
            </a:r>
            <a:r>
              <a:rPr lang="en-US" sz="1600" dirty="0">
                <a:solidFill>
                  <a:srgbClr val="3D494C"/>
                </a:solidFill>
                <a:effectLst/>
                <a:latin typeface="Times New Roman" panose="02020603050405020304" pitchFamily="18" charset="0"/>
                <a:ea typeface="Calibri" panose="020F0502020204030204" pitchFamily="34" charset="0"/>
                <a:cs typeface="Times New Roman" panose="02020603050405020304" pitchFamily="18" charset="0"/>
              </a:rPr>
              <a:t> [Blog post]. Retrieved from </a:t>
            </a:r>
            <a:r>
              <a:rPr lang="en-US" sz="16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https://blog.udemy.com/xampp-tutorial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1600" b="0" i="0" dirty="0" err="1">
                <a:effectLst/>
                <a:latin typeface="Times New Roman" panose="02020603050405020304" pitchFamily="18" charset="0"/>
                <a:cs typeface="Times New Roman" panose="02020603050405020304" pitchFamily="18" charset="0"/>
              </a:rPr>
              <a:t>Tsui</a:t>
            </a:r>
            <a:r>
              <a:rPr lang="en-US" sz="1600" b="0" i="0" dirty="0">
                <a:effectLst/>
                <a:latin typeface="Times New Roman" panose="02020603050405020304" pitchFamily="18" charset="0"/>
                <a:cs typeface="Times New Roman" panose="02020603050405020304" pitchFamily="18" charset="0"/>
              </a:rPr>
              <a:t>, F., Karam, O., &amp; Bernal, B. (2018). Essentials of software engineering (4th ed.). Jones &amp; </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Bartlett Learning.</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56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9418F-8C45-483D-914A-65B217C56DD4}"/>
              </a:ext>
            </a:extLst>
          </p:cNvPr>
          <p:cNvSpPr>
            <a:spLocks noGrp="1"/>
          </p:cNvSpPr>
          <p:nvPr>
            <p:ph type="title"/>
          </p:nvPr>
        </p:nvSpPr>
        <p:spPr>
          <a:xfrm>
            <a:off x="781133" y="3486209"/>
            <a:ext cx="6053558" cy="2424774"/>
          </a:xfrm>
        </p:spPr>
        <p:txBody>
          <a:bodyPr vert="horz" lIns="91440" tIns="45720" rIns="91440" bIns="45720" rtlCol="0" anchor="ctr">
            <a:normAutofit/>
          </a:bodyPr>
          <a:lstStyle/>
          <a:p>
            <a:r>
              <a:rPr lang="en-US" b="1" kern="1200" dirty="0">
                <a:solidFill>
                  <a:srgbClr val="FFFFFF"/>
                </a:solidFill>
                <a:latin typeface="+mj-lt"/>
                <a:ea typeface="+mj-ea"/>
                <a:cs typeface="+mj-cs"/>
              </a:rPr>
              <a:t>Scope</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54A34E-7BFE-410C-BAA2-E4DF81295E76}"/>
              </a:ext>
            </a:extLst>
          </p:cNvPr>
          <p:cNvSpPr>
            <a:spLocks noGrp="1"/>
          </p:cNvSpPr>
          <p:nvPr>
            <p:ph idx="1"/>
          </p:nvPr>
        </p:nvSpPr>
        <p:spPr>
          <a:xfrm>
            <a:off x="4215161" y="356187"/>
            <a:ext cx="2878409" cy="1792281"/>
          </a:xfrm>
        </p:spPr>
        <p:txBody>
          <a:bodyPr vert="horz" lIns="91440" tIns="45720" rIns="91440" bIns="45720" rtlCol="0" anchor="ctr">
            <a:normAutofit/>
          </a:bodyPr>
          <a:lstStyle/>
          <a:p>
            <a:pPr marL="0" indent="0">
              <a:buNone/>
            </a:pPr>
            <a:r>
              <a:rPr lang="en-US" sz="1400" b="1" i="0" dirty="0">
                <a:effectLst/>
              </a:rPr>
              <a:t>Things covered</a:t>
            </a:r>
          </a:p>
          <a:p>
            <a:r>
              <a:rPr lang="en-US" sz="1400" b="0" i="0" dirty="0">
                <a:effectLst/>
              </a:rPr>
              <a:t>Programming languages used</a:t>
            </a:r>
          </a:p>
          <a:p>
            <a:r>
              <a:rPr lang="en-US" sz="1400" b="0" i="0" dirty="0">
                <a:effectLst/>
              </a:rPr>
              <a:t>ULM Diagram</a:t>
            </a:r>
          </a:p>
          <a:p>
            <a:r>
              <a:rPr lang="en-US" sz="1400" b="0" i="0" dirty="0">
                <a:effectLst/>
              </a:rPr>
              <a:t>Functions for manipulating data</a:t>
            </a:r>
            <a:br>
              <a:rPr lang="en-US" sz="1400" b="0" i="0" dirty="0">
                <a:effectLst/>
              </a:rPr>
            </a:br>
            <a:endParaRPr lang="en-US" sz="1400" b="0" i="0" dirty="0">
              <a:effectLst/>
            </a:endParaRPr>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B4A0597-777D-4C88-BD19-E0AC69251A76}"/>
              </a:ext>
            </a:extLst>
          </p:cNvPr>
          <p:cNvSpPr txBox="1"/>
          <p:nvPr/>
        </p:nvSpPr>
        <p:spPr>
          <a:xfrm>
            <a:off x="8386139" y="3143438"/>
            <a:ext cx="3474621" cy="2780412"/>
          </a:xfrm>
          <a:prstGeom prst="rect">
            <a:avLst/>
          </a:prstGeom>
        </p:spPr>
        <p:txBody>
          <a:bodyPr vert="horz" lIns="91440" tIns="45720" rIns="91440" bIns="45720" rtlCol="0" anchor="ctr">
            <a:normAutofit/>
          </a:bodyPr>
          <a:lstStyle/>
          <a:p>
            <a:pPr>
              <a:lnSpc>
                <a:spcPct val="90000"/>
              </a:lnSpc>
              <a:spcAft>
                <a:spcPts val="600"/>
              </a:spcAft>
            </a:pPr>
            <a:r>
              <a:rPr lang="en-US" sz="2000" b="1" dirty="0"/>
              <a:t>Things not covered</a:t>
            </a:r>
          </a:p>
          <a:p>
            <a:pPr marL="285750" indent="-228600">
              <a:lnSpc>
                <a:spcPct val="90000"/>
              </a:lnSpc>
              <a:spcAft>
                <a:spcPts val="600"/>
              </a:spcAft>
              <a:buFont typeface="Arial" panose="020B0604020202020204" pitchFamily="34" charset="0"/>
              <a:buChar char="•"/>
            </a:pPr>
            <a:r>
              <a:rPr lang="en-US" sz="2000" dirty="0"/>
              <a:t>Development of the sites</a:t>
            </a:r>
          </a:p>
          <a:p>
            <a:pPr marL="285750" indent="-228600">
              <a:lnSpc>
                <a:spcPct val="90000"/>
              </a:lnSpc>
              <a:spcAft>
                <a:spcPts val="600"/>
              </a:spcAft>
              <a:buFont typeface="Arial" panose="020B0604020202020204" pitchFamily="34" charset="0"/>
              <a:buChar char="•"/>
            </a:pPr>
            <a:r>
              <a:rPr lang="en-US" sz="2000" dirty="0"/>
              <a:t>Site layout style</a:t>
            </a:r>
          </a:p>
          <a:p>
            <a:pPr marL="285750" indent="-228600">
              <a:lnSpc>
                <a:spcPct val="90000"/>
              </a:lnSpc>
              <a:spcAft>
                <a:spcPts val="600"/>
              </a:spcAft>
              <a:buFont typeface="Arial" panose="020B0604020202020204" pitchFamily="34" charset="0"/>
              <a:buChar char="•"/>
            </a:pPr>
            <a:r>
              <a:rPr lang="en-US" sz="2000" dirty="0"/>
              <a:t>Use of CSS</a:t>
            </a:r>
            <a:endParaRPr lang="en-US" sz="2000" b="0" i="0" dirty="0">
              <a:effectLst/>
            </a:endParaRPr>
          </a:p>
        </p:txBody>
      </p:sp>
    </p:spTree>
    <p:extLst>
      <p:ext uri="{BB962C8B-B14F-4D97-AF65-F5344CB8AC3E}">
        <p14:creationId xmlns:p14="http://schemas.microsoft.com/office/powerpoint/2010/main" val="145591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53AE86-A61D-4880-A943-E04A079D5478}"/>
              </a:ext>
            </a:extLst>
          </p:cNvPr>
          <p:cNvSpPr>
            <a:spLocks noGrp="1"/>
          </p:cNvSpPr>
          <p:nvPr>
            <p:ph type="title"/>
          </p:nvPr>
        </p:nvSpPr>
        <p:spPr>
          <a:xfrm>
            <a:off x="804672" y="640080"/>
            <a:ext cx="3282696" cy="5257800"/>
          </a:xfrm>
        </p:spPr>
        <p:txBody>
          <a:bodyPr>
            <a:normAutofit/>
          </a:bodyPr>
          <a:lstStyle/>
          <a:p>
            <a:r>
              <a:rPr lang="en-US" b="1" dirty="0">
                <a:solidFill>
                  <a:schemeClr val="bg1"/>
                </a:solidFill>
                <a:latin typeface="+mn-lt"/>
              </a:rPr>
              <a:t>Student Center Application</a:t>
            </a:r>
          </a:p>
        </p:txBody>
      </p:sp>
      <p:sp>
        <p:nvSpPr>
          <p:cNvPr id="3" name="Content Placeholder 2">
            <a:extLst>
              <a:ext uri="{FF2B5EF4-FFF2-40B4-BE49-F238E27FC236}">
                <a16:creationId xmlns:a16="http://schemas.microsoft.com/office/drawing/2014/main" id="{1226280D-86B4-4ECD-B1D0-C981A7D5772C}"/>
              </a:ext>
            </a:extLst>
          </p:cNvPr>
          <p:cNvSpPr>
            <a:spLocks noGrp="1"/>
          </p:cNvSpPr>
          <p:nvPr>
            <p:ph idx="1"/>
          </p:nvPr>
        </p:nvSpPr>
        <p:spPr>
          <a:xfrm>
            <a:off x="5358384" y="640081"/>
            <a:ext cx="6024654" cy="5257800"/>
          </a:xfrm>
        </p:spPr>
        <p:txBody>
          <a:bodyPr anchor="ctr">
            <a:norm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student center is a system that will allow new and current students to be able to manage there courses online. Students would be able to utilize these systems to register here utilizing their current student ID and a unique password or allow them to register for an account that will be forwarded to admissions for review. Once registered, they will be able to log into the school portal and view their current class schedule. The student portal will also be utilized for students to register for upcoming semester classes or make any changes to current classes as needed. In this document, we will cover the necessary requirements identified to successfully implement this system.</a:t>
            </a:r>
          </a:p>
          <a:p>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495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73A77-B077-40F0-82C5-2DCBA306881B}"/>
              </a:ext>
            </a:extLst>
          </p:cNvPr>
          <p:cNvSpPr>
            <a:spLocks noGrp="1"/>
          </p:cNvSpPr>
          <p:nvPr>
            <p:ph type="title"/>
          </p:nvPr>
        </p:nvSpPr>
        <p:spPr>
          <a:xfrm>
            <a:off x="767290" y="1780661"/>
            <a:ext cx="3582073" cy="3196856"/>
          </a:xfrm>
        </p:spPr>
        <p:txBody>
          <a:bodyPr anchor="t">
            <a:normAutofit/>
          </a:bodyPr>
          <a:lstStyle/>
          <a:p>
            <a:r>
              <a:rPr lang="en-US" sz="4800" b="1">
                <a:solidFill>
                  <a:schemeClr val="bg1"/>
                </a:solidFill>
              </a:rPr>
              <a:t>Functional Requirements</a:t>
            </a:r>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41DB221C-D727-4F3D-A6AC-57526B15092D}"/>
              </a:ext>
            </a:extLst>
          </p:cNvPr>
          <p:cNvGraphicFramePr>
            <a:graphicFrameLocks noGrp="1"/>
          </p:cNvGraphicFramePr>
          <p:nvPr>
            <p:ph idx="1"/>
            <p:extLst>
              <p:ext uri="{D42A27DB-BD31-4B8C-83A1-F6EECF244321}">
                <p14:modId xmlns:p14="http://schemas.microsoft.com/office/powerpoint/2010/main" val="1904261347"/>
              </p:ext>
            </p:extLst>
          </p:nvPr>
        </p:nvGraphicFramePr>
        <p:xfrm>
          <a:off x="5116653" y="933454"/>
          <a:ext cx="6578523" cy="495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373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cxnSp>
        <p:nvCxnSpPr>
          <p:cNvPr id="13"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42BE4-959A-4253-AF3C-3A30AD9283D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Use Case</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6F2D71E-2649-4D04-B878-0A51D0D08B74}"/>
              </a:ext>
            </a:extLst>
          </p:cNvPr>
          <p:cNvPicPr>
            <a:picLocks noChangeAspect="1"/>
          </p:cNvPicPr>
          <p:nvPr/>
        </p:nvPicPr>
        <p:blipFill>
          <a:blip r:embed="rId2"/>
          <a:stretch>
            <a:fillRect/>
          </a:stretch>
        </p:blipFill>
        <p:spPr>
          <a:xfrm>
            <a:off x="320040" y="2629981"/>
            <a:ext cx="11496821" cy="3592756"/>
          </a:xfrm>
          <a:prstGeom prst="rect">
            <a:avLst/>
          </a:prstGeom>
        </p:spPr>
      </p:pic>
    </p:spTree>
    <p:extLst>
      <p:ext uri="{BB962C8B-B14F-4D97-AF65-F5344CB8AC3E}">
        <p14:creationId xmlns:p14="http://schemas.microsoft.com/office/powerpoint/2010/main" val="3112292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7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DC4C7-5699-46A3-990F-BEC06F6EEE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Activity Diagram</a:t>
            </a:r>
          </a:p>
        </p:txBody>
      </p:sp>
      <p:pic>
        <p:nvPicPr>
          <p:cNvPr id="12" name="Content Placeholder 11">
            <a:extLst>
              <a:ext uri="{FF2B5EF4-FFF2-40B4-BE49-F238E27FC236}">
                <a16:creationId xmlns:a16="http://schemas.microsoft.com/office/drawing/2014/main" id="{8B597ACB-BE7D-493E-9370-C023617729FE}"/>
              </a:ext>
            </a:extLst>
          </p:cNvPr>
          <p:cNvPicPr>
            <a:picLocks noGrp="1" noChangeAspect="1"/>
          </p:cNvPicPr>
          <p:nvPr>
            <p:ph idx="1"/>
          </p:nvPr>
        </p:nvPicPr>
        <p:blipFill>
          <a:blip r:embed="rId2"/>
          <a:stretch>
            <a:fillRect/>
          </a:stretch>
        </p:blipFill>
        <p:spPr>
          <a:xfrm>
            <a:off x="4180589" y="576191"/>
            <a:ext cx="7153952" cy="5705276"/>
          </a:xfrm>
          <a:prstGeom prst="rect">
            <a:avLst/>
          </a:prstGeom>
        </p:spPr>
      </p:pic>
    </p:spTree>
    <p:extLst>
      <p:ext uri="{BB962C8B-B14F-4D97-AF65-F5344CB8AC3E}">
        <p14:creationId xmlns:p14="http://schemas.microsoft.com/office/powerpoint/2010/main" val="100939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C2B0B80-71B4-46A7-9FB1-FE2E5359EEDC}"/>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PHP and MYSQL</a:t>
            </a:r>
          </a:p>
        </p:txBody>
      </p:sp>
      <p:sp>
        <p:nvSpPr>
          <p:cNvPr id="3" name="Content Placeholder 2">
            <a:extLst>
              <a:ext uri="{FF2B5EF4-FFF2-40B4-BE49-F238E27FC236}">
                <a16:creationId xmlns:a16="http://schemas.microsoft.com/office/drawing/2014/main" id="{2AD7CBCC-15A9-445D-B6F9-A6939FA76F38}"/>
              </a:ext>
            </a:extLst>
          </p:cNvPr>
          <p:cNvSpPr>
            <a:spLocks noGrp="1"/>
          </p:cNvSpPr>
          <p:nvPr>
            <p:ph idx="1"/>
          </p:nvPr>
        </p:nvSpPr>
        <p:spPr>
          <a:xfrm>
            <a:off x="4848005" y="1442441"/>
            <a:ext cx="5716988" cy="4279709"/>
          </a:xfrm>
        </p:spPr>
        <p:txBody>
          <a:bodyPr anchor="ctr">
            <a:normAutofit/>
          </a:bodyPr>
          <a:lstStyle/>
          <a:p>
            <a:pPr marL="0" marR="0" indent="0">
              <a:spcBef>
                <a:spcPts val="0"/>
              </a:spcBef>
              <a:spcAft>
                <a:spcPts val="0"/>
              </a:spcAft>
              <a:buNone/>
            </a:pPr>
            <a:r>
              <a:rPr lang="en-US" sz="1400" dirty="0">
                <a:effectLst/>
                <a:ea typeface="Times New Roman" panose="02020603050405020304" pitchFamily="18" charset="0"/>
                <a:cs typeface="Times New Roman" panose="02020603050405020304" pitchFamily="18" charset="0"/>
              </a:rPr>
              <a:t>        </a:t>
            </a:r>
            <a:r>
              <a:rPr lang="en-US" sz="1400" b="1" dirty="0">
                <a:effectLst/>
                <a:ea typeface="Times New Roman" panose="02020603050405020304" pitchFamily="18" charset="0"/>
                <a:cs typeface="Times New Roman" panose="02020603050405020304" pitchFamily="18" charset="0"/>
              </a:rPr>
              <a:t>PHP</a:t>
            </a:r>
            <a:r>
              <a:rPr lang="en-US" sz="1400" dirty="0">
                <a:effectLst/>
                <a:ea typeface="Times New Roman" panose="02020603050405020304" pitchFamily="18" charset="0"/>
                <a:cs typeface="Times New Roman" panose="02020603050405020304" pitchFamily="18" charset="0"/>
              </a:rPr>
              <a:t> is an open-source scripting-language tha</a:t>
            </a:r>
            <a:r>
              <a:rPr lang="en-US" sz="1400" dirty="0">
                <a:ea typeface="Times New Roman" panose="02020603050405020304" pitchFamily="18" charset="0"/>
                <a:cs typeface="Times New Roman" panose="02020603050405020304" pitchFamily="18" charset="0"/>
              </a:rPr>
              <a:t>t can have many applications but its</a:t>
            </a:r>
            <a:r>
              <a:rPr lang="en-US" sz="1400" dirty="0">
                <a:effectLst/>
                <a:ea typeface="Times New Roman" panose="02020603050405020304" pitchFamily="18" charset="0"/>
                <a:cs typeface="Times New Roman" panose="02020603050405020304" pitchFamily="18" charset="0"/>
              </a:rPr>
              <a:t> best used in web development. There ar</a:t>
            </a:r>
            <a:r>
              <a:rPr lang="en-US" sz="1400" dirty="0">
                <a:ea typeface="Times New Roman" panose="02020603050405020304" pitchFamily="18" charset="0"/>
                <a:cs typeface="Times New Roman" panose="02020603050405020304" pitchFamily="18" charset="0"/>
              </a:rPr>
              <a:t>e several benefits of utilizing PHP for development one being its cross-platform meaning you can develop it on windows, </a:t>
            </a:r>
            <a:r>
              <a:rPr lang="en-US" sz="1400" dirty="0" err="1">
                <a:ea typeface="Times New Roman" panose="02020603050405020304" pitchFamily="18" charset="0"/>
                <a:cs typeface="Times New Roman" panose="02020603050405020304" pitchFamily="18" charset="0"/>
              </a:rPr>
              <a:t>linux</a:t>
            </a:r>
            <a:r>
              <a:rPr lang="en-US" sz="1400" dirty="0">
                <a:ea typeface="Times New Roman" panose="02020603050405020304" pitchFamily="18" charset="0"/>
                <a:cs typeface="Times New Roman" panose="02020603050405020304" pitchFamily="18" charset="0"/>
              </a:rPr>
              <a:t> or Mac. Secondly it is a very easy to language for beginners as well as having a big online community for support.</a:t>
            </a:r>
            <a:endParaRPr lang="en-US" sz="1400" dirty="0">
              <a:effectLst/>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400" dirty="0">
                <a:ea typeface="Times New Roman" panose="02020603050405020304" pitchFamily="18" charset="0"/>
              </a:rPr>
              <a:t>	</a:t>
            </a:r>
          </a:p>
          <a:p>
            <a:pPr marL="0" marR="0" indent="0">
              <a:spcBef>
                <a:spcPts val="0"/>
              </a:spcBef>
              <a:spcAft>
                <a:spcPts val="0"/>
              </a:spcAft>
              <a:buNone/>
            </a:pPr>
            <a:r>
              <a:rPr lang="en-US" sz="1400" dirty="0">
                <a:ea typeface="Times New Roman" panose="02020603050405020304" pitchFamily="18" charset="0"/>
              </a:rPr>
              <a:t>        </a:t>
            </a:r>
            <a:r>
              <a:rPr lang="en-US" sz="1400" b="1" dirty="0">
                <a:effectLst/>
                <a:ea typeface="Times New Roman" panose="02020603050405020304" pitchFamily="18" charset="0"/>
              </a:rPr>
              <a:t>MySQL</a:t>
            </a:r>
            <a:r>
              <a:rPr lang="en-US" sz="1400" dirty="0">
                <a:effectLst/>
                <a:ea typeface="Times New Roman" panose="02020603050405020304" pitchFamily="18" charset="0"/>
              </a:rPr>
              <a:t> is an open-source relational database management system that comes installed with XAMPP. This database is simply a collection of structured data, data can be stored in tables, and then relationships developed between different tables. This allows for access to one table to allow reach over to another table. </a:t>
            </a:r>
          </a:p>
          <a:p>
            <a:pPr marL="0" marR="0" indent="0">
              <a:spcBef>
                <a:spcPts val="0"/>
              </a:spcBef>
              <a:spcAft>
                <a:spcPts val="0"/>
              </a:spcAft>
              <a:buNone/>
            </a:pPr>
            <a:endParaRPr lang="en-US" sz="1400" dirty="0"/>
          </a:p>
          <a:p>
            <a:pPr marL="0" marR="0" indent="0">
              <a:spcBef>
                <a:spcPts val="0"/>
              </a:spcBef>
              <a:spcAft>
                <a:spcPts val="0"/>
              </a:spcAft>
              <a:buNone/>
            </a:pPr>
            <a:r>
              <a:rPr lang="en-US" sz="1400" dirty="0"/>
              <a:t>To deploy these systems we will be installing </a:t>
            </a:r>
            <a:r>
              <a:rPr lang="en-US" sz="1400" b="1" dirty="0"/>
              <a:t>XAMPP</a:t>
            </a:r>
            <a:r>
              <a:rPr lang="en-US" sz="1400" dirty="0"/>
              <a:t>, </a:t>
            </a:r>
            <a:r>
              <a:rPr lang="en-US" sz="1400" dirty="0">
                <a:solidFill>
                  <a:srgbClr val="0E101A"/>
                </a:solidFill>
                <a:effectLst/>
                <a:ea typeface="Times New Roman" panose="02020603050405020304" pitchFamily="18" charset="0"/>
              </a:rPr>
              <a:t>XAMPP is a cross-platform system based on Apache distribution and used by developers to run local web servers. PHP and MYSQL happens to be two of the  platforms that come with XAMPP and is programmed to run. </a:t>
            </a:r>
            <a:endParaRPr lang="en-US" sz="1400" dirty="0"/>
          </a:p>
        </p:txBody>
      </p:sp>
    </p:spTree>
    <p:extLst>
      <p:ext uri="{BB962C8B-B14F-4D97-AF65-F5344CB8AC3E}">
        <p14:creationId xmlns:p14="http://schemas.microsoft.com/office/powerpoint/2010/main" val="3721407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46" name="Freeform: Shape 4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FEB62ED-D3C2-46C2-A834-B39DA72F3133}"/>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a:solidFill>
                  <a:schemeClr val="bg1"/>
                </a:solidFill>
              </a:rPr>
              <a:t>MYSQL Commands</a:t>
            </a:r>
          </a:p>
        </p:txBody>
      </p:sp>
      <p:sp>
        <p:nvSpPr>
          <p:cNvPr id="26" name="Content Placeholder 25">
            <a:extLst>
              <a:ext uri="{FF2B5EF4-FFF2-40B4-BE49-F238E27FC236}">
                <a16:creationId xmlns:a16="http://schemas.microsoft.com/office/drawing/2014/main" id="{7D7BDBD6-41B1-4B6D-978C-DB2772DF5DB3}"/>
              </a:ext>
            </a:extLst>
          </p:cNvPr>
          <p:cNvSpPr>
            <a:spLocks noGrp="1"/>
          </p:cNvSpPr>
          <p:nvPr>
            <p:ph idx="1"/>
          </p:nvPr>
        </p:nvSpPr>
        <p:spPr>
          <a:xfrm>
            <a:off x="584302" y="2343807"/>
            <a:ext cx="3384000" cy="3844800"/>
          </a:xfrm>
        </p:spPr>
        <p:txBody>
          <a:bodyPr>
            <a:normAutofit lnSpcReduction="10000"/>
          </a:bodyPr>
          <a:lstStyle/>
          <a:p>
            <a:r>
              <a:rPr lang="en-US" sz="2000" dirty="0">
                <a:solidFill>
                  <a:schemeClr val="bg1">
                    <a:alpha val="60000"/>
                  </a:schemeClr>
                </a:solidFill>
              </a:rPr>
              <a:t>Create- commands allows us to create a new items such as database or new tables.</a:t>
            </a:r>
          </a:p>
          <a:p>
            <a:r>
              <a:rPr lang="en-US" sz="2000" dirty="0">
                <a:solidFill>
                  <a:schemeClr val="bg1">
                    <a:alpha val="60000"/>
                  </a:schemeClr>
                </a:solidFill>
              </a:rPr>
              <a:t>Alter- Is used to modify information in a database</a:t>
            </a:r>
          </a:p>
          <a:p>
            <a:r>
              <a:rPr lang="en-US" sz="2000" dirty="0">
                <a:solidFill>
                  <a:schemeClr val="bg1">
                    <a:alpha val="60000"/>
                  </a:schemeClr>
                </a:solidFill>
              </a:rPr>
              <a:t>Insert- Is used to input information into one of our database tables</a:t>
            </a:r>
          </a:p>
          <a:p>
            <a:r>
              <a:rPr lang="en-US" sz="2000" dirty="0">
                <a:solidFill>
                  <a:schemeClr val="bg1">
                    <a:alpha val="60000"/>
                  </a:schemeClr>
                </a:solidFill>
              </a:rPr>
              <a:t>Select- Selects information from one of the tables</a:t>
            </a:r>
          </a:p>
          <a:p>
            <a:r>
              <a:rPr lang="en-US" sz="2000" dirty="0">
                <a:solidFill>
                  <a:schemeClr val="bg1">
                    <a:alpha val="60000"/>
                  </a:schemeClr>
                </a:solidFill>
              </a:rPr>
              <a:t>Delete or Drop- are used to remove information from database.  </a:t>
            </a:r>
          </a:p>
          <a:p>
            <a:endParaRPr lang="en-US" sz="2000" dirty="0">
              <a:solidFill>
                <a:schemeClr val="bg1">
                  <a:alpha val="60000"/>
                </a:schemeClr>
              </a:solidFill>
            </a:endParaRPr>
          </a:p>
        </p:txBody>
      </p:sp>
      <p:pic>
        <p:nvPicPr>
          <p:cNvPr id="9" name="Content Placeholder 8" descr="Graphical user interface, text, application&#10;&#10;Description automatically generated">
            <a:extLst>
              <a:ext uri="{FF2B5EF4-FFF2-40B4-BE49-F238E27FC236}">
                <a16:creationId xmlns:a16="http://schemas.microsoft.com/office/drawing/2014/main" id="{4766AE15-ACA6-4B3F-825C-C39EE62F8552}"/>
              </a:ext>
            </a:extLst>
          </p:cNvPr>
          <p:cNvPicPr>
            <a:picLocks noChangeAspect="1"/>
          </p:cNvPicPr>
          <p:nvPr/>
        </p:nvPicPr>
        <p:blipFill>
          <a:blip r:embed="rId2"/>
          <a:stretch>
            <a:fillRect/>
          </a:stretch>
        </p:blipFill>
        <p:spPr>
          <a:xfrm>
            <a:off x="9861632" y="908276"/>
            <a:ext cx="2172713" cy="5571062"/>
          </a:xfrm>
          <a:prstGeom prst="rect">
            <a:avLst/>
          </a:prstGeom>
        </p:spPr>
      </p:pic>
      <p:pic>
        <p:nvPicPr>
          <p:cNvPr id="13" name="Picture 12" descr="A screenshot of a computer&#10;&#10;Description automatically generated with medium confidence">
            <a:extLst>
              <a:ext uri="{FF2B5EF4-FFF2-40B4-BE49-F238E27FC236}">
                <a16:creationId xmlns:a16="http://schemas.microsoft.com/office/drawing/2014/main" id="{0FC03B1E-1675-42E2-AA24-F35B9725A254}"/>
              </a:ext>
            </a:extLst>
          </p:cNvPr>
          <p:cNvPicPr>
            <a:picLocks noChangeAspect="1"/>
          </p:cNvPicPr>
          <p:nvPr/>
        </p:nvPicPr>
        <p:blipFill>
          <a:blip r:embed="rId3"/>
          <a:stretch>
            <a:fillRect/>
          </a:stretch>
        </p:blipFill>
        <p:spPr>
          <a:xfrm>
            <a:off x="4788080" y="2286000"/>
            <a:ext cx="4834791" cy="2042697"/>
          </a:xfrm>
          <a:prstGeom prst="rect">
            <a:avLst/>
          </a:prstGeom>
        </p:spPr>
      </p:pic>
    </p:spTree>
    <p:extLst>
      <p:ext uri="{BB962C8B-B14F-4D97-AF65-F5344CB8AC3E}">
        <p14:creationId xmlns:p14="http://schemas.microsoft.com/office/powerpoint/2010/main" val="130260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529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B62ED-D3C2-46C2-A834-B39DA72F3133}"/>
              </a:ext>
            </a:extLst>
          </p:cNvPr>
          <p:cNvSpPr>
            <a:spLocks noGrp="1"/>
          </p:cNvSpPr>
          <p:nvPr>
            <p:ph type="title"/>
          </p:nvPr>
        </p:nvSpPr>
        <p:spPr>
          <a:xfrm>
            <a:off x="1246632" y="207738"/>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PHP Functions</a:t>
            </a:r>
          </a:p>
        </p:txBody>
      </p:sp>
      <p:pic>
        <p:nvPicPr>
          <p:cNvPr id="19" name="Content Placeholder 4">
            <a:extLst>
              <a:ext uri="{FF2B5EF4-FFF2-40B4-BE49-F238E27FC236}">
                <a16:creationId xmlns:a16="http://schemas.microsoft.com/office/drawing/2014/main" id="{4F340393-52C1-4BCF-9F77-63506027A13B}"/>
              </a:ext>
            </a:extLst>
          </p:cNvPr>
          <p:cNvPicPr>
            <a:picLocks noGrp="1" noChangeAspect="1"/>
          </p:cNvPicPr>
          <p:nvPr>
            <p:ph idx="1"/>
          </p:nvPr>
        </p:nvPicPr>
        <p:blipFill>
          <a:blip r:embed="rId2"/>
          <a:stretch>
            <a:fillRect/>
          </a:stretch>
        </p:blipFill>
        <p:spPr>
          <a:xfrm>
            <a:off x="6919269" y="570490"/>
            <a:ext cx="4412196" cy="2259446"/>
          </a:xfrm>
        </p:spPr>
      </p:pic>
      <p:sp>
        <p:nvSpPr>
          <p:cNvPr id="21" name="TextBox 20">
            <a:extLst>
              <a:ext uri="{FF2B5EF4-FFF2-40B4-BE49-F238E27FC236}">
                <a16:creationId xmlns:a16="http://schemas.microsoft.com/office/drawing/2014/main" id="{1E6F0265-A0CF-4FA5-865D-D0E360C7D6C1}"/>
              </a:ext>
            </a:extLst>
          </p:cNvPr>
          <p:cNvSpPr txBox="1"/>
          <p:nvPr/>
        </p:nvSpPr>
        <p:spPr>
          <a:xfrm>
            <a:off x="7055903" y="3077260"/>
            <a:ext cx="4651247" cy="646331"/>
          </a:xfrm>
          <a:prstGeom prst="rect">
            <a:avLst/>
          </a:prstGeom>
          <a:noFill/>
        </p:spPr>
        <p:txBody>
          <a:bodyPr wrap="square" rtlCol="0">
            <a:spAutoFit/>
          </a:bodyPr>
          <a:lstStyle/>
          <a:p>
            <a:r>
              <a:rPr lang="en-US" b="1" dirty="0"/>
              <a:t>Establish a connection to the Database used throughout most of the database files. </a:t>
            </a:r>
          </a:p>
        </p:txBody>
      </p:sp>
      <p:sp>
        <p:nvSpPr>
          <p:cNvPr id="23" name="TextBox 22">
            <a:extLst>
              <a:ext uri="{FF2B5EF4-FFF2-40B4-BE49-F238E27FC236}">
                <a16:creationId xmlns:a16="http://schemas.microsoft.com/office/drawing/2014/main" id="{C0104C40-5987-4CEF-9E35-95B5E26EE174}"/>
              </a:ext>
            </a:extLst>
          </p:cNvPr>
          <p:cNvSpPr txBox="1"/>
          <p:nvPr/>
        </p:nvSpPr>
        <p:spPr>
          <a:xfrm>
            <a:off x="638175" y="4086924"/>
            <a:ext cx="6096000" cy="2031325"/>
          </a:xfrm>
          <a:prstGeom prst="rect">
            <a:avLst/>
          </a:prstGeom>
          <a:noFill/>
        </p:spPr>
        <p:txBody>
          <a:bodyPr wrap="square">
            <a:spAutoFit/>
          </a:bodyPr>
          <a:lstStyle/>
          <a:p>
            <a:pPr marL="285750" indent="-285750">
              <a:buFont typeface="Arial" panose="020B0604020202020204" pitchFamily="34" charset="0"/>
              <a:buChar char="•"/>
            </a:pPr>
            <a:r>
              <a:rPr lang="en-US" b="1" dirty="0"/>
              <a:t>PHP Data Object(PDO)-</a:t>
            </a:r>
            <a:r>
              <a:rPr lang="en-US" dirty="0"/>
              <a:t> Used to establish a connection to an existing database.</a:t>
            </a:r>
          </a:p>
          <a:p>
            <a:pPr marL="285750" indent="-285750">
              <a:buFont typeface="Arial" panose="020B0604020202020204" pitchFamily="34" charset="0"/>
              <a:buChar char="•"/>
            </a:pPr>
            <a:r>
              <a:rPr lang="en-US" b="1" dirty="0"/>
              <a:t>$_POST – </a:t>
            </a:r>
            <a:r>
              <a:rPr lang="en-US" dirty="0"/>
              <a:t>Used to collect form data after submitting </a:t>
            </a:r>
            <a:r>
              <a:rPr lang="en-US" b="1" dirty="0"/>
              <a:t> </a:t>
            </a:r>
          </a:p>
          <a:p>
            <a:pPr marL="285750" indent="-285750">
              <a:buFont typeface="Arial" panose="020B0604020202020204" pitchFamily="34" charset="0"/>
              <a:buChar char="•"/>
            </a:pPr>
            <a:r>
              <a:rPr lang="en-US" b="1" dirty="0"/>
              <a:t>Form – </a:t>
            </a:r>
            <a:r>
              <a:rPr lang="en-US" dirty="0"/>
              <a:t>An HTML tag that allows users to provide an input, these inputs can then be used to edit the database.</a:t>
            </a:r>
          </a:p>
          <a:p>
            <a:pPr marL="285750" indent="-285750">
              <a:buFont typeface="Arial" panose="020B0604020202020204" pitchFamily="34" charset="0"/>
              <a:buChar char="•"/>
            </a:pPr>
            <a:r>
              <a:rPr lang="en-US" b="1" dirty="0"/>
              <a:t>Form Action –</a:t>
            </a:r>
            <a:r>
              <a:rPr lang="en-US" dirty="0"/>
              <a:t> Is uses to specify where the captured data is send to for processing.</a:t>
            </a:r>
            <a:endParaRPr lang="en-US" b="1" dirty="0"/>
          </a:p>
        </p:txBody>
      </p:sp>
    </p:spTree>
    <p:extLst>
      <p:ext uri="{BB962C8B-B14F-4D97-AF65-F5344CB8AC3E}">
        <p14:creationId xmlns:p14="http://schemas.microsoft.com/office/powerpoint/2010/main" val="1578354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1884</TotalTime>
  <Words>682</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CST499 Final</vt:lpstr>
      <vt:lpstr>Scope</vt:lpstr>
      <vt:lpstr>Student Center Application</vt:lpstr>
      <vt:lpstr>Functional Requirements</vt:lpstr>
      <vt:lpstr>Use Case</vt:lpstr>
      <vt:lpstr>Activity Diagram</vt:lpstr>
      <vt:lpstr>PHP and MYSQL</vt:lpstr>
      <vt:lpstr>MYSQL Commands</vt:lpstr>
      <vt:lpstr>PHP Functions</vt:lpstr>
      <vt:lpstr>PowerPoint Presentation</vt:lpstr>
      <vt:lpstr>Available Courses and adding a course</vt:lpstr>
      <vt:lpstr>Current courses and dropping a course</vt:lpstr>
      <vt:lpstr>End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CST499 Final</dc:title>
  <dc:creator>Israel Balderas</dc:creator>
  <cp:lastModifiedBy>Israel Balderas</cp:lastModifiedBy>
  <cp:revision>5</cp:revision>
  <dcterms:created xsi:type="dcterms:W3CDTF">2021-11-15T06:44:20Z</dcterms:created>
  <dcterms:modified xsi:type="dcterms:W3CDTF">2021-11-16T22:17:49Z</dcterms:modified>
</cp:coreProperties>
</file>