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104BF-D93B-4014-B7E3-60163B2F4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63FC7-B1EF-4C10-B9F5-783CE797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9F8E8-1872-44FB-AD2E-3905FDFF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CABB7-E9D1-4BF7-BBF3-0F9835B0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13AA5-DAB8-44CB-BFC5-454FBBA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8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88820-D119-4D01-BEC6-DC6090EB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5EB89A-CAAC-4F6D-8D9D-CE7499C1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CCF96-E9CF-4A39-B79B-624C5625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55462-9CB3-4EED-811F-A07443E3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C9AEC-D7A8-4AD7-B67B-D92434AC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406C1-139B-4EE7-B9D0-067F8E346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D8CE23-230E-4E7C-A69F-045A391C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50142-A25A-459F-AFBC-B1C46C73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ADAD4-0F8E-46B4-980C-9EF3124B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B08D7-A5CA-4321-A366-4344C59E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911A7-703D-4D1F-B3A2-744378A9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01AD1-EA76-4BA4-84B0-32359093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AA77D-1C35-49AD-A3D6-75FA44A5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021BF-49FA-4D05-B3B8-18EF8E96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B2864-92C0-4CFD-A66A-DD8089E3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EA12E-F245-4E81-9241-64838C05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7FC8A-C24B-4B4F-A839-FAFF8409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CE0B0-5BD9-4A0D-A383-ED6EFC91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1BE87-63A0-4601-BA93-68E8F16B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A430F-937E-4DD4-BAD6-CCFB81A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9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5A0D7-7247-43D2-9CA8-C5454C90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A78FA-1F18-4C32-95DC-C9E81E8FA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443D75-B97E-4CC0-8870-44E9000A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80158-06FC-4830-B887-BA94423B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A2CE2-F35B-47EE-A408-787643DD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8E9FF-D3CB-4B88-8EEA-B1D271CD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E44B-3E76-4274-8377-4142F531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5E099-A438-4E98-9D9D-1ED9AD70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845D50-D8BB-4FD8-BB91-E8AD3CAC8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E06CC5-CE09-4572-8F2A-25F793807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467E9B-5433-4DD2-A00F-C13C63B95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B8CD72-3BF3-48B0-85BC-7E55003B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9A4772-F7E9-4BD4-A607-552C852A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4D2839-1112-49FD-BAA7-07073739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0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D72EA-8AF3-469D-8DEF-B1940E07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6919E6-B1F5-4438-ABDF-897A5D8A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7E7B-657F-42D6-9AC3-A49AB19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9D52FE-675A-446A-A9AE-2D32E5F6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9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0A5E05-972C-41DB-A7C4-7A4D9B31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F13101-829A-4046-8F8A-5A5480DE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A95370-448F-4120-AA73-64861B9A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1AD72-635F-4C10-A710-93FB5915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C5AF9-8ED4-459C-9CE5-B3D22AB1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65982E-FB21-4A0E-8357-F8B70FF5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C7E9A-E367-4C7C-9D00-7EF61E75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BB862-445F-416D-921B-61D4C4FF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4389EB-4F41-46CC-9FE0-A8692617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62661-EDC0-4B7B-93F6-09B94E9C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B17BA8-6663-4952-A1CF-B4935288F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889B5E-A1B9-4EC5-A7C4-19566CA5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B1F956-AA49-4BC3-BE89-4DC85AEA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789A56-04E4-4A1A-908F-EC4208A0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144CD3-3BF4-429C-83DD-4D2FA79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4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34A351-4904-403B-A22C-3762FB17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138D0-F44E-4C97-9EAE-82819E7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7AED3-34C2-4F92-B4EC-361C4D92E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426BC-BEBE-464C-B19F-87C25E210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DCFBCA-2C57-472C-9F89-C9D667011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361D90-7AA4-4DE2-9693-F00775CC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82760" cy="63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1C44CF-6174-4C59-82FC-314E08EE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8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AC64CD-DF81-4403-98F7-B67B8418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2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2DFCA3-3B5A-46F4-956F-BBCB041C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4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B4D7A05-7DB2-4966-B3FB-A43C6A06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4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78520AD-C9A1-4B0E-B2D9-86DF48CB1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4864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98A5E8-0B59-47E9-B7C9-FC3C7B812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0"/>
            <a:ext cx="6705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BD4AE8-2C56-45D1-A7CF-297859D46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9" y="195943"/>
            <a:ext cx="11937252" cy="63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6CA8FA-495D-4FB1-9279-73C78420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089E39C-DC0C-45BE-8C54-30E68281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0A921BE-8A20-4228-B12A-3C6248D7A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E57481-0F00-451F-A2F4-04B6BC5DB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071" y="163286"/>
            <a:ext cx="12328071" cy="66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6C5D9FF-DD35-4E02-B21E-01FEE755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3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7AE2A1-A6A0-4AF1-8602-F253D9CE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311742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699649-623A-4876-9F10-2FA3EFCE3330}"/>
              </a:ext>
            </a:extLst>
          </p:cNvPr>
          <p:cNvSpPr txBox="1"/>
          <p:nvPr/>
        </p:nvSpPr>
        <p:spPr>
          <a:xfrm>
            <a:off x="2936585" y="3075410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atribuição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4B48C1-727B-46D5-B2EB-65FA491E7B4A}"/>
              </a:ext>
            </a:extLst>
          </p:cNvPr>
          <p:cNvSpPr txBox="1"/>
          <p:nvPr/>
        </p:nvSpPr>
        <p:spPr>
          <a:xfrm>
            <a:off x="3671602" y="3917976"/>
            <a:ext cx="6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5D8721-471B-4006-9FF9-D69AC0A5A69C}"/>
              </a:ext>
            </a:extLst>
          </p:cNvPr>
          <p:cNvSpPr txBox="1"/>
          <p:nvPr/>
        </p:nvSpPr>
        <p:spPr>
          <a:xfrm>
            <a:off x="2788951" y="4663746"/>
            <a:ext cx="137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identificador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26AF97D-1F32-46EB-A298-BBC5FF54A0C6}"/>
              </a:ext>
            </a:extLst>
          </p:cNvPr>
          <p:cNvSpPr/>
          <p:nvPr/>
        </p:nvSpPr>
        <p:spPr>
          <a:xfrm>
            <a:off x="2914276" y="2966161"/>
            <a:ext cx="1082800" cy="555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A0DF39-725B-42BD-9B0A-5EE240EA2432}"/>
              </a:ext>
            </a:extLst>
          </p:cNvPr>
          <p:cNvSpPr/>
          <p:nvPr/>
        </p:nvSpPr>
        <p:spPr>
          <a:xfrm>
            <a:off x="3455675" y="3825056"/>
            <a:ext cx="1082800" cy="555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025B737-75CE-41C3-AC25-F378595A30EA}"/>
              </a:ext>
            </a:extLst>
          </p:cNvPr>
          <p:cNvSpPr/>
          <p:nvPr/>
        </p:nvSpPr>
        <p:spPr>
          <a:xfrm>
            <a:off x="2720659" y="4570826"/>
            <a:ext cx="1446362" cy="555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BF93BA3-DFDE-492B-99BD-B3AA16DF1217}"/>
              </a:ext>
            </a:extLst>
          </p:cNvPr>
          <p:cNvCxnSpPr/>
          <p:nvPr/>
        </p:nvCxnSpPr>
        <p:spPr>
          <a:xfrm flipH="1" flipV="1">
            <a:off x="1828800" y="4247368"/>
            <a:ext cx="960151" cy="6185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8C527B9-6CCF-4563-8AD7-62804DD52C33}"/>
              </a:ext>
            </a:extLst>
          </p:cNvPr>
          <p:cNvCxnSpPr>
            <a:cxnSpLocks/>
          </p:cNvCxnSpPr>
          <p:nvPr/>
        </p:nvCxnSpPr>
        <p:spPr>
          <a:xfrm flipH="1">
            <a:off x="1828800" y="3329473"/>
            <a:ext cx="1107786" cy="438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BCA5ED1-0B0A-4FD6-AE44-F2C6C4FD28EE}"/>
              </a:ext>
            </a:extLst>
          </p:cNvPr>
          <p:cNvCxnSpPr/>
          <p:nvPr/>
        </p:nvCxnSpPr>
        <p:spPr>
          <a:xfrm flipH="1">
            <a:off x="2914276" y="4109748"/>
            <a:ext cx="482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trela: 6 Pontas 19">
            <a:extLst>
              <a:ext uri="{FF2B5EF4-FFF2-40B4-BE49-F238E27FC236}">
                <a16:creationId xmlns:a16="http://schemas.microsoft.com/office/drawing/2014/main" id="{9F202E39-81C4-4AA1-A281-93A10271FF0D}"/>
              </a:ext>
            </a:extLst>
          </p:cNvPr>
          <p:cNvSpPr/>
          <p:nvPr/>
        </p:nvSpPr>
        <p:spPr>
          <a:xfrm rot="20675269">
            <a:off x="6253348" y="1801041"/>
            <a:ext cx="4142014" cy="2796356"/>
          </a:xfrm>
          <a:prstGeom prst="star6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EB6B8-9795-4C9F-8AE1-F31B8BE031FE}"/>
              </a:ext>
            </a:extLst>
          </p:cNvPr>
          <p:cNvSpPr txBox="1"/>
          <p:nvPr/>
        </p:nvSpPr>
        <p:spPr>
          <a:xfrm rot="20413852">
            <a:off x="7108123" y="2574858"/>
            <a:ext cx="2432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CONCEITUAL,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NÃO É JAVA</a:t>
            </a:r>
          </a:p>
        </p:txBody>
      </p:sp>
    </p:spTree>
    <p:extLst>
      <p:ext uri="{BB962C8B-B14F-4D97-AF65-F5344CB8AC3E}">
        <p14:creationId xmlns:p14="http://schemas.microsoft.com/office/powerpoint/2010/main" val="15794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0E7BEB-FB98-453D-9D07-9E2D920C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14325"/>
            <a:ext cx="114681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9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Israel Borges</dc:creator>
  <cp:lastModifiedBy>Israel Borges</cp:lastModifiedBy>
  <cp:revision>8</cp:revision>
  <dcterms:created xsi:type="dcterms:W3CDTF">2021-03-23T14:42:08Z</dcterms:created>
  <dcterms:modified xsi:type="dcterms:W3CDTF">2021-03-24T18:01:19Z</dcterms:modified>
</cp:coreProperties>
</file>