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031200" cy="30175200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750" kern="1200" baseline="-250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324552" algn="l" rtl="0" eaLnBrk="0" fontAlgn="base" hangingPunct="0">
      <a:spcBef>
        <a:spcPct val="0"/>
      </a:spcBef>
      <a:spcAft>
        <a:spcPct val="0"/>
      </a:spcAft>
      <a:defRPr sz="1750" kern="1200" baseline="-250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649104" algn="l" rtl="0" eaLnBrk="0" fontAlgn="base" hangingPunct="0">
      <a:spcBef>
        <a:spcPct val="0"/>
      </a:spcBef>
      <a:spcAft>
        <a:spcPct val="0"/>
      </a:spcAft>
      <a:defRPr sz="1750" kern="1200" baseline="-250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973657" algn="l" rtl="0" eaLnBrk="0" fontAlgn="base" hangingPunct="0">
      <a:spcBef>
        <a:spcPct val="0"/>
      </a:spcBef>
      <a:spcAft>
        <a:spcPct val="0"/>
      </a:spcAft>
      <a:defRPr sz="1750" kern="1200" baseline="-250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298209" algn="l" rtl="0" eaLnBrk="0" fontAlgn="base" hangingPunct="0">
      <a:spcBef>
        <a:spcPct val="0"/>
      </a:spcBef>
      <a:spcAft>
        <a:spcPct val="0"/>
      </a:spcAft>
      <a:defRPr sz="1750" kern="1200" baseline="-250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1622760" algn="l" defTabSz="649104" rtl="0" eaLnBrk="1" latinLnBrk="0" hangingPunct="1">
      <a:defRPr sz="1750" kern="1200" baseline="-250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1947312" algn="l" defTabSz="649104" rtl="0" eaLnBrk="1" latinLnBrk="0" hangingPunct="1">
      <a:defRPr sz="1750" kern="1200" baseline="-250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2271863" algn="l" defTabSz="649104" rtl="0" eaLnBrk="1" latinLnBrk="0" hangingPunct="1">
      <a:defRPr sz="1750" kern="1200" baseline="-250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2596416" algn="l" defTabSz="649104" rtl="0" eaLnBrk="1" latinLnBrk="0" hangingPunct="1">
      <a:defRPr sz="1750" kern="1200" baseline="-250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82" userDrawn="1">
          <p15:clr>
            <a:srgbClr val="A4A3A4"/>
          </p15:clr>
        </p15:guide>
        <p15:guide id="2" pos="44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S" lastIdx="30" clrIdx="0"/>
  <p:cmAuthor id="1" name="Ali Protik" initials="AP" lastIdx="23" clrIdx="1"/>
  <p:cmAuthor id="2" name="Steven Glazerman" initials="SG" lastIdx="1" clrIdx="2"/>
  <p:cmAuthor id="3" name="Daryl" initials="D" lastIdx="7" clrIdx="3"/>
  <p:cmAuthor id="4" name="Daryl Hall" initials="DH" lastIdx="3" clrIdx="4"/>
  <p:cmAuthor id="5" name="CGeorge" initials="CG" lastIdx="2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D6FE"/>
    <a:srgbClr val="5378A9"/>
    <a:srgbClr val="4B6B96"/>
    <a:srgbClr val="456289"/>
    <a:srgbClr val="A0CFF6"/>
    <a:srgbClr val="638CC5"/>
    <a:srgbClr val="0584FF"/>
    <a:srgbClr val="1B6BDC"/>
    <a:srgbClr val="94BFE3"/>
    <a:srgbClr val="81B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216" autoAdjust="0"/>
    <p:restoredTop sz="50000" autoAdjust="0"/>
  </p:normalViewPr>
  <p:slideViewPr>
    <p:cSldViewPr snapToObjects="1">
      <p:cViewPr varScale="1">
        <p:scale>
          <a:sx n="27" d="100"/>
          <a:sy n="27" d="100"/>
        </p:scale>
        <p:origin x="3840" y="312"/>
      </p:cViewPr>
      <p:guideLst>
        <p:guide orient="horz" pos="5082"/>
        <p:guide pos="44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9" tIns="46480" rIns="92959" bIns="46480" numCol="1" anchor="t" anchorCtr="0" compatLnSpc="1">
            <a:prstTxWarp prst="textNoShape">
              <a:avLst/>
            </a:prstTxWarp>
          </a:bodyPr>
          <a:lstStyle>
            <a:lvl1pPr defTabSz="930275">
              <a:defRPr sz="1300" baseline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9" tIns="46480" rIns="92959" bIns="4648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 baseline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19515"/>
            <a:ext cx="3026622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9" tIns="46480" rIns="92959" bIns="46480" numCol="1" anchor="b" anchorCtr="0" compatLnSpc="1">
            <a:prstTxWarp prst="textNoShape">
              <a:avLst/>
            </a:prstTxWarp>
          </a:bodyPr>
          <a:lstStyle>
            <a:lvl1pPr defTabSz="930275">
              <a:defRPr sz="1300" baseline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19515"/>
            <a:ext cx="3026622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9" tIns="46480" rIns="92959" bIns="464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baseline="0"/>
            </a:lvl1pPr>
          </a:lstStyle>
          <a:p>
            <a:pPr>
              <a:defRPr/>
            </a:pPr>
            <a:fld id="{D437E4FD-3616-4F6D-B74E-4BC115D68C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93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9" tIns="46480" rIns="92959" bIns="46480" numCol="1" anchor="t" anchorCtr="0" compatLnSpc="1">
            <a:prstTxWarp prst="textNoShape">
              <a:avLst/>
            </a:prstTxWarp>
          </a:bodyPr>
          <a:lstStyle>
            <a:lvl1pPr defTabSz="930275">
              <a:defRPr sz="1300" baseline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9" tIns="46480" rIns="92959" bIns="4648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 baseline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1238" y="696913"/>
            <a:ext cx="2425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172" y="4409758"/>
            <a:ext cx="5124657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9" tIns="46480" rIns="92959" bIns="464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9515"/>
            <a:ext cx="3026622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9" tIns="46480" rIns="92959" bIns="46480" numCol="1" anchor="b" anchorCtr="0" compatLnSpc="1">
            <a:prstTxWarp prst="textNoShape">
              <a:avLst/>
            </a:prstTxWarp>
          </a:bodyPr>
          <a:lstStyle>
            <a:lvl1pPr defTabSz="930275">
              <a:defRPr sz="1300" baseline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19515"/>
            <a:ext cx="3026622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9" tIns="46480" rIns="92959" bIns="464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baseline="0"/>
            </a:lvl1pPr>
          </a:lstStyle>
          <a:p>
            <a:pPr>
              <a:defRPr/>
            </a:pPr>
            <a:fld id="{5FF11B92-EF2E-45DD-8BC5-DB39BC618A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32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4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324552" algn="l" rtl="0" eaLnBrk="0" fontAlgn="base" hangingPunct="0">
      <a:spcBef>
        <a:spcPct val="30000"/>
      </a:spcBef>
      <a:spcAft>
        <a:spcPct val="0"/>
      </a:spcAft>
      <a:defRPr sz="84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649104" algn="l" rtl="0" eaLnBrk="0" fontAlgn="base" hangingPunct="0">
      <a:spcBef>
        <a:spcPct val="30000"/>
      </a:spcBef>
      <a:spcAft>
        <a:spcPct val="0"/>
      </a:spcAft>
      <a:defRPr sz="84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973657" algn="l" rtl="0" eaLnBrk="0" fontAlgn="base" hangingPunct="0">
      <a:spcBef>
        <a:spcPct val="30000"/>
      </a:spcBef>
      <a:spcAft>
        <a:spcPct val="0"/>
      </a:spcAft>
      <a:defRPr sz="84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298209" algn="l" rtl="0" eaLnBrk="0" fontAlgn="base" hangingPunct="0">
      <a:spcBef>
        <a:spcPct val="30000"/>
      </a:spcBef>
      <a:spcAft>
        <a:spcPct val="0"/>
      </a:spcAft>
      <a:defRPr sz="84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1622760" algn="l" defTabSz="649104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6pPr>
    <a:lvl7pPr marL="1947312" algn="l" defTabSz="649104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7pPr>
    <a:lvl8pPr marL="2271863" algn="l" defTabSz="649104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8pPr>
    <a:lvl9pPr marL="2596416" algn="l" defTabSz="649104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CE60A1-6B13-48E0-8276-1BAF046EFF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1238" y="696913"/>
            <a:ext cx="2425700" cy="3481387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40" y="9373002"/>
            <a:ext cx="17876520" cy="6469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4680" y="17100156"/>
            <a:ext cx="14721840" cy="7709694"/>
          </a:xfrm>
        </p:spPr>
        <p:txBody>
          <a:bodyPr/>
          <a:lstStyle>
            <a:lvl1pPr marL="0" indent="0" algn="ctr">
              <a:buNone/>
              <a:defRPr/>
            </a:lvl1pPr>
            <a:lvl2pPr marL="266596" indent="0" algn="ctr">
              <a:buNone/>
              <a:defRPr/>
            </a:lvl2pPr>
            <a:lvl3pPr marL="533192" indent="0" algn="ctr">
              <a:buNone/>
              <a:defRPr/>
            </a:lvl3pPr>
            <a:lvl4pPr marL="799789" indent="0" algn="ctr">
              <a:buNone/>
              <a:defRPr/>
            </a:lvl4pPr>
            <a:lvl5pPr marL="1066386" indent="0" algn="ctr">
              <a:buNone/>
              <a:defRPr/>
            </a:lvl5pPr>
            <a:lvl6pPr marL="1332982" indent="0" algn="ctr">
              <a:buNone/>
              <a:defRPr/>
            </a:lvl6pPr>
            <a:lvl7pPr marL="1599578" indent="0" algn="ctr">
              <a:buNone/>
              <a:defRPr/>
            </a:lvl7pPr>
            <a:lvl8pPr marL="1866173" indent="0" algn="ctr">
              <a:buNone/>
              <a:defRPr/>
            </a:lvl8pPr>
            <a:lvl9pPr marL="213277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F5386-EE7E-4CBB-8D02-0BFEAEC232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CC31B-DE31-4AC7-94F0-55DD6EE2D8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84730" y="2682679"/>
            <a:ext cx="4469130" cy="241397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7341" y="2682679"/>
            <a:ext cx="13329496" cy="241397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E1A0F-B9CA-4648-A8A4-6F4D302E13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7066-015C-41D3-B072-2CD9D205F5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725" y="19389927"/>
            <a:ext cx="17876520" cy="5994004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725" y="12789101"/>
            <a:ext cx="17876520" cy="6600825"/>
          </a:xfrm>
        </p:spPr>
        <p:txBody>
          <a:bodyPr anchor="b"/>
          <a:lstStyle>
            <a:lvl1pPr marL="0" indent="0">
              <a:buNone/>
              <a:defRPr sz="1150"/>
            </a:lvl1pPr>
            <a:lvl2pPr marL="266596" indent="0">
              <a:buNone/>
              <a:defRPr sz="1035"/>
            </a:lvl2pPr>
            <a:lvl3pPr marL="533192" indent="0">
              <a:buNone/>
              <a:defRPr sz="978"/>
            </a:lvl3pPr>
            <a:lvl4pPr marL="799789" indent="0">
              <a:buNone/>
              <a:defRPr sz="863"/>
            </a:lvl4pPr>
            <a:lvl5pPr marL="1066386" indent="0">
              <a:buNone/>
              <a:defRPr sz="863"/>
            </a:lvl5pPr>
            <a:lvl6pPr marL="1332982" indent="0">
              <a:buNone/>
              <a:defRPr sz="863"/>
            </a:lvl6pPr>
            <a:lvl7pPr marL="1599578" indent="0">
              <a:buNone/>
              <a:defRPr sz="863"/>
            </a:lvl7pPr>
            <a:lvl8pPr marL="1866173" indent="0">
              <a:buNone/>
              <a:defRPr sz="863"/>
            </a:lvl8pPr>
            <a:lvl9pPr marL="2132770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BB2BD-0668-44F9-AA91-D465F84DAD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7341" y="8718156"/>
            <a:ext cx="8899314" cy="18104246"/>
          </a:xfrm>
        </p:spPr>
        <p:txBody>
          <a:bodyPr/>
          <a:lstStyle>
            <a:lvl1pPr>
              <a:defRPr sz="1610"/>
            </a:lvl1pPr>
            <a:lvl2pPr>
              <a:defRPr sz="1438"/>
            </a:lvl2pPr>
            <a:lvl3pPr>
              <a:defRPr sz="1150"/>
            </a:lvl3pPr>
            <a:lvl4pPr>
              <a:defRPr sz="1035"/>
            </a:lvl4pPr>
            <a:lvl5pPr>
              <a:defRPr sz="1035"/>
            </a:lvl5pPr>
            <a:lvl6pPr>
              <a:defRPr sz="1035"/>
            </a:lvl6pPr>
            <a:lvl7pPr>
              <a:defRPr sz="1035"/>
            </a:lvl7pPr>
            <a:lvl8pPr>
              <a:defRPr sz="1035"/>
            </a:lvl8pPr>
            <a:lvl9pPr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54547" y="8718156"/>
            <a:ext cx="8899314" cy="18104246"/>
          </a:xfrm>
        </p:spPr>
        <p:txBody>
          <a:bodyPr/>
          <a:lstStyle>
            <a:lvl1pPr>
              <a:defRPr sz="1610"/>
            </a:lvl1pPr>
            <a:lvl2pPr>
              <a:defRPr sz="1438"/>
            </a:lvl2pPr>
            <a:lvl3pPr>
              <a:defRPr sz="1150"/>
            </a:lvl3pPr>
            <a:lvl4pPr>
              <a:defRPr sz="1035"/>
            </a:lvl4pPr>
            <a:lvl5pPr>
              <a:defRPr sz="1035"/>
            </a:lvl5pPr>
            <a:lvl6pPr>
              <a:defRPr sz="1035"/>
            </a:lvl6pPr>
            <a:lvl7pPr>
              <a:defRPr sz="1035"/>
            </a:lvl7pPr>
            <a:lvl8pPr>
              <a:defRPr sz="1035"/>
            </a:lvl8pPr>
            <a:lvl9pPr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5901D-6E55-42C2-BCAF-4B021B0EE9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60" y="1209278"/>
            <a:ext cx="18928080" cy="502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2" y="6753626"/>
            <a:ext cx="9292837" cy="2815828"/>
          </a:xfrm>
        </p:spPr>
        <p:txBody>
          <a:bodyPr anchor="b"/>
          <a:lstStyle>
            <a:lvl1pPr marL="0" indent="0">
              <a:buNone/>
              <a:defRPr sz="1438" b="1"/>
            </a:lvl1pPr>
            <a:lvl2pPr marL="266596" indent="0">
              <a:buNone/>
              <a:defRPr sz="1150" b="1"/>
            </a:lvl2pPr>
            <a:lvl3pPr marL="533192" indent="0">
              <a:buNone/>
              <a:defRPr sz="1035" b="1"/>
            </a:lvl3pPr>
            <a:lvl4pPr marL="799789" indent="0">
              <a:buNone/>
              <a:defRPr sz="978" b="1"/>
            </a:lvl4pPr>
            <a:lvl5pPr marL="1066386" indent="0">
              <a:buNone/>
              <a:defRPr sz="978" b="1"/>
            </a:lvl5pPr>
            <a:lvl6pPr marL="1332982" indent="0">
              <a:buNone/>
              <a:defRPr sz="978" b="1"/>
            </a:lvl6pPr>
            <a:lvl7pPr marL="1599578" indent="0">
              <a:buNone/>
              <a:defRPr sz="978" b="1"/>
            </a:lvl7pPr>
            <a:lvl8pPr marL="1866173" indent="0">
              <a:buNone/>
              <a:defRPr sz="978" b="1"/>
            </a:lvl8pPr>
            <a:lvl9pPr marL="2132770" indent="0">
              <a:buNone/>
              <a:defRPr sz="9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1562" y="9569453"/>
            <a:ext cx="9292837" cy="17386102"/>
          </a:xfrm>
        </p:spPr>
        <p:txBody>
          <a:bodyPr/>
          <a:lstStyle>
            <a:lvl1pPr>
              <a:defRPr sz="1438"/>
            </a:lvl1pPr>
            <a:lvl2pPr>
              <a:defRPr sz="1150"/>
            </a:lvl2pPr>
            <a:lvl3pPr>
              <a:defRPr sz="1035"/>
            </a:lvl3pPr>
            <a:lvl4pPr>
              <a:defRPr sz="978"/>
            </a:lvl4pPr>
            <a:lvl5pPr>
              <a:defRPr sz="978"/>
            </a:lvl5pPr>
            <a:lvl6pPr>
              <a:defRPr sz="978"/>
            </a:lvl6pPr>
            <a:lvl7pPr>
              <a:defRPr sz="978"/>
            </a:lvl7pPr>
            <a:lvl8pPr>
              <a:defRPr sz="978"/>
            </a:lvl8pPr>
            <a:lvl9pPr>
              <a:defRPr sz="9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83561" y="6753626"/>
            <a:ext cx="9296082" cy="2815828"/>
          </a:xfrm>
        </p:spPr>
        <p:txBody>
          <a:bodyPr anchor="b"/>
          <a:lstStyle>
            <a:lvl1pPr marL="0" indent="0">
              <a:buNone/>
              <a:defRPr sz="1438" b="1"/>
            </a:lvl1pPr>
            <a:lvl2pPr marL="266596" indent="0">
              <a:buNone/>
              <a:defRPr sz="1150" b="1"/>
            </a:lvl2pPr>
            <a:lvl3pPr marL="533192" indent="0">
              <a:buNone/>
              <a:defRPr sz="1035" b="1"/>
            </a:lvl3pPr>
            <a:lvl4pPr marL="799789" indent="0">
              <a:buNone/>
              <a:defRPr sz="978" b="1"/>
            </a:lvl4pPr>
            <a:lvl5pPr marL="1066386" indent="0">
              <a:buNone/>
              <a:defRPr sz="978" b="1"/>
            </a:lvl5pPr>
            <a:lvl6pPr marL="1332982" indent="0">
              <a:buNone/>
              <a:defRPr sz="978" b="1"/>
            </a:lvl6pPr>
            <a:lvl7pPr marL="1599578" indent="0">
              <a:buNone/>
              <a:defRPr sz="978" b="1"/>
            </a:lvl7pPr>
            <a:lvl8pPr marL="1866173" indent="0">
              <a:buNone/>
              <a:defRPr sz="978" b="1"/>
            </a:lvl8pPr>
            <a:lvl9pPr marL="2132770" indent="0">
              <a:buNone/>
              <a:defRPr sz="9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83561" y="9569453"/>
            <a:ext cx="9296082" cy="17386102"/>
          </a:xfrm>
        </p:spPr>
        <p:txBody>
          <a:bodyPr/>
          <a:lstStyle>
            <a:lvl1pPr>
              <a:defRPr sz="1438"/>
            </a:lvl1pPr>
            <a:lvl2pPr>
              <a:defRPr sz="1150"/>
            </a:lvl2pPr>
            <a:lvl3pPr>
              <a:defRPr sz="1035"/>
            </a:lvl3pPr>
            <a:lvl4pPr>
              <a:defRPr sz="978"/>
            </a:lvl4pPr>
            <a:lvl5pPr>
              <a:defRPr sz="978"/>
            </a:lvl5pPr>
            <a:lvl6pPr>
              <a:defRPr sz="978"/>
            </a:lvl6pPr>
            <a:lvl7pPr>
              <a:defRPr sz="978"/>
            </a:lvl7pPr>
            <a:lvl8pPr>
              <a:defRPr sz="978"/>
            </a:lvl8pPr>
            <a:lvl9pPr>
              <a:defRPr sz="9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2D22C-B19F-479D-8E75-2DDA0D5975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0C196-78B0-410B-A2F8-9EDCA1A172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D4AAC-E7B3-408B-B178-AE6823388B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62" y="1200552"/>
            <a:ext cx="6919525" cy="5114330"/>
          </a:xfrm>
        </p:spPr>
        <p:txBody>
          <a:bodyPr anchor="b"/>
          <a:lstStyle>
            <a:lvl1pPr algn="l">
              <a:defRPr sz="11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2617" y="1200552"/>
            <a:ext cx="11757025" cy="25755005"/>
          </a:xfrm>
        </p:spPr>
        <p:txBody>
          <a:bodyPr/>
          <a:lstStyle>
            <a:lvl1pPr>
              <a:defRPr sz="1840"/>
            </a:lvl1pPr>
            <a:lvl2pPr>
              <a:defRPr sz="1610"/>
            </a:lvl2pPr>
            <a:lvl3pPr>
              <a:defRPr sz="1438"/>
            </a:lvl3pPr>
            <a:lvl4pPr>
              <a:defRPr sz="1150"/>
            </a:lvl4pPr>
            <a:lvl5pPr>
              <a:defRPr sz="1150"/>
            </a:lvl5pPr>
            <a:lvl6pPr>
              <a:defRPr sz="1150"/>
            </a:lvl6pPr>
            <a:lvl7pPr>
              <a:defRPr sz="1150"/>
            </a:lvl7pPr>
            <a:lvl8pPr>
              <a:defRPr sz="1150"/>
            </a:lvl8pPr>
            <a:lvl9pPr>
              <a:defRPr sz="1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1562" y="6314878"/>
            <a:ext cx="6919525" cy="20640675"/>
          </a:xfrm>
        </p:spPr>
        <p:txBody>
          <a:bodyPr/>
          <a:lstStyle>
            <a:lvl1pPr marL="0" indent="0">
              <a:buNone/>
              <a:defRPr sz="863"/>
            </a:lvl1pPr>
            <a:lvl2pPr marL="266596" indent="0">
              <a:buNone/>
              <a:defRPr sz="690"/>
            </a:lvl2pPr>
            <a:lvl3pPr marL="533192" indent="0">
              <a:buNone/>
              <a:defRPr sz="575"/>
            </a:lvl3pPr>
            <a:lvl4pPr marL="799789" indent="0">
              <a:buNone/>
              <a:defRPr sz="460"/>
            </a:lvl4pPr>
            <a:lvl5pPr marL="1066386" indent="0">
              <a:buNone/>
              <a:defRPr sz="460"/>
            </a:lvl5pPr>
            <a:lvl6pPr marL="1332982" indent="0">
              <a:buNone/>
              <a:defRPr sz="460"/>
            </a:lvl6pPr>
            <a:lvl7pPr marL="1599578" indent="0">
              <a:buNone/>
              <a:defRPr sz="460"/>
            </a:lvl7pPr>
            <a:lvl8pPr marL="1866173" indent="0">
              <a:buNone/>
              <a:defRPr sz="460"/>
            </a:lvl8pPr>
            <a:lvl9pPr marL="2132770" indent="0">
              <a:buNone/>
              <a:defRPr sz="4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40214-F785-42C3-956A-2BC40B01C4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667" y="21123084"/>
            <a:ext cx="12618720" cy="2492771"/>
          </a:xfrm>
        </p:spPr>
        <p:txBody>
          <a:bodyPr anchor="b"/>
          <a:lstStyle>
            <a:lvl1pPr algn="l">
              <a:defRPr sz="11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22667" y="2695779"/>
            <a:ext cx="12618720" cy="18106429"/>
          </a:xfrm>
        </p:spPr>
        <p:txBody>
          <a:bodyPr/>
          <a:lstStyle>
            <a:lvl1pPr marL="0" indent="0">
              <a:buNone/>
              <a:defRPr sz="1840"/>
            </a:lvl1pPr>
            <a:lvl2pPr marL="266596" indent="0">
              <a:buNone/>
              <a:defRPr sz="1610"/>
            </a:lvl2pPr>
            <a:lvl3pPr marL="533192" indent="0">
              <a:buNone/>
              <a:defRPr sz="1438"/>
            </a:lvl3pPr>
            <a:lvl4pPr marL="799789" indent="0">
              <a:buNone/>
              <a:defRPr sz="1150"/>
            </a:lvl4pPr>
            <a:lvl5pPr marL="1066386" indent="0">
              <a:buNone/>
              <a:defRPr sz="1150"/>
            </a:lvl5pPr>
            <a:lvl6pPr marL="1332982" indent="0">
              <a:buNone/>
              <a:defRPr sz="1150"/>
            </a:lvl6pPr>
            <a:lvl7pPr marL="1599578" indent="0">
              <a:buNone/>
              <a:defRPr sz="1150"/>
            </a:lvl7pPr>
            <a:lvl8pPr marL="1866173" indent="0">
              <a:buNone/>
              <a:defRPr sz="1150"/>
            </a:lvl8pPr>
            <a:lvl9pPr marL="2132770" indent="0">
              <a:buNone/>
              <a:defRPr sz="115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2667" y="23615852"/>
            <a:ext cx="12618720" cy="3542704"/>
          </a:xfrm>
        </p:spPr>
        <p:txBody>
          <a:bodyPr/>
          <a:lstStyle>
            <a:lvl1pPr marL="0" indent="0">
              <a:buNone/>
              <a:defRPr sz="863"/>
            </a:lvl1pPr>
            <a:lvl2pPr marL="266596" indent="0">
              <a:buNone/>
              <a:defRPr sz="690"/>
            </a:lvl2pPr>
            <a:lvl3pPr marL="533192" indent="0">
              <a:buNone/>
              <a:defRPr sz="575"/>
            </a:lvl3pPr>
            <a:lvl4pPr marL="799789" indent="0">
              <a:buNone/>
              <a:defRPr sz="460"/>
            </a:lvl4pPr>
            <a:lvl5pPr marL="1066386" indent="0">
              <a:buNone/>
              <a:defRPr sz="460"/>
            </a:lvl5pPr>
            <a:lvl6pPr marL="1332982" indent="0">
              <a:buNone/>
              <a:defRPr sz="460"/>
            </a:lvl6pPr>
            <a:lvl7pPr marL="1599578" indent="0">
              <a:buNone/>
              <a:defRPr sz="460"/>
            </a:lvl7pPr>
            <a:lvl8pPr marL="1866173" indent="0">
              <a:buNone/>
              <a:defRPr sz="460"/>
            </a:lvl8pPr>
            <a:lvl9pPr marL="2132770" indent="0">
              <a:buNone/>
              <a:defRPr sz="4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FF045-6470-4422-993E-E7B44E3C81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77340" y="2682676"/>
            <a:ext cx="1787652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7409" tIns="198704" rIns="397409" bIns="198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7340" y="8718156"/>
            <a:ext cx="17876520" cy="1810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7409" tIns="198704" rIns="397409" bIns="198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7340" y="27492529"/>
            <a:ext cx="4381500" cy="201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7409" tIns="198704" rIns="397409" bIns="198704" numCol="1" anchor="t" anchorCtr="0" compatLnSpc="1">
            <a:prstTxWarp prst="textNoShape">
              <a:avLst/>
            </a:prstTxWarp>
          </a:bodyPr>
          <a:lstStyle>
            <a:lvl1pPr>
              <a:defRPr sz="3565" baseline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85660" y="27492529"/>
            <a:ext cx="6659880" cy="201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7409" tIns="198704" rIns="397409" bIns="198704" numCol="1" anchor="t" anchorCtr="0" compatLnSpc="1">
            <a:prstTxWarp prst="textNoShape">
              <a:avLst/>
            </a:prstTxWarp>
          </a:bodyPr>
          <a:lstStyle>
            <a:lvl1pPr algn="ctr">
              <a:defRPr sz="3565" baseline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072360" y="27492529"/>
            <a:ext cx="4381500" cy="201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7409" tIns="198704" rIns="397409" bIns="198704" numCol="1" anchor="t" anchorCtr="0" compatLnSpc="1">
            <a:prstTxWarp prst="textNoShape">
              <a:avLst/>
            </a:prstTxWarp>
          </a:bodyPr>
          <a:lstStyle>
            <a:lvl1pPr algn="r">
              <a:defRPr sz="3565" baseline="0"/>
            </a:lvl1pPr>
          </a:lstStyle>
          <a:p>
            <a:pPr>
              <a:defRPr/>
            </a:pPr>
            <a:fld id="{8DAF7874-A6F6-44F9-9470-3B16AAB104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85508" rtl="0" eaLnBrk="1" fontAlgn="base" hangingPunct="1">
        <a:spcBef>
          <a:spcPct val="0"/>
        </a:spcBef>
        <a:spcAft>
          <a:spcPct val="0"/>
        </a:spcAft>
        <a:defRPr sz="11040">
          <a:solidFill>
            <a:schemeClr val="tx2"/>
          </a:solidFill>
          <a:latin typeface="+mj-lt"/>
          <a:ea typeface="+mj-ea"/>
          <a:cs typeface="+mj-cs"/>
        </a:defRPr>
      </a:lvl1pPr>
      <a:lvl2pPr algn="ctr" defTabSz="2285508" rtl="0" eaLnBrk="1" fontAlgn="base" hangingPunct="1">
        <a:spcBef>
          <a:spcPct val="0"/>
        </a:spcBef>
        <a:spcAft>
          <a:spcPct val="0"/>
        </a:spcAft>
        <a:defRPr sz="11040">
          <a:solidFill>
            <a:schemeClr val="tx2"/>
          </a:solidFill>
          <a:latin typeface="Arial" charset="0"/>
          <a:ea typeface="ヒラギノ角ゴ Pro W3" pitchFamily="1" charset="-128"/>
        </a:defRPr>
      </a:lvl2pPr>
      <a:lvl3pPr algn="ctr" defTabSz="2285508" rtl="0" eaLnBrk="1" fontAlgn="base" hangingPunct="1">
        <a:spcBef>
          <a:spcPct val="0"/>
        </a:spcBef>
        <a:spcAft>
          <a:spcPct val="0"/>
        </a:spcAft>
        <a:defRPr sz="11040">
          <a:solidFill>
            <a:schemeClr val="tx2"/>
          </a:solidFill>
          <a:latin typeface="Arial" charset="0"/>
          <a:ea typeface="ヒラギノ角ゴ Pro W3" pitchFamily="1" charset="-128"/>
        </a:defRPr>
      </a:lvl3pPr>
      <a:lvl4pPr algn="ctr" defTabSz="2285508" rtl="0" eaLnBrk="1" fontAlgn="base" hangingPunct="1">
        <a:spcBef>
          <a:spcPct val="0"/>
        </a:spcBef>
        <a:spcAft>
          <a:spcPct val="0"/>
        </a:spcAft>
        <a:defRPr sz="11040">
          <a:solidFill>
            <a:schemeClr val="tx2"/>
          </a:solidFill>
          <a:latin typeface="Arial" charset="0"/>
          <a:ea typeface="ヒラギノ角ゴ Pro W3" pitchFamily="1" charset="-128"/>
        </a:defRPr>
      </a:lvl4pPr>
      <a:lvl5pPr algn="ctr" defTabSz="2285508" rtl="0" eaLnBrk="1" fontAlgn="base" hangingPunct="1">
        <a:spcBef>
          <a:spcPct val="0"/>
        </a:spcBef>
        <a:spcAft>
          <a:spcPct val="0"/>
        </a:spcAft>
        <a:defRPr sz="11040">
          <a:solidFill>
            <a:schemeClr val="tx2"/>
          </a:solidFill>
          <a:latin typeface="Arial" charset="0"/>
          <a:ea typeface="ヒラギノ角ゴ Pro W3" pitchFamily="1" charset="-128"/>
        </a:defRPr>
      </a:lvl5pPr>
      <a:lvl6pPr marL="266596" algn="ctr" defTabSz="2285508" rtl="0" eaLnBrk="1" fontAlgn="base" hangingPunct="1">
        <a:spcBef>
          <a:spcPct val="0"/>
        </a:spcBef>
        <a:spcAft>
          <a:spcPct val="0"/>
        </a:spcAft>
        <a:defRPr sz="11040">
          <a:solidFill>
            <a:schemeClr val="tx2"/>
          </a:solidFill>
          <a:latin typeface="Arial" charset="0"/>
          <a:ea typeface="ヒラギノ角ゴ Pro W3" pitchFamily="1" charset="-128"/>
        </a:defRPr>
      </a:lvl6pPr>
      <a:lvl7pPr marL="533192" algn="ctr" defTabSz="2285508" rtl="0" eaLnBrk="1" fontAlgn="base" hangingPunct="1">
        <a:spcBef>
          <a:spcPct val="0"/>
        </a:spcBef>
        <a:spcAft>
          <a:spcPct val="0"/>
        </a:spcAft>
        <a:defRPr sz="11040">
          <a:solidFill>
            <a:schemeClr val="tx2"/>
          </a:solidFill>
          <a:latin typeface="Arial" charset="0"/>
          <a:ea typeface="ヒラギノ角ゴ Pro W3" pitchFamily="1" charset="-128"/>
        </a:defRPr>
      </a:lvl7pPr>
      <a:lvl8pPr marL="799789" algn="ctr" defTabSz="2285508" rtl="0" eaLnBrk="1" fontAlgn="base" hangingPunct="1">
        <a:spcBef>
          <a:spcPct val="0"/>
        </a:spcBef>
        <a:spcAft>
          <a:spcPct val="0"/>
        </a:spcAft>
        <a:defRPr sz="11040">
          <a:solidFill>
            <a:schemeClr val="tx2"/>
          </a:solidFill>
          <a:latin typeface="Arial" charset="0"/>
          <a:ea typeface="ヒラギノ角ゴ Pro W3" pitchFamily="1" charset="-128"/>
        </a:defRPr>
      </a:lvl8pPr>
      <a:lvl9pPr marL="1066386" algn="ctr" defTabSz="2285508" rtl="0" eaLnBrk="1" fontAlgn="base" hangingPunct="1">
        <a:spcBef>
          <a:spcPct val="0"/>
        </a:spcBef>
        <a:spcAft>
          <a:spcPct val="0"/>
        </a:spcAft>
        <a:defRPr sz="11040">
          <a:solidFill>
            <a:schemeClr val="tx2"/>
          </a:solidFill>
          <a:latin typeface="Arial" charset="0"/>
          <a:ea typeface="ヒラギノ角ゴ Pro W3" pitchFamily="1" charset="-128"/>
        </a:defRPr>
      </a:lvl9pPr>
    </p:titleStyle>
    <p:bodyStyle>
      <a:lvl1pPr marL="857181" indent="-857181" algn="l" defTabSz="2285508" rtl="0" eaLnBrk="1" fontAlgn="base" hangingPunct="1">
        <a:spcBef>
          <a:spcPct val="20000"/>
        </a:spcBef>
        <a:spcAft>
          <a:spcPct val="0"/>
        </a:spcAft>
        <a:buChar char="•"/>
        <a:defRPr sz="7935">
          <a:solidFill>
            <a:schemeClr val="tx1"/>
          </a:solidFill>
          <a:latin typeface="+mn-lt"/>
          <a:ea typeface="+mn-ea"/>
          <a:cs typeface="+mn-cs"/>
        </a:defRPr>
      </a:lvl1pPr>
      <a:lvl2pPr marL="1856917" indent="-714627" algn="l" defTabSz="2285508" rtl="0" eaLnBrk="1" fontAlgn="base" hangingPunct="1">
        <a:spcBef>
          <a:spcPct val="20000"/>
        </a:spcBef>
        <a:spcAft>
          <a:spcPct val="0"/>
        </a:spcAft>
        <a:buChar char="–"/>
        <a:defRPr sz="7015">
          <a:solidFill>
            <a:schemeClr val="tx1"/>
          </a:solidFill>
          <a:latin typeface="+mn-lt"/>
          <a:ea typeface="+mn-ea"/>
        </a:defRPr>
      </a:lvl2pPr>
      <a:lvl3pPr marL="2856653" indent="-571145" algn="l" defTabSz="2285508" rtl="0" eaLnBrk="1" fontAlgn="base" hangingPunct="1">
        <a:spcBef>
          <a:spcPct val="20000"/>
        </a:spcBef>
        <a:spcAft>
          <a:spcPct val="0"/>
        </a:spcAft>
        <a:buChar char="•"/>
        <a:defRPr sz="6038">
          <a:solidFill>
            <a:schemeClr val="tx1"/>
          </a:solidFill>
          <a:latin typeface="+mn-lt"/>
          <a:ea typeface="+mn-ea"/>
        </a:defRPr>
      </a:lvl3pPr>
      <a:lvl4pPr marL="3998944" indent="-571145" algn="l" defTabSz="2285508" rtl="0" eaLnBrk="1" fontAlgn="base" hangingPunct="1">
        <a:spcBef>
          <a:spcPct val="20000"/>
        </a:spcBef>
        <a:spcAft>
          <a:spcPct val="0"/>
        </a:spcAft>
        <a:buChar char="–"/>
        <a:defRPr sz="5003">
          <a:solidFill>
            <a:schemeClr val="tx1"/>
          </a:solidFill>
          <a:latin typeface="+mn-lt"/>
          <a:ea typeface="+mn-ea"/>
        </a:defRPr>
      </a:lvl4pPr>
      <a:lvl5pPr marL="5141234" indent="-571145" algn="l" defTabSz="2285508" rtl="0" eaLnBrk="1" fontAlgn="base" hangingPunct="1">
        <a:spcBef>
          <a:spcPct val="20000"/>
        </a:spcBef>
        <a:spcAft>
          <a:spcPct val="0"/>
        </a:spcAft>
        <a:buChar char="»"/>
        <a:defRPr sz="5003">
          <a:solidFill>
            <a:schemeClr val="tx1"/>
          </a:solidFill>
          <a:latin typeface="+mn-lt"/>
          <a:ea typeface="+mn-ea"/>
        </a:defRPr>
      </a:lvl5pPr>
      <a:lvl6pPr marL="5407831" indent="-571145" algn="l" defTabSz="2285508" rtl="0" eaLnBrk="1" fontAlgn="base" hangingPunct="1">
        <a:spcBef>
          <a:spcPct val="20000"/>
        </a:spcBef>
        <a:spcAft>
          <a:spcPct val="0"/>
        </a:spcAft>
        <a:buChar char="»"/>
        <a:defRPr sz="5003">
          <a:solidFill>
            <a:schemeClr val="tx1"/>
          </a:solidFill>
          <a:latin typeface="+mn-lt"/>
          <a:ea typeface="+mn-ea"/>
        </a:defRPr>
      </a:lvl6pPr>
      <a:lvl7pPr marL="5674428" indent="-571145" algn="l" defTabSz="2285508" rtl="0" eaLnBrk="1" fontAlgn="base" hangingPunct="1">
        <a:spcBef>
          <a:spcPct val="20000"/>
        </a:spcBef>
        <a:spcAft>
          <a:spcPct val="0"/>
        </a:spcAft>
        <a:buChar char="»"/>
        <a:defRPr sz="5003">
          <a:solidFill>
            <a:schemeClr val="tx1"/>
          </a:solidFill>
          <a:latin typeface="+mn-lt"/>
          <a:ea typeface="+mn-ea"/>
        </a:defRPr>
      </a:lvl7pPr>
      <a:lvl8pPr marL="5941024" indent="-571145" algn="l" defTabSz="2285508" rtl="0" eaLnBrk="1" fontAlgn="base" hangingPunct="1">
        <a:spcBef>
          <a:spcPct val="20000"/>
        </a:spcBef>
        <a:spcAft>
          <a:spcPct val="0"/>
        </a:spcAft>
        <a:buChar char="»"/>
        <a:defRPr sz="5003">
          <a:solidFill>
            <a:schemeClr val="tx1"/>
          </a:solidFill>
          <a:latin typeface="+mn-lt"/>
          <a:ea typeface="+mn-ea"/>
        </a:defRPr>
      </a:lvl8pPr>
      <a:lvl9pPr marL="6207620" indent="-571145" algn="l" defTabSz="2285508" rtl="0" eaLnBrk="1" fontAlgn="base" hangingPunct="1">
        <a:spcBef>
          <a:spcPct val="20000"/>
        </a:spcBef>
        <a:spcAft>
          <a:spcPct val="0"/>
        </a:spcAft>
        <a:buChar char="»"/>
        <a:defRPr sz="500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533192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1pPr>
      <a:lvl2pPr marL="266596" algn="l" defTabSz="533192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2pPr>
      <a:lvl3pPr marL="533192" algn="l" defTabSz="533192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3pPr>
      <a:lvl4pPr marL="799789" algn="l" defTabSz="533192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4pPr>
      <a:lvl5pPr marL="1066386" algn="l" defTabSz="533192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5pPr>
      <a:lvl6pPr marL="1332982" algn="l" defTabSz="533192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6pPr>
      <a:lvl7pPr marL="1599578" algn="l" defTabSz="533192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7pPr>
      <a:lvl8pPr marL="1866173" algn="l" defTabSz="533192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8pPr>
      <a:lvl9pPr marL="2132770" algn="l" defTabSz="533192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4"/>
          <p:cNvSpPr>
            <a:spLocks noChangeArrowheads="1"/>
          </p:cNvSpPr>
          <p:nvPr/>
        </p:nvSpPr>
        <p:spPr bwMode="auto">
          <a:xfrm>
            <a:off x="15272657" y="19844657"/>
            <a:ext cx="5257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28510" tIns="114255" rIns="228510" bIns="114255"/>
          <a:lstStyle/>
          <a:p>
            <a:pPr algn="ctr" defTabSz="2285508" eaLnBrk="1" hangingPunct="1">
              <a:spcBef>
                <a:spcPct val="20000"/>
              </a:spcBef>
            </a:pPr>
            <a:endParaRPr lang="en-US" sz="1725" spc="288" baseline="0" dirty="0">
              <a:solidFill>
                <a:schemeClr val="bg1"/>
              </a:solidFill>
              <a:latin typeface="Garamond"/>
              <a:cs typeface="Garamond"/>
            </a:endParaRPr>
          </a:p>
        </p:txBody>
      </p:sp>
      <p:sp>
        <p:nvSpPr>
          <p:cNvPr id="1036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-1" y="21770"/>
            <a:ext cx="21031201" cy="5769430"/>
          </a:xfr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t"/>
          <a:lstStyle/>
          <a:p>
            <a:pPr>
              <a:spcAft>
                <a:spcPts val="345"/>
              </a:spcAft>
            </a:pPr>
            <a:r>
              <a:rPr lang="en-US" sz="20000" b="1" dirty="0">
                <a:latin typeface="Garamond"/>
                <a:cs typeface="Garamond"/>
              </a:rPr>
              <a:t>#ChileDesperto</a:t>
            </a:r>
            <a:endParaRPr lang="en-US" sz="20000" dirty="0">
              <a:latin typeface="Garamond"/>
              <a:cs typeface="Garamon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08F193-C08C-D049-9622-09F778CABA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90" t="11291" r="12568"/>
          <a:stretch/>
        </p:blipFill>
        <p:spPr>
          <a:xfrm>
            <a:off x="2856100" y="8077200"/>
            <a:ext cx="15045457" cy="21374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DAE920-E4BC-9D46-BFC3-C59CF24D4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857" y="6384082"/>
            <a:ext cx="4800600" cy="4800600"/>
          </a:xfrm>
          <a:prstGeom prst="rect">
            <a:avLst/>
          </a:prstGeom>
        </p:spPr>
      </p:pic>
      <p:sp>
        <p:nvSpPr>
          <p:cNvPr id="57" name="Rectangle 3">
            <a:extLst>
              <a:ext uri="{FF2B5EF4-FFF2-40B4-BE49-F238E27FC236}">
                <a16:creationId xmlns:a16="http://schemas.microsoft.com/office/drawing/2014/main" id="{E27ECF8F-1AAC-1D49-8D00-7B2F09AE4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3437554"/>
            <a:ext cx="20574000" cy="2353646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vert="horz" wrap="square" lIns="397409" tIns="198704" rIns="397409" bIns="198704" numCol="1" anchor="t" anchorCtr="0" compatLnSpc="1">
            <a:prstTxWarp prst="textNoShape">
              <a:avLst/>
            </a:prstTxWarp>
          </a:bodyPr>
          <a:lstStyle>
            <a:lvl1pPr marL="0" indent="0" algn="ctr" defTabSz="3974796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645" indent="0" algn="ctr" defTabSz="3974796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200">
                <a:solidFill>
                  <a:schemeClr val="tx1"/>
                </a:solidFill>
                <a:latin typeface="+mn-lt"/>
                <a:ea typeface="+mn-ea"/>
              </a:defRPr>
            </a:lvl2pPr>
            <a:lvl3pPr marL="927291" indent="0" algn="ctr" defTabSz="3974796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0500">
                <a:solidFill>
                  <a:schemeClr val="tx1"/>
                </a:solidFill>
                <a:latin typeface="+mn-lt"/>
                <a:ea typeface="+mn-ea"/>
              </a:defRPr>
            </a:lvl3pPr>
            <a:lvl4pPr marL="1390938" indent="0" algn="ctr" defTabSz="3974796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8700">
                <a:solidFill>
                  <a:schemeClr val="tx1"/>
                </a:solidFill>
                <a:latin typeface="+mn-lt"/>
                <a:ea typeface="+mn-ea"/>
              </a:defRPr>
            </a:lvl4pPr>
            <a:lvl5pPr marL="1854584" indent="0" algn="ctr" defTabSz="3974796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8700">
                <a:solidFill>
                  <a:schemeClr val="tx1"/>
                </a:solidFill>
                <a:latin typeface="+mn-lt"/>
                <a:ea typeface="+mn-ea"/>
              </a:defRPr>
            </a:lvl5pPr>
            <a:lvl6pPr marL="2318229" indent="0" algn="ctr" defTabSz="3974796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8700">
                <a:solidFill>
                  <a:schemeClr val="tx1"/>
                </a:solidFill>
                <a:latin typeface="+mn-lt"/>
                <a:ea typeface="+mn-ea"/>
              </a:defRPr>
            </a:lvl6pPr>
            <a:lvl7pPr marL="2781874" indent="0" algn="ctr" defTabSz="3974796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8700">
                <a:solidFill>
                  <a:schemeClr val="tx1"/>
                </a:solidFill>
                <a:latin typeface="+mn-lt"/>
                <a:ea typeface="+mn-ea"/>
              </a:defRPr>
            </a:lvl7pPr>
            <a:lvl8pPr marL="3245519" indent="0" algn="ctr" defTabSz="3974796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8700">
                <a:solidFill>
                  <a:schemeClr val="tx1"/>
                </a:solidFill>
                <a:latin typeface="+mn-lt"/>
                <a:ea typeface="+mn-ea"/>
              </a:defRPr>
            </a:lvl8pPr>
            <a:lvl9pPr marL="3709165" indent="0" algn="ctr" defTabSz="3974796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8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6000" baseline="0" dirty="0">
                <a:latin typeface="Garamond" panose="02020404030301010803" pitchFamily="18" charset="0"/>
                <a:ea typeface="ヒラギノ角ゴ Pro W3" pitchFamily="1" charset="-128"/>
                <a:cs typeface="Garamond"/>
              </a:rPr>
              <a:t>Nube de palabras </a:t>
            </a:r>
            <a:r>
              <a:rPr lang="en-US" sz="6000" kern="1200" baseline="0" dirty="0">
                <a:latin typeface="Garamond" panose="02020404030301010803" pitchFamily="18" charset="0"/>
                <a:ea typeface="ヒラギノ角ゴ Pro W3" pitchFamily="1" charset="-128"/>
                <a:cs typeface="Garamond"/>
              </a:rPr>
              <a:t>10.600 </a:t>
            </a:r>
            <a:r>
              <a:rPr lang="en-US" sz="6000" baseline="0" dirty="0">
                <a:latin typeface="Garamond" panose="02020404030301010803" pitchFamily="18" charset="0"/>
                <a:ea typeface="ヒラギノ角ゴ Pro W3" pitchFamily="1" charset="-128"/>
              </a:rPr>
              <a:t>tweets #renunciaPiñera #ChileDesperto</a:t>
            </a:r>
            <a:r>
              <a:rPr lang="en-US" sz="6000" baseline="0" dirty="0">
                <a:latin typeface="Garamond" panose="02020404030301010803" pitchFamily="18" charset="0"/>
                <a:ea typeface="ヒラギノ角ゴ Pro W3" pitchFamily="1" charset="-128"/>
                <a:cs typeface="Garamond"/>
              </a:rPr>
              <a:t> </a:t>
            </a:r>
            <a:r>
              <a:rPr lang="en-US" sz="6000" baseline="0" dirty="0">
                <a:latin typeface="Garamond" panose="02020404030301010803" pitchFamily="18" charset="0"/>
                <a:ea typeface="ヒラギノ角ゴ Pro W3" pitchFamily="1" charset="-128"/>
              </a:rPr>
              <a:t>#EstoPasaEnChile #ChileSeCanso (al el 22 de octubre)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 Poster Template 3.5 x 3.5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 Poster Template 3.5 x 3.5</Template>
  <TotalTime>4036</TotalTime>
  <Words>23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ヒラギノ角ゴ Pro W3</vt:lpstr>
      <vt:lpstr>Arial</vt:lpstr>
      <vt:lpstr>Garamond</vt:lpstr>
      <vt:lpstr>5 Poster Template 3.5 x 3.5</vt:lpstr>
      <vt:lpstr>#ChileDesperto</vt:lpstr>
    </vt:vector>
  </TitlesOfParts>
  <Company>Mathematica, Inc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Keeping Watch: Building Effective Oversight  of Medicaid Managed Long-Term Care</dc:title>
  <dc:creator>MCM</dc:creator>
  <cp:lastModifiedBy>Microsoft Office User</cp:lastModifiedBy>
  <cp:revision>164</cp:revision>
  <cp:lastPrinted>2019-10-28T17:53:27Z</cp:lastPrinted>
  <dcterms:created xsi:type="dcterms:W3CDTF">2014-10-02T14:34:36Z</dcterms:created>
  <dcterms:modified xsi:type="dcterms:W3CDTF">2019-10-30T17:58:58Z</dcterms:modified>
</cp:coreProperties>
</file>