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6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  <p:sldMasterId id="2147483708" r:id="rId5"/>
    <p:sldMasterId id="2147483709" r:id="rId6"/>
    <p:sldMasterId id="2147483717" r:id="rId7"/>
    <p:sldMasterId id="2147483719" r:id="rId8"/>
    <p:sldMasterId id="2147483740" r:id="rId9"/>
    <p:sldMasterId id="2147483741" r:id="rId10"/>
  </p:sldMasterIdLst>
  <p:notesMasterIdLst>
    <p:notesMasterId r:id="rId19"/>
  </p:notesMasterIdLst>
  <p:sldIdLst>
    <p:sldId id="600" r:id="rId11"/>
    <p:sldId id="257" r:id="rId12"/>
    <p:sldId id="258" r:id="rId13"/>
    <p:sldId id="259" r:id="rId14"/>
    <p:sldId id="260" r:id="rId15"/>
    <p:sldId id="261" r:id="rId16"/>
    <p:sldId id="263" r:id="rId17"/>
    <p:sldId id="6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7195CDEF-EADE-4692-A5F4-C2C45EB5B6F8}">
          <p14:sldIdLst>
            <p14:sldId id="600"/>
            <p14:sldId id="257"/>
            <p14:sldId id="258"/>
            <p14:sldId id="259"/>
            <p14:sldId id="260"/>
            <p14:sldId id="261"/>
            <p14:sldId id="263"/>
            <p14:sldId id="6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s, Scott" initials="HS" lastIdx="28" clrIdx="0"/>
  <p:cmAuthor id="2" name="Edginton, Stephen" initials="ES" lastIdx="1" clrIdx="1">
    <p:extLst>
      <p:ext uri="{19B8F6BF-5375-455C-9EA6-DF929625EA0E}">
        <p15:presenceInfo xmlns:p15="http://schemas.microsoft.com/office/powerpoint/2012/main" userId="S-1-5-21-796845957-926492609-725345543-115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2F2F2"/>
    <a:srgbClr val="C7B596"/>
    <a:srgbClr val="D01724"/>
    <a:srgbClr val="188440"/>
    <a:srgbClr val="B6B8BB"/>
    <a:srgbClr val="F5F5F5"/>
    <a:srgbClr val="F3F5F4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B4D06-B0C3-47FD-B244-9A3D12B5D057}" v="9" dt="2020-01-31T17:35:25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, Arturo" userId="12e6c121-1e61-48fa-816d-6503d491b645" providerId="ADAL" clId="{94DB4D06-B0C3-47FD-B244-9A3D12B5D057}"/>
    <pc:docChg chg="custSel addSld delSld modSld modSection">
      <pc:chgData name="Rodriguez, Arturo" userId="12e6c121-1e61-48fa-816d-6503d491b645" providerId="ADAL" clId="{94DB4D06-B0C3-47FD-B244-9A3D12B5D057}" dt="2020-01-31T17:35:25.764" v="79" actId="27636"/>
      <pc:docMkLst>
        <pc:docMk/>
      </pc:docMkLst>
      <pc:sldChg chg="modSp add mod">
        <pc:chgData name="Rodriguez, Arturo" userId="12e6c121-1e61-48fa-816d-6503d491b645" providerId="ADAL" clId="{94DB4D06-B0C3-47FD-B244-9A3D12B5D057}" dt="2020-01-30T16:23:54.107" v="2" actId="1076"/>
        <pc:sldMkLst>
          <pc:docMk/>
          <pc:sldMk cId="4144738834" sldId="257"/>
        </pc:sldMkLst>
        <pc:spChg chg="mod">
          <ac:chgData name="Rodriguez, Arturo" userId="12e6c121-1e61-48fa-816d-6503d491b645" providerId="ADAL" clId="{94DB4D06-B0C3-47FD-B244-9A3D12B5D057}" dt="2020-01-30T16:23:54.107" v="2" actId="1076"/>
          <ac:spMkLst>
            <pc:docMk/>
            <pc:sldMk cId="4144738834" sldId="257"/>
            <ac:spMk id="3" creationId="{9362361E-8F7A-47C1-A57D-B506C8E39083}"/>
          </ac:spMkLst>
        </pc:spChg>
      </pc:sldChg>
      <pc:sldChg chg="modSp add mod">
        <pc:chgData name="Rodriguez, Arturo" userId="12e6c121-1e61-48fa-816d-6503d491b645" providerId="ADAL" clId="{94DB4D06-B0C3-47FD-B244-9A3D12B5D057}" dt="2020-01-30T20:34:06.494" v="62" actId="20577"/>
        <pc:sldMkLst>
          <pc:docMk/>
          <pc:sldMk cId="1906427827" sldId="258"/>
        </pc:sldMkLst>
        <pc:spChg chg="mod">
          <ac:chgData name="Rodriguez, Arturo" userId="12e6c121-1e61-48fa-816d-6503d491b645" providerId="ADAL" clId="{94DB4D06-B0C3-47FD-B244-9A3D12B5D057}" dt="2020-01-30T20:34:06.494" v="62" actId="20577"/>
          <ac:spMkLst>
            <pc:docMk/>
            <pc:sldMk cId="1906427827" sldId="258"/>
            <ac:spMk id="3" creationId="{B929DF83-7454-4351-A977-4974F49201C6}"/>
          </ac:spMkLst>
        </pc:spChg>
      </pc:sldChg>
      <pc:sldChg chg="delSp modSp add mod">
        <pc:chgData name="Rodriguez, Arturo" userId="12e6c121-1e61-48fa-816d-6503d491b645" providerId="ADAL" clId="{94DB4D06-B0C3-47FD-B244-9A3D12B5D057}" dt="2020-01-30T16:24:48.655" v="53" actId="1076"/>
        <pc:sldMkLst>
          <pc:docMk/>
          <pc:sldMk cId="4031611526" sldId="259"/>
        </pc:sldMkLst>
        <pc:spChg chg="mod">
          <ac:chgData name="Rodriguez, Arturo" userId="12e6c121-1e61-48fa-816d-6503d491b645" providerId="ADAL" clId="{94DB4D06-B0C3-47FD-B244-9A3D12B5D057}" dt="2020-01-30T16:24:48.655" v="53" actId="1076"/>
          <ac:spMkLst>
            <pc:docMk/>
            <pc:sldMk cId="4031611526" sldId="259"/>
            <ac:spMk id="2" creationId="{1D2CDD1E-FA35-4AB8-8C2F-C7AB373DFD76}"/>
          </ac:spMkLst>
        </pc:spChg>
        <pc:spChg chg="del">
          <ac:chgData name="Rodriguez, Arturo" userId="12e6c121-1e61-48fa-816d-6503d491b645" providerId="ADAL" clId="{94DB4D06-B0C3-47FD-B244-9A3D12B5D057}" dt="2020-01-30T16:24:45.770" v="52" actId="478"/>
          <ac:spMkLst>
            <pc:docMk/>
            <pc:sldMk cId="4031611526" sldId="259"/>
            <ac:spMk id="3" creationId="{92065630-2881-4D35-927E-7734330AEA2D}"/>
          </ac:spMkLst>
        </pc:spChg>
      </pc:sldChg>
      <pc:sldChg chg="add">
        <pc:chgData name="Rodriguez, Arturo" userId="12e6c121-1e61-48fa-816d-6503d491b645" providerId="ADAL" clId="{94DB4D06-B0C3-47FD-B244-9A3D12B5D057}" dt="2020-01-30T16:23:48.414" v="0"/>
        <pc:sldMkLst>
          <pc:docMk/>
          <pc:sldMk cId="3827816773" sldId="260"/>
        </pc:sldMkLst>
      </pc:sldChg>
      <pc:sldChg chg="add">
        <pc:chgData name="Rodriguez, Arturo" userId="12e6c121-1e61-48fa-816d-6503d491b645" providerId="ADAL" clId="{94DB4D06-B0C3-47FD-B244-9A3D12B5D057}" dt="2020-01-30T16:23:48.414" v="0"/>
        <pc:sldMkLst>
          <pc:docMk/>
          <pc:sldMk cId="4020237371" sldId="261"/>
        </pc:sldMkLst>
      </pc:sldChg>
      <pc:sldChg chg="add del">
        <pc:chgData name="Rodriguez, Arturo" userId="12e6c121-1e61-48fa-816d-6503d491b645" providerId="ADAL" clId="{94DB4D06-B0C3-47FD-B244-9A3D12B5D057}" dt="2020-01-30T21:23:48.196" v="63" actId="47"/>
        <pc:sldMkLst>
          <pc:docMk/>
          <pc:sldMk cId="122083586" sldId="262"/>
        </pc:sldMkLst>
      </pc:sldChg>
      <pc:sldChg chg="delSp modSp add mod">
        <pc:chgData name="Rodriguez, Arturo" userId="12e6c121-1e61-48fa-816d-6503d491b645" providerId="ADAL" clId="{94DB4D06-B0C3-47FD-B244-9A3D12B5D057}" dt="2020-01-30T16:25:06.887" v="55" actId="1076"/>
        <pc:sldMkLst>
          <pc:docMk/>
          <pc:sldMk cId="1977290104" sldId="263"/>
        </pc:sldMkLst>
        <pc:spChg chg="mod">
          <ac:chgData name="Rodriguez, Arturo" userId="12e6c121-1e61-48fa-816d-6503d491b645" providerId="ADAL" clId="{94DB4D06-B0C3-47FD-B244-9A3D12B5D057}" dt="2020-01-30T16:25:06.887" v="55" actId="1076"/>
          <ac:spMkLst>
            <pc:docMk/>
            <pc:sldMk cId="1977290104" sldId="263"/>
            <ac:spMk id="2" creationId="{355FC38C-9AA9-4AE1-B1A7-F8BAFD9FD10C}"/>
          </ac:spMkLst>
        </pc:spChg>
        <pc:spChg chg="del">
          <ac:chgData name="Rodriguez, Arturo" userId="12e6c121-1e61-48fa-816d-6503d491b645" providerId="ADAL" clId="{94DB4D06-B0C3-47FD-B244-9A3D12B5D057}" dt="2020-01-30T16:25:03.257" v="54" actId="478"/>
          <ac:spMkLst>
            <pc:docMk/>
            <pc:sldMk cId="1977290104" sldId="263"/>
            <ac:spMk id="3" creationId="{9F64DD79-C383-48BF-867D-CC7CE63A427C}"/>
          </ac:spMkLst>
        </pc:spChg>
      </pc:sldChg>
      <pc:sldChg chg="modSp mod">
        <pc:chgData name="Rodriguez, Arturo" userId="12e6c121-1e61-48fa-816d-6503d491b645" providerId="ADAL" clId="{94DB4D06-B0C3-47FD-B244-9A3D12B5D057}" dt="2020-01-30T16:24:32.279" v="51" actId="20577"/>
        <pc:sldMkLst>
          <pc:docMk/>
          <pc:sldMk cId="1602017307" sldId="600"/>
        </pc:sldMkLst>
        <pc:spChg chg="mod">
          <ac:chgData name="Rodriguez, Arturo" userId="12e6c121-1e61-48fa-816d-6503d491b645" providerId="ADAL" clId="{94DB4D06-B0C3-47FD-B244-9A3D12B5D057}" dt="2020-01-30T16:24:08.375" v="15" actId="20577"/>
          <ac:spMkLst>
            <pc:docMk/>
            <pc:sldMk cId="1602017307" sldId="600"/>
            <ac:spMk id="2" creationId="{F584DB27-CD74-47AD-AFCF-8E03E27A6D97}"/>
          </ac:spMkLst>
        </pc:spChg>
        <pc:spChg chg="mod">
          <ac:chgData name="Rodriguez, Arturo" userId="12e6c121-1e61-48fa-816d-6503d491b645" providerId="ADAL" clId="{94DB4D06-B0C3-47FD-B244-9A3D12B5D057}" dt="2020-01-30T16:24:32.279" v="51" actId="20577"/>
          <ac:spMkLst>
            <pc:docMk/>
            <pc:sldMk cId="1602017307" sldId="600"/>
            <ac:spMk id="3" creationId="{D53B1E5C-0EC3-43B1-9B0A-B117AAA6B041}"/>
          </ac:spMkLst>
        </pc:spChg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2289108800" sldId="601"/>
        </pc:sldMkLst>
      </pc:sldChg>
      <pc:sldChg chg="modSp add mod">
        <pc:chgData name="Rodriguez, Arturo" userId="12e6c121-1e61-48fa-816d-6503d491b645" providerId="ADAL" clId="{94DB4D06-B0C3-47FD-B244-9A3D12B5D057}" dt="2020-01-31T17:35:25.764" v="79" actId="27636"/>
        <pc:sldMkLst>
          <pc:docMk/>
          <pc:sldMk cId="4142073360" sldId="601"/>
        </pc:sldMkLst>
        <pc:spChg chg="mod">
          <ac:chgData name="Rodriguez, Arturo" userId="12e6c121-1e61-48fa-816d-6503d491b645" providerId="ADAL" clId="{94DB4D06-B0C3-47FD-B244-9A3D12B5D057}" dt="2020-01-31T17:32:48.438" v="69" actId="20577"/>
          <ac:spMkLst>
            <pc:docMk/>
            <pc:sldMk cId="4142073360" sldId="601"/>
            <ac:spMk id="2" creationId="{FCC11F0E-5738-4FFB-91C3-854CA0A384DE}"/>
          </ac:spMkLst>
        </pc:spChg>
        <pc:spChg chg="mod">
          <ac:chgData name="Rodriguez, Arturo" userId="12e6c121-1e61-48fa-816d-6503d491b645" providerId="ADAL" clId="{94DB4D06-B0C3-47FD-B244-9A3D12B5D057}" dt="2020-01-31T17:35:25.764" v="79" actId="27636"/>
          <ac:spMkLst>
            <pc:docMk/>
            <pc:sldMk cId="4142073360" sldId="601"/>
            <ac:spMk id="3" creationId="{3C0DD4A3-5BF2-4544-BCF5-9D73776A9CE6}"/>
          </ac:spMkLst>
        </pc:spChg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1296763992" sldId="602"/>
        </pc:sldMkLst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1493828271" sldId="613"/>
        </pc:sldMkLst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1144064398" sldId="617"/>
        </pc:sldMkLst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2569577344" sldId="618"/>
        </pc:sldMkLst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735539743" sldId="620"/>
        </pc:sldMkLst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3700584517" sldId="621"/>
        </pc:sldMkLst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2569835253" sldId="622"/>
        </pc:sldMkLst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3057982448" sldId="623"/>
        </pc:sldMkLst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3263520939" sldId="624"/>
        </pc:sldMkLst>
      </pc:sldChg>
      <pc:sldChg chg="del">
        <pc:chgData name="Rodriguez, Arturo" userId="12e6c121-1e61-48fa-816d-6503d491b645" providerId="ADAL" clId="{94DB4D06-B0C3-47FD-B244-9A3D12B5D057}" dt="2020-01-30T16:24:02.307" v="3" actId="47"/>
        <pc:sldMkLst>
          <pc:docMk/>
          <pc:sldMk cId="3226451672" sldId="625"/>
        </pc:sldMkLst>
      </pc:sldChg>
      <pc:sldMasterChg chg="delSldLayout">
        <pc:chgData name="Rodriguez, Arturo" userId="12e6c121-1e61-48fa-816d-6503d491b645" providerId="ADAL" clId="{94DB4D06-B0C3-47FD-B244-9A3D12B5D057}" dt="2020-01-30T16:24:02.307" v="3" actId="47"/>
        <pc:sldMasterMkLst>
          <pc:docMk/>
          <pc:sldMasterMk cId="543207578" sldId="2147483708"/>
        </pc:sldMasterMkLst>
        <pc:sldLayoutChg chg="del">
          <pc:chgData name="Rodriguez, Arturo" userId="12e6c121-1e61-48fa-816d-6503d491b645" providerId="ADAL" clId="{94DB4D06-B0C3-47FD-B244-9A3D12B5D057}" dt="2020-01-30T16:24:02.307" v="3" actId="47"/>
          <pc:sldLayoutMkLst>
            <pc:docMk/>
            <pc:sldMasterMk cId="543207578" sldId="2147483708"/>
            <pc:sldLayoutMk cId="1561397196" sldId="2147483819"/>
          </pc:sldLayoutMkLst>
        </pc:sldLayoutChg>
        <pc:sldLayoutChg chg="del">
          <pc:chgData name="Rodriguez, Arturo" userId="12e6c121-1e61-48fa-816d-6503d491b645" providerId="ADAL" clId="{94DB4D06-B0C3-47FD-B244-9A3D12B5D057}" dt="2020-01-30T16:24:02.307" v="3" actId="47"/>
          <pc:sldLayoutMkLst>
            <pc:docMk/>
            <pc:sldMasterMk cId="543207578" sldId="2147483708"/>
            <pc:sldLayoutMk cId="2448273668" sldId="2147483820"/>
          </pc:sldLayoutMkLst>
        </pc:sldLayoutChg>
        <pc:sldLayoutChg chg="del">
          <pc:chgData name="Rodriguez, Arturo" userId="12e6c121-1e61-48fa-816d-6503d491b645" providerId="ADAL" clId="{94DB4D06-B0C3-47FD-B244-9A3D12B5D057}" dt="2020-01-30T16:24:02.307" v="3" actId="47"/>
          <pc:sldLayoutMkLst>
            <pc:docMk/>
            <pc:sldMasterMk cId="543207578" sldId="2147483708"/>
            <pc:sldLayoutMk cId="3473943591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4FDA6-BA4D-46E9-88D2-D27BD7887EE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2045B-5F7A-4CC1-84C1-3B801207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5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642100"/>
          </a:xfrm>
          <a:prstGeom prst="rect">
            <a:avLst/>
          </a:prstGeom>
          <a:gradFill flip="none" rotWithShape="1">
            <a:gsLst>
              <a:gs pos="0">
                <a:srgbClr val="F0EDE0"/>
              </a:gs>
              <a:gs pos="50000">
                <a:schemeClr val="bg1"/>
              </a:gs>
              <a:gs pos="75000">
                <a:schemeClr val="bg1"/>
              </a:gs>
              <a:gs pos="18000">
                <a:schemeClr val="bg1">
                  <a:alpha val="85000"/>
                </a:schemeClr>
              </a:gs>
              <a:gs pos="100000">
                <a:schemeClr val="bg1">
                  <a:lumMod val="85000"/>
                  <a:alpha val="84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Block Arc 12"/>
          <p:cNvSpPr/>
          <p:nvPr/>
        </p:nvSpPr>
        <p:spPr>
          <a:xfrm>
            <a:off x="9827423" y="4450972"/>
            <a:ext cx="2794000" cy="2794000"/>
          </a:xfrm>
          <a:prstGeom prst="blockArc">
            <a:avLst>
              <a:gd name="adj1" fmla="val 10800000"/>
              <a:gd name="adj2" fmla="val 16154737"/>
              <a:gd name="adj3" fmla="val 15452"/>
            </a:avLst>
          </a:prstGeom>
          <a:solidFill>
            <a:srgbClr val="C4C6C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/>
          <p:cNvSpPr/>
          <p:nvPr/>
        </p:nvSpPr>
        <p:spPr>
          <a:xfrm rot="7527269">
            <a:off x="9827423" y="4450972"/>
            <a:ext cx="2794000" cy="2794000"/>
          </a:xfrm>
          <a:prstGeom prst="blockArc">
            <a:avLst>
              <a:gd name="adj1" fmla="val 10800000"/>
              <a:gd name="adj2" fmla="val 16154737"/>
              <a:gd name="adj3" fmla="val 15452"/>
            </a:avLst>
          </a:prstGeom>
          <a:solidFill>
            <a:srgbClr val="C4C6C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 rot="18100418">
            <a:off x="9827423" y="4450972"/>
            <a:ext cx="2794000" cy="2794000"/>
          </a:xfrm>
          <a:prstGeom prst="blockArc">
            <a:avLst>
              <a:gd name="adj1" fmla="val 10800000"/>
              <a:gd name="adj2" fmla="val 16154737"/>
              <a:gd name="adj3" fmla="val 15452"/>
            </a:avLst>
          </a:prstGeom>
          <a:solidFill>
            <a:srgbClr val="C4C6C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 rot="12730520">
            <a:off x="9827423" y="4450972"/>
            <a:ext cx="2794000" cy="2794000"/>
          </a:xfrm>
          <a:prstGeom prst="blockArc">
            <a:avLst>
              <a:gd name="adj1" fmla="val 10800000"/>
              <a:gd name="adj2" fmla="val 16154737"/>
              <a:gd name="adj3" fmla="val 15452"/>
            </a:avLst>
          </a:prstGeom>
          <a:solidFill>
            <a:srgbClr val="C4C6C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lock Arc 17"/>
          <p:cNvSpPr/>
          <p:nvPr/>
        </p:nvSpPr>
        <p:spPr>
          <a:xfrm rot="8451907">
            <a:off x="9827423" y="4450972"/>
            <a:ext cx="2794000" cy="2794000"/>
          </a:xfrm>
          <a:prstGeom prst="blockArc">
            <a:avLst>
              <a:gd name="adj1" fmla="val 10800000"/>
              <a:gd name="adj2" fmla="val 16154737"/>
              <a:gd name="adj3" fmla="val 15452"/>
            </a:avLst>
          </a:prstGeom>
          <a:solidFill>
            <a:srgbClr val="C4C6C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170323" y="4793872"/>
            <a:ext cx="2108200" cy="2108200"/>
          </a:xfrm>
          <a:prstGeom prst="ellipse">
            <a:avLst/>
          </a:prstGeom>
          <a:noFill/>
          <a:ln w="3175">
            <a:solidFill>
              <a:srgbClr val="C4C6C7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286067" y="3909616"/>
            <a:ext cx="3876712" cy="3876712"/>
          </a:xfrm>
          <a:prstGeom prst="ellipse">
            <a:avLst/>
          </a:prstGeom>
          <a:noFill/>
          <a:ln w="3175">
            <a:solidFill>
              <a:srgbClr val="C4C6C7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833773" y="4457322"/>
            <a:ext cx="2781300" cy="2781300"/>
          </a:xfrm>
          <a:prstGeom prst="ellipse">
            <a:avLst/>
          </a:prstGeom>
          <a:noFill/>
          <a:ln w="3175">
            <a:solidFill>
              <a:srgbClr val="C4C6C7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338473" y="3962022"/>
            <a:ext cx="3771900" cy="3771900"/>
          </a:xfrm>
          <a:prstGeom prst="ellipse">
            <a:avLst/>
          </a:prstGeom>
          <a:noFill/>
          <a:ln w="3175">
            <a:solidFill>
              <a:srgbClr val="C4C6C7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900573" y="5524122"/>
            <a:ext cx="647700" cy="647700"/>
          </a:xfrm>
          <a:prstGeom prst="ellipse">
            <a:avLst/>
          </a:prstGeom>
          <a:noFill/>
          <a:ln w="3175">
            <a:solidFill>
              <a:srgbClr val="C4C6C7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30266" y="5153815"/>
            <a:ext cx="1388315" cy="1388315"/>
          </a:xfrm>
          <a:prstGeom prst="ellipse">
            <a:avLst/>
          </a:prstGeom>
          <a:noFill/>
          <a:ln w="3175">
            <a:solidFill>
              <a:srgbClr val="C4C6C7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4797388" y="6318650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© 2015 Epicor Software Corporation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F58B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93" y="6537743"/>
            <a:ext cx="1160349" cy="2507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345" y="6601371"/>
            <a:ext cx="2062661" cy="164404"/>
          </a:xfrm>
          <a:prstGeom prst="rect">
            <a:avLst/>
          </a:prstGeom>
        </p:spPr>
      </p:pic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797388" y="6318650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© 2015 Epicor Software Corporation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09C3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047" y="6571307"/>
            <a:ext cx="1160349" cy="25078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866833" y="6553201"/>
            <a:ext cx="1222224" cy="246207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fld id="{EB02C528-98C4-4392-B997-7B30E93F8E2A}" type="slidenum">
              <a:rPr lang="en-US" sz="1000" smtClean="0">
                <a:solidFill>
                  <a:schemeClr val="bg1"/>
                </a:solidFill>
              </a:rPr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505095" y="6499164"/>
            <a:ext cx="2014231" cy="3524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© 2017 Epicor Software Corporation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72396" y="6560065"/>
            <a:ext cx="525488" cy="3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11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56F-7456-40F5-BD6F-6BE57C8C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983E-6D47-448B-8FCB-55BE6A27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B041-FB66-4458-881B-C8FAE256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1F7A0-5F6A-4E06-B458-1F2B44C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53B6-1C47-4C5E-ADB1-93A338D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F673-FD6E-4B51-9503-A5AEB59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2644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081" y="158889"/>
            <a:ext cx="11348506" cy="94001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384" y="1234258"/>
            <a:ext cx="11300883" cy="461618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1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CF2-BAD6-4F12-8807-6FC5178F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2DAD-8A43-46D9-A462-CA96E019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A10B-396C-438B-B73F-FF8A2DB8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EFC9-6F97-4E52-913E-E36FE38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C9DB-9245-47CE-8391-1B9178C1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1051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3" hasCustomPrompt="1"/>
          </p:nvPr>
        </p:nvSpPr>
        <p:spPr>
          <a:xfrm>
            <a:off x="286758" y="1216152"/>
            <a:ext cx="11623458" cy="46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920750" indent="-455613">
              <a:lnSpc>
                <a:spcPct val="100000"/>
              </a:lnSpc>
              <a:buClr>
                <a:schemeClr val="accent3"/>
              </a:buClr>
              <a:buSzPct val="100000"/>
              <a:buFont typeface="+mj-lt"/>
              <a:buAutoNum type="alphaUcPeriod"/>
              <a:tabLst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4322061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55E77-873A-4B43-AF15-480FCB85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E2F18-DA76-404B-B9DA-EB1AE9C9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914F3-74C9-4B98-8089-93B3F84B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5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8F77-5A5B-4C34-B54A-6EED9946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A8973-1D16-4FA7-994C-F318F77C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1DE03-3545-4C99-A972-46CA436D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E617C-6339-4F28-B30B-DD2184B8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2054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Log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7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1252790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8053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C8EC-A9A9-47CC-974B-76CB004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059F-D605-4AE1-9CE7-DCCEBA1C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C1FA9-D8C5-4CE4-8E2B-9A3AA220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C59C-EAD7-494F-9141-AF249572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6A370-3120-4A26-81B9-DB6FFF1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F251-AF5A-4D40-8801-5818EEF4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8142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4180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506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9703483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1128891"/>
            <a:ext cx="11658600" cy="2051223"/>
          </a:xfrm>
        </p:spPr>
        <p:txBody>
          <a:bodyPr/>
          <a:lstStyle>
            <a:lvl1pPr>
              <a:defRPr>
                <a:solidFill>
                  <a:srgbClr val="32145A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66700" y="95041"/>
            <a:ext cx="11658600" cy="914400"/>
          </a:xfrm>
        </p:spPr>
        <p:txBody>
          <a:bodyPr/>
          <a:lstStyle>
            <a:lvl1pPr>
              <a:defRPr sz="4500">
                <a:solidFill>
                  <a:srgbClr val="32145A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4" y="6180673"/>
            <a:ext cx="1828800" cy="6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90842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7029969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Slide_O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/>
            </a:lvl1pPr>
          </a:lstStyle>
          <a:p>
            <a:r>
              <a:rPr lang="en-US"/>
              <a:t>Agenda or Today’s Discussion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623003" y="1701800"/>
            <a:ext cx="7213600" cy="4165600"/>
          </a:xfrm>
        </p:spPr>
        <p:txBody>
          <a:bodyPr>
            <a:normAutofit/>
          </a:bodyPr>
          <a:lstStyle>
            <a:lvl1pPr marL="0" indent="0">
              <a:buClr>
                <a:srgbClr val="F58B20"/>
              </a:buClr>
              <a:buFont typeface="Wingdings 3" panose="05040102010807070707" pitchFamily="18" charset="2"/>
              <a:buNone/>
              <a:defRPr sz="32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026400" y="1701800"/>
            <a:ext cx="3556000" cy="19304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+mn-lt"/>
              </a:defRPr>
            </a:lvl1pPr>
          </a:lstStyle>
          <a:p>
            <a:pPr lvl="0"/>
            <a:r>
              <a:rPr lang="en-US"/>
              <a:t>Insert company logo or delete</a:t>
            </a:r>
          </a:p>
        </p:txBody>
      </p:sp>
    </p:spTree>
    <p:extLst>
      <p:ext uri="{BB962C8B-B14F-4D97-AF65-F5344CB8AC3E}">
        <p14:creationId xmlns:p14="http://schemas.microsoft.com/office/powerpoint/2010/main" val="392099904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56F-7456-40F5-BD6F-6BE57C8C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983E-6D47-448B-8FCB-55BE6A27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B041-FB66-4458-881B-C8FAE256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1F7A0-5F6A-4E06-B458-1F2B44C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53B6-1C47-4C5E-ADB1-93A338D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F673-FD6E-4B51-9503-A5AEB59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87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rgbClr val="09C3F4"/>
                </a:solidFill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09600" y="1600200"/>
            <a:ext cx="10972800" cy="4267200"/>
          </a:xfrm>
        </p:spPr>
        <p:txBody>
          <a:bodyPr/>
          <a:lstStyle>
            <a:lvl1pPr marL="456406" indent="-456406">
              <a:buClr>
                <a:srgbClr val="F58B20"/>
              </a:buClr>
              <a:buSzPct val="90000"/>
              <a:buFont typeface="Wingdings 3" panose="05040102010807070707" pitchFamily="18" charset="2"/>
              <a:buChar char=""/>
              <a:defRPr sz="32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988881" indent="-380338">
              <a:buClr>
                <a:srgbClr val="F58B20"/>
              </a:buClr>
              <a:buSzPct val="130000"/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75000"/>
                  </a:schemeClr>
                </a:solidFill>
                <a:latin typeface="+mn-lt"/>
              </a:defRPr>
            </a:lvl2pPr>
            <a:lvl3pPr marL="1521355" indent="-304271">
              <a:buClr>
                <a:srgbClr val="F58B20"/>
              </a:buClr>
              <a:buFont typeface="Wingdings" panose="05000000000000000000" pitchFamily="2" charset="2"/>
              <a:buChar char="§"/>
              <a:defRPr sz="1900">
                <a:solidFill>
                  <a:schemeClr val="tx1">
                    <a:lumMod val="75000"/>
                  </a:schemeClr>
                </a:solidFill>
                <a:latin typeface="+mn-lt"/>
              </a:defRPr>
            </a:lvl3pPr>
            <a:lvl4pPr marL="2282032" indent="-456406">
              <a:buClr>
                <a:srgbClr val="F58B20"/>
              </a:buClr>
              <a:buFont typeface="Wingdings 3" panose="05040102010807070707" pitchFamily="18" charset="2"/>
              <a:buChar char=""/>
              <a:defRPr/>
            </a:lvl4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29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86758" y="1216152"/>
            <a:ext cx="11623458" cy="464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775" indent="-231775">
              <a:buClr>
                <a:schemeClr val="accent3"/>
              </a:buClr>
              <a:buSzPct val="135000"/>
              <a:buFont typeface="Arial" charset="0"/>
              <a:buChar char="•"/>
              <a:tabLst/>
              <a:defRPr/>
            </a:lvl1pPr>
            <a:lvl2pPr marL="548640" indent="-231775">
              <a:buClr>
                <a:schemeClr val="accent3"/>
              </a:buClr>
              <a:tabLst/>
              <a:defRPr/>
            </a:lvl2pPr>
            <a:lvl3pPr marL="920750" indent="-233363">
              <a:buClr>
                <a:schemeClr val="accent3"/>
              </a:buClr>
              <a:tabLst/>
              <a:defRPr i="1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2076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3" hasCustomPrompt="1"/>
          </p:nvPr>
        </p:nvSpPr>
        <p:spPr>
          <a:xfrm>
            <a:off x="286758" y="1216152"/>
            <a:ext cx="11623458" cy="46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920750" indent="-455613">
              <a:lnSpc>
                <a:spcPct val="100000"/>
              </a:lnSpc>
              <a:buClr>
                <a:schemeClr val="accent3"/>
              </a:buClr>
              <a:buSzPct val="100000"/>
              <a:buFont typeface="+mj-lt"/>
              <a:buAutoNum type="alphaUcPeriod"/>
              <a:tabLst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1626584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1671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Text &amp;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78520" y="1216152"/>
            <a:ext cx="5482218" cy="461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775" indent="-231775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35000"/>
              <a:buFont typeface="Arial" charset="0"/>
              <a:buChar char="•"/>
              <a:tabLst/>
              <a:defRPr sz="2600">
                <a:latin typeface="Arial" charset="0"/>
                <a:ea typeface="Arial" charset="0"/>
                <a:cs typeface="Arial" charset="0"/>
              </a:defRPr>
            </a:lvl1pPr>
            <a:lvl2pPr marL="692150" indent="-342900">
              <a:buClr>
                <a:schemeClr val="accent3"/>
              </a:buClr>
              <a:buSzPct val="135000"/>
              <a:buFont typeface="Arial" charset="0"/>
              <a:buChar char="•"/>
              <a:tabLst/>
              <a:defRPr sz="2200">
                <a:latin typeface="Arial" charset="0"/>
                <a:ea typeface="Arial" charset="0"/>
                <a:cs typeface="Arial" charset="0"/>
              </a:defRPr>
            </a:lvl2pPr>
            <a:lvl3pPr marL="920750" indent="-233363">
              <a:tabLst/>
              <a:defRPr i="1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96196" y="1216152"/>
            <a:ext cx="5482218" cy="461946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920731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>
            <a:noAutofit/>
          </a:bodyPr>
          <a:lstStyle>
            <a:lvl1pPr algn="l">
              <a:defRPr sz="425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0">
                <a:solidFill>
                  <a:schemeClr val="tx1">
                    <a:tint val="75000"/>
                  </a:schemeClr>
                </a:solidFill>
              </a:defRPr>
            </a:lvl1pPr>
            <a:lvl2pPr marL="60804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2pPr>
            <a:lvl3pPr marL="1216093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3pPr>
            <a:lvl4pPr marL="1824138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4pPr>
            <a:lvl5pPr marL="2432183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5pPr>
            <a:lvl6pPr marL="3040228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6pPr>
            <a:lvl7pPr marL="3648274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7pPr>
            <a:lvl8pPr marL="4256319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8pPr>
            <a:lvl9pPr marL="4864366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9395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2DD1-71B2-4BE9-AD3B-43F44175173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780A-D567-4A28-A2AA-564A73B7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325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0F8-AE2C-4515-9756-51BEFC29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010C-3B3E-41B6-9A4C-804FC159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B101-7E69-4147-9DA4-0046EAB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6A0A-C59F-478A-BF7A-C0C1AA76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5FAB-36E6-4970-995E-A13993CD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8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eneral_Cov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947782"/>
            <a:ext cx="6678452" cy="59254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sp>
        <p:nvSpPr>
          <p:cNvPr id="3" name="Rectangle 2"/>
          <p:cNvSpPr/>
          <p:nvPr/>
        </p:nvSpPr>
        <p:spPr>
          <a:xfrm>
            <a:off x="0" y="2"/>
            <a:ext cx="12192000" cy="8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09" tIns="60853" rIns="121709" bIns="60853"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0" y="838203"/>
            <a:ext cx="12192000" cy="109579"/>
          </a:xfrm>
          <a:prstGeom prst="rect">
            <a:avLst/>
          </a:prstGeom>
          <a:solidFill>
            <a:srgbClr val="F58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09" tIns="60853" rIns="121709" bIns="60853"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50" y="319535"/>
            <a:ext cx="1833339" cy="2499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9641" y="241302"/>
            <a:ext cx="3596950" cy="5810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2"/>
            <a:ext cx="12192000" cy="8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09" tIns="60853" rIns="121709" bIns="60853"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0" y="838203"/>
            <a:ext cx="12192000" cy="109579"/>
          </a:xfrm>
          <a:prstGeom prst="rect">
            <a:avLst/>
          </a:prstGeom>
          <a:solidFill>
            <a:srgbClr val="F58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09" tIns="60853" rIns="121709" bIns="60853" rtlCol="0" anchor="ctr"/>
          <a:lstStyle/>
          <a:p>
            <a:pPr algn="ctr"/>
            <a:endParaRPr lang="en-US" sz="18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50" y="319535"/>
            <a:ext cx="1833339" cy="249937"/>
          </a:xfrm>
          <a:prstGeom prst="rect">
            <a:avLst/>
          </a:prstGeom>
        </p:spPr>
      </p:pic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8973650" y="6324601"/>
            <a:ext cx="310294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+mj-lt"/>
              </a:rPr>
              <a:t>© 2017 Epicor Software Corporation</a:t>
            </a:r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9004" y="428751"/>
            <a:ext cx="2344931" cy="186439"/>
          </a:xfrm>
          <a:prstGeom prst="rect">
            <a:avLst/>
          </a:prstGeom>
        </p:spPr>
      </p:pic>
      <p:sp>
        <p:nvSpPr>
          <p:cNvPr id="1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90437" y="2057401"/>
            <a:ext cx="5576396" cy="185274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09C3F4"/>
                </a:solidFill>
                <a:latin typeface="+mj-lt"/>
              </a:defRPr>
            </a:lvl1pPr>
            <a:lvl2pPr>
              <a:defRPr>
                <a:solidFill>
                  <a:srgbClr val="86888C"/>
                </a:solidFill>
                <a:latin typeface="+mj-lt"/>
              </a:defRPr>
            </a:lvl2pPr>
            <a:lvl3pPr>
              <a:defRPr>
                <a:solidFill>
                  <a:srgbClr val="86888C"/>
                </a:solidFill>
                <a:latin typeface="+mj-lt"/>
              </a:defRPr>
            </a:lvl3pPr>
            <a:lvl4pPr>
              <a:defRPr>
                <a:solidFill>
                  <a:srgbClr val="86888C"/>
                </a:solidFill>
                <a:latin typeface="+mj-lt"/>
              </a:defRPr>
            </a:lvl4pPr>
            <a:lvl5pPr>
              <a:defRPr>
                <a:solidFill>
                  <a:srgbClr val="86888C"/>
                </a:solidFill>
                <a:latin typeface="+mj-lt"/>
              </a:defRPr>
            </a:lvl5pPr>
          </a:lstStyle>
          <a:p>
            <a:pPr lvl="0"/>
            <a:r>
              <a:rPr lang="en-US"/>
              <a:t>Corporate Overview 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290438" y="5105400"/>
            <a:ext cx="2444448" cy="106680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86888C"/>
                </a:solidFill>
                <a:latin typeface="+mn-lt"/>
              </a:defRPr>
            </a:lvl1pPr>
          </a:lstStyle>
          <a:p>
            <a:pPr lvl="0"/>
            <a:r>
              <a:rPr lang="en-US"/>
              <a:t>Place client logo or delete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76910" y="4114800"/>
            <a:ext cx="5589924" cy="762000"/>
          </a:xfrm>
        </p:spPr>
        <p:txBody>
          <a:bodyPr/>
          <a:lstStyle>
            <a:lvl1pPr marL="0" indent="0">
              <a:buNone/>
              <a:defRPr sz="2000" b="1"/>
            </a:lvl1pPr>
            <a:lvl2pPr marL="608543" indent="0">
              <a:buNone/>
              <a:defRPr sz="1600" i="1"/>
            </a:lvl2pPr>
            <a:lvl3pPr marL="1217084" indent="0">
              <a:buNone/>
              <a:defRPr/>
            </a:lvl3pPr>
            <a:lvl4pPr marL="1825626" indent="0">
              <a:buNone/>
              <a:defRPr/>
            </a:lvl4pPr>
            <a:lvl5pPr marL="2434168" indent="0">
              <a:buNone/>
              <a:defRPr/>
            </a:lvl5pPr>
          </a:lstStyle>
          <a:p>
            <a:pPr lvl="0"/>
            <a:r>
              <a:rPr lang="en-US"/>
              <a:t>Your Name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287028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081" y="158889"/>
            <a:ext cx="11348506" cy="94001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384" y="1234258"/>
            <a:ext cx="11300883" cy="461618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900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561037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Log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3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81854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7374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1128891"/>
            <a:ext cx="11658600" cy="2051223"/>
          </a:xfrm>
        </p:spPr>
        <p:txBody>
          <a:bodyPr/>
          <a:lstStyle>
            <a:lvl1pPr>
              <a:defRPr>
                <a:solidFill>
                  <a:srgbClr val="32145A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66700" y="95041"/>
            <a:ext cx="11658600" cy="914400"/>
          </a:xfrm>
        </p:spPr>
        <p:txBody>
          <a:bodyPr/>
          <a:lstStyle>
            <a:lvl1pPr>
              <a:defRPr sz="4500">
                <a:solidFill>
                  <a:srgbClr val="32145A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4" y="6180673"/>
            <a:ext cx="1828800" cy="6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1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5728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Slide_O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/>
            </a:lvl1pPr>
          </a:lstStyle>
          <a:p>
            <a:r>
              <a:rPr lang="en-US"/>
              <a:t>Agenda or Today’s Discussion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623003" y="1701800"/>
            <a:ext cx="7213600" cy="4165600"/>
          </a:xfrm>
        </p:spPr>
        <p:txBody>
          <a:bodyPr>
            <a:normAutofit/>
          </a:bodyPr>
          <a:lstStyle>
            <a:lvl1pPr marL="0" indent="0">
              <a:buClr>
                <a:srgbClr val="F58B20"/>
              </a:buClr>
              <a:buFont typeface="Wingdings 3" panose="05040102010807070707" pitchFamily="18" charset="2"/>
              <a:buNone/>
              <a:defRPr sz="32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026400" y="1701800"/>
            <a:ext cx="3556000" cy="19304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+mn-lt"/>
              </a:defRPr>
            </a:lvl1pPr>
          </a:lstStyle>
          <a:p>
            <a:pPr lvl="0"/>
            <a:r>
              <a:rPr lang="en-US"/>
              <a:t>Insert company logo or delete</a:t>
            </a:r>
          </a:p>
        </p:txBody>
      </p:sp>
    </p:spTree>
    <p:extLst>
      <p:ext uri="{BB962C8B-B14F-4D97-AF65-F5344CB8AC3E}">
        <p14:creationId xmlns:p14="http://schemas.microsoft.com/office/powerpoint/2010/main" val="264322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50839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56F-7456-40F5-BD6F-6BE57C8C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983E-6D47-448B-8FCB-55BE6A27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B041-FB66-4458-881B-C8FAE256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1F7A0-5F6A-4E06-B458-1F2B44C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53B6-1C47-4C5E-ADB1-93A338D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F673-FD6E-4B51-9503-A5AEB59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5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286822" y="1216152"/>
            <a:ext cx="11623675" cy="46256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96325529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_of_Content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783036" y="-24493"/>
            <a:ext cx="6408964" cy="65262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9802" y="0"/>
            <a:ext cx="8179752" cy="650322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marL="0" marR="0" lvl="0" indent="0" algn="ctr" defTabSz="12170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/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623002" y="1701800"/>
            <a:ext cx="7213600" cy="4165600"/>
          </a:xfrm>
        </p:spPr>
        <p:txBody>
          <a:bodyPr>
            <a:normAutofit/>
          </a:bodyPr>
          <a:lstStyle>
            <a:lvl1pPr marL="0" indent="0">
              <a:buClr>
                <a:srgbClr val="F58B20"/>
              </a:buClr>
              <a:buFont typeface="Wingdings 3" panose="05040102010807070707" pitchFamily="18" charset="2"/>
              <a:buNone/>
              <a:defRPr sz="32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9078818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081" y="158889"/>
            <a:ext cx="11348506" cy="94001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384" y="1234258"/>
            <a:ext cx="11300883" cy="461618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7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CF2-BAD6-4F12-8807-6FC5178F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2DAD-8A43-46D9-A462-CA96E019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A10B-396C-438B-B73F-FF8A2DB8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EFC9-6F97-4E52-913E-E36FE38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C9DB-9245-47CE-8391-1B9178C1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542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3" hasCustomPrompt="1"/>
          </p:nvPr>
        </p:nvSpPr>
        <p:spPr>
          <a:xfrm>
            <a:off x="286758" y="1216152"/>
            <a:ext cx="11623458" cy="46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920750" indent="-455613">
              <a:lnSpc>
                <a:spcPct val="100000"/>
              </a:lnSpc>
              <a:buClr>
                <a:schemeClr val="accent3"/>
              </a:buClr>
              <a:buSzPct val="100000"/>
              <a:buFont typeface="+mj-lt"/>
              <a:buAutoNum type="alphaUcPeriod"/>
              <a:tabLst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319916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35081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rgbClr val="12C3F4"/>
                </a:solidFill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09600" y="1600200"/>
            <a:ext cx="10972800" cy="4267200"/>
          </a:xfrm>
        </p:spPr>
        <p:txBody>
          <a:bodyPr/>
          <a:lstStyle>
            <a:lvl1pPr marL="456406" indent="-456406">
              <a:buClr>
                <a:srgbClr val="F58B20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988881" indent="-380338">
              <a:buClr>
                <a:srgbClr val="F58B20"/>
              </a:buClr>
              <a:buSzPct val="80000"/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521355" indent="-304271">
              <a:buClr>
                <a:srgbClr val="F58B20"/>
              </a:buClr>
              <a:buFont typeface="Wingdings" panose="05000000000000000000" pitchFamily="2" charset="2"/>
              <a:buChar char="§"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2282032" indent="-456406">
              <a:buClr>
                <a:srgbClr val="F58B20"/>
              </a:buClr>
              <a:buFont typeface="Wingdings 3" panose="05040102010807070707" pitchFamily="18" charset="2"/>
              <a:buChar char=""/>
              <a:defRPr/>
            </a:lvl4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0852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00437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Log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C8EC-A9A9-47CC-974B-76CB004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059F-D605-4AE1-9CE7-DCCEBA1C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C1FA9-D8C5-4CE4-8E2B-9A3AA220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C59C-EAD7-494F-9141-AF249572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6A370-3120-4A26-81B9-DB6FFF1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F251-AF5A-4D40-8801-5818EEF4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3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0625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0F8-AE2C-4515-9756-51BEFC29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010C-3B3E-41B6-9A4C-804FC159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B101-7E69-4147-9DA4-0046EAB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6A0A-C59F-478A-BF7A-C0C1AA76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5FAB-36E6-4970-995E-A13993CD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096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554280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1128891"/>
            <a:ext cx="11658600" cy="2051223"/>
          </a:xfrm>
        </p:spPr>
        <p:txBody>
          <a:bodyPr/>
          <a:lstStyle>
            <a:lvl1pPr>
              <a:defRPr>
                <a:solidFill>
                  <a:srgbClr val="32145A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66700" y="95041"/>
            <a:ext cx="11658600" cy="914400"/>
          </a:xfrm>
        </p:spPr>
        <p:txBody>
          <a:bodyPr/>
          <a:lstStyle>
            <a:lvl1pPr>
              <a:defRPr sz="4500">
                <a:solidFill>
                  <a:srgbClr val="32145A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4" y="6180673"/>
            <a:ext cx="1828800" cy="6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6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60038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Slide_O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/>
            </a:lvl1pPr>
          </a:lstStyle>
          <a:p>
            <a:r>
              <a:rPr lang="en-US"/>
              <a:t>Agenda or Today’s Discussion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623003" y="1701800"/>
            <a:ext cx="7213600" cy="4165600"/>
          </a:xfrm>
        </p:spPr>
        <p:txBody>
          <a:bodyPr>
            <a:normAutofit/>
          </a:bodyPr>
          <a:lstStyle>
            <a:lvl1pPr marL="0" indent="0">
              <a:buClr>
                <a:srgbClr val="F58B20"/>
              </a:buClr>
              <a:buFont typeface="Wingdings 3" panose="05040102010807070707" pitchFamily="18" charset="2"/>
              <a:buNone/>
              <a:defRPr sz="32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026400" y="1701800"/>
            <a:ext cx="3556000" cy="19304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+mn-lt"/>
              </a:defRPr>
            </a:lvl1pPr>
          </a:lstStyle>
          <a:p>
            <a:pPr lvl="0"/>
            <a:r>
              <a:rPr lang="en-US"/>
              <a:t>Insert company logo or delete</a:t>
            </a:r>
          </a:p>
        </p:txBody>
      </p:sp>
    </p:spTree>
    <p:extLst>
      <p:ext uri="{BB962C8B-B14F-4D97-AF65-F5344CB8AC3E}">
        <p14:creationId xmlns:p14="http://schemas.microsoft.com/office/powerpoint/2010/main" val="6385013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79094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56F-7456-40F5-BD6F-6BE57C8C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983E-6D47-448B-8FCB-55BE6A27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B041-FB66-4458-881B-C8FAE256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1F7A0-5F6A-4E06-B458-1F2B44C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53B6-1C47-4C5E-ADB1-93A338D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F673-FD6E-4B51-9503-A5AEB59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109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67682" y="2084171"/>
            <a:ext cx="6274974" cy="3586208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5"/>
            <a:ext cx="6276530" cy="656077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241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355391-A515-4D0E-9915-F226B2AAB0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DB811F-831B-4868-A785-176236567CD1}"/>
              </a:ext>
            </a:extLst>
          </p:cNvPr>
          <p:cNvSpPr/>
          <p:nvPr/>
        </p:nvSpPr>
        <p:spPr bwMode="auto">
          <a:xfrm flipH="1">
            <a:off x="863" y="-2"/>
            <a:ext cx="12212040" cy="6865884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67682" y="2084172"/>
            <a:ext cx="9787527" cy="2444925"/>
          </a:xfrm>
          <a:prstGeom prst="rect">
            <a:avLst/>
          </a:prstGeom>
          <a:solidFill>
            <a:schemeClr val="tx1">
              <a:lumMod val="75000"/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9785906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6"/>
            <a:ext cx="9785905" cy="651821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501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21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552245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2731" y="0"/>
            <a:ext cx="685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02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35406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29290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655117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24259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16505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1533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0608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0381765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7800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3" hasCustomPrompt="1"/>
          </p:nvPr>
        </p:nvSpPr>
        <p:spPr>
          <a:xfrm>
            <a:off x="286758" y="1216152"/>
            <a:ext cx="11623458" cy="46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920750" indent="-455613">
              <a:lnSpc>
                <a:spcPct val="100000"/>
              </a:lnSpc>
              <a:buClr>
                <a:schemeClr val="accent3"/>
              </a:buClr>
              <a:buSzPct val="100000"/>
              <a:buFont typeface="+mj-lt"/>
              <a:buAutoNum type="alphaUcPeriod"/>
              <a:tabLst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889924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70459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28205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118102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7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3582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CF2-BAD6-4F12-8807-6FC5178F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2DAD-8A43-46D9-A462-CA96E019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A10B-396C-438B-B73F-FF8A2DB8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EFC9-6F97-4E52-913E-E36FE38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C9DB-9245-47CE-8391-1B9178C1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329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0F8-AE2C-4515-9756-51BEFC29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010C-3B3E-41B6-9A4C-804FC159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B101-7E69-4147-9DA4-0046EAB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6A0A-C59F-478A-BF7A-C0C1AA76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5FAB-36E6-4970-995E-A13993CD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4695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081" y="158889"/>
            <a:ext cx="11348506" cy="94001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384" y="1234258"/>
            <a:ext cx="11300883" cy="461618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11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3" hasCustomPrompt="1"/>
          </p:nvPr>
        </p:nvSpPr>
        <p:spPr>
          <a:xfrm>
            <a:off x="286758" y="1216152"/>
            <a:ext cx="11623458" cy="46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920750" indent="-455613">
              <a:lnSpc>
                <a:spcPct val="100000"/>
              </a:lnSpc>
              <a:buClr>
                <a:schemeClr val="accent3"/>
              </a:buClr>
              <a:buSzPct val="100000"/>
              <a:buFont typeface="+mj-lt"/>
              <a:buAutoNum type="alphaUcPeriod"/>
              <a:tabLst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06581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1128891"/>
            <a:ext cx="11658600" cy="2051223"/>
          </a:xfrm>
        </p:spPr>
        <p:txBody>
          <a:bodyPr/>
          <a:lstStyle>
            <a:lvl1pPr>
              <a:defRPr>
                <a:solidFill>
                  <a:srgbClr val="32145A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66700" y="95041"/>
            <a:ext cx="11658600" cy="914400"/>
          </a:xfrm>
        </p:spPr>
        <p:txBody>
          <a:bodyPr/>
          <a:lstStyle>
            <a:lvl1pPr>
              <a:defRPr sz="4500">
                <a:solidFill>
                  <a:srgbClr val="32145A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4" y="6180673"/>
            <a:ext cx="1828800" cy="6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83210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rgbClr val="12C3F4"/>
                </a:solidFill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09600" y="1600200"/>
            <a:ext cx="10972800" cy="4267200"/>
          </a:xfrm>
        </p:spPr>
        <p:txBody>
          <a:bodyPr/>
          <a:lstStyle>
            <a:lvl1pPr marL="456406" indent="-456406">
              <a:buClr>
                <a:srgbClr val="F58B20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988881" indent="-380338">
              <a:buClr>
                <a:srgbClr val="F58B20"/>
              </a:buClr>
              <a:buSzPct val="80000"/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521355" indent="-304271">
              <a:buClr>
                <a:srgbClr val="F58B20"/>
              </a:buClr>
              <a:buFont typeface="Wingdings" panose="05000000000000000000" pitchFamily="2" charset="2"/>
              <a:buChar char="§"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2282032" indent="-456406">
              <a:buClr>
                <a:srgbClr val="F58B20"/>
              </a:buClr>
              <a:buFont typeface="Wingdings 3" panose="05040102010807070707" pitchFamily="18" charset="2"/>
              <a:buChar char=""/>
              <a:defRPr/>
            </a:lvl4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15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Log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1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C8EC-A9A9-47CC-974B-76CB004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059F-D605-4AE1-9CE7-DCCEBA1C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C1FA9-D8C5-4CE4-8E2B-9A3AA220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C59C-EAD7-494F-9141-AF249572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6A370-3120-4A26-81B9-DB6FFF1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F251-AF5A-4D40-8801-5818EEF4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736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179894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30278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1128891"/>
            <a:ext cx="11658600" cy="2051223"/>
          </a:xfrm>
        </p:spPr>
        <p:txBody>
          <a:bodyPr/>
          <a:lstStyle>
            <a:lvl1pPr>
              <a:defRPr>
                <a:solidFill>
                  <a:srgbClr val="32145A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66700" y="95041"/>
            <a:ext cx="11658600" cy="914400"/>
          </a:xfrm>
        </p:spPr>
        <p:txBody>
          <a:bodyPr/>
          <a:lstStyle>
            <a:lvl1pPr>
              <a:defRPr sz="4500">
                <a:solidFill>
                  <a:srgbClr val="32145A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4" y="6180673"/>
            <a:ext cx="1828800" cy="6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405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38066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Slide_O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/>
            </a:lvl1pPr>
          </a:lstStyle>
          <a:p>
            <a:r>
              <a:rPr lang="en-US"/>
              <a:t>Agenda or Today’s Discussion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623003" y="1701800"/>
            <a:ext cx="7213600" cy="4165600"/>
          </a:xfrm>
        </p:spPr>
        <p:txBody>
          <a:bodyPr>
            <a:normAutofit/>
          </a:bodyPr>
          <a:lstStyle>
            <a:lvl1pPr marL="0" indent="0">
              <a:buClr>
                <a:srgbClr val="F58B20"/>
              </a:buClr>
              <a:buFont typeface="Wingdings 3" panose="05040102010807070707" pitchFamily="18" charset="2"/>
              <a:buNone/>
              <a:defRPr sz="32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026400" y="1701800"/>
            <a:ext cx="3556000" cy="19304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+mn-lt"/>
              </a:defRPr>
            </a:lvl1pPr>
          </a:lstStyle>
          <a:p>
            <a:pPr lvl="0"/>
            <a:r>
              <a:rPr lang="en-US"/>
              <a:t>Insert company logo or delete</a:t>
            </a:r>
          </a:p>
        </p:txBody>
      </p:sp>
    </p:spTree>
    <p:extLst>
      <p:ext uri="{BB962C8B-B14F-4D97-AF65-F5344CB8AC3E}">
        <p14:creationId xmlns:p14="http://schemas.microsoft.com/office/powerpoint/2010/main" val="418075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56F-7456-40F5-BD6F-6BE57C8C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983E-6D47-448B-8FCB-55BE6A27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B041-FB66-4458-881B-C8FAE256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1F7A0-5F6A-4E06-B458-1F2B44C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53B6-1C47-4C5E-ADB1-93A338D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F673-FD6E-4B51-9503-A5AEB59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171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8558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2890401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0F8-AE2C-4515-9756-51BEFC29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010C-3B3E-41B6-9A4C-804FC159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B101-7E69-4147-9DA4-0046EAB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6A0A-C59F-478A-BF7A-C0C1AA76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5FAB-36E6-4970-995E-A13993CD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836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081" y="158889"/>
            <a:ext cx="11348506" cy="94001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384" y="1234258"/>
            <a:ext cx="11300883" cy="461618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41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CF2-BAD6-4F12-8807-6FC5178F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2DAD-8A43-46D9-A462-CA96E019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A10B-396C-438B-B73F-FF8A2DB8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EFC9-6F97-4E52-913E-E36FE38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C9DB-9245-47CE-8391-1B9178C1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971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3" hasCustomPrompt="1"/>
          </p:nvPr>
        </p:nvSpPr>
        <p:spPr>
          <a:xfrm>
            <a:off x="286758" y="1216152"/>
            <a:ext cx="11623458" cy="46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920750" indent="-455613">
              <a:lnSpc>
                <a:spcPct val="100000"/>
              </a:lnSpc>
              <a:buClr>
                <a:schemeClr val="accent3"/>
              </a:buClr>
              <a:buSzPct val="100000"/>
              <a:buFont typeface="+mj-lt"/>
              <a:buAutoNum type="alphaUcPeriod"/>
              <a:tabLst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2153429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55E77-873A-4B43-AF15-480FCB85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E2F18-DA76-404B-B9DA-EB1AE9C9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914F3-74C9-4B98-8089-93B3F84B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6332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rgbClr val="12C3F4"/>
                </a:solidFill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09600" y="1600200"/>
            <a:ext cx="10972800" cy="4267200"/>
          </a:xfrm>
        </p:spPr>
        <p:txBody>
          <a:bodyPr/>
          <a:lstStyle>
            <a:lvl1pPr marL="456406" indent="-456406">
              <a:buClr>
                <a:srgbClr val="F58B20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988881" indent="-380338">
              <a:buClr>
                <a:srgbClr val="F58B20"/>
              </a:buClr>
              <a:buSzPct val="80000"/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521355" indent="-304271">
              <a:buClr>
                <a:srgbClr val="F58B20"/>
              </a:buClr>
              <a:buFont typeface="Wingdings" panose="05000000000000000000" pitchFamily="2" charset="2"/>
              <a:buChar char="§"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2282032" indent="-456406">
              <a:buClr>
                <a:srgbClr val="F58B20"/>
              </a:buClr>
              <a:buFont typeface="Wingdings 3" panose="05040102010807070707" pitchFamily="18" charset="2"/>
              <a:buChar char=""/>
              <a:defRPr/>
            </a:lvl4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587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8F77-5A5B-4C34-B54A-6EED9946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A8973-1D16-4FA7-994C-F318F77C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1DE03-3545-4C99-A972-46CA436D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E617C-6339-4F28-B30B-DD2184B8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352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Log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50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C8EC-A9A9-47CC-974B-76CB004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059F-D605-4AE1-9CE7-DCCEBA1C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C1FA9-D8C5-4CE4-8E2B-9A3AA220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C59C-EAD7-494F-9141-AF249572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6A370-3120-4A26-81B9-DB6FFF1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F251-AF5A-4D40-8801-5818EEF4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8335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9567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Slide_O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/>
            </a:lvl1pPr>
          </a:lstStyle>
          <a:p>
            <a:r>
              <a:rPr lang="en-US"/>
              <a:t>Agenda or Today’s Discussion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623003" y="1701800"/>
            <a:ext cx="7213600" cy="4165600"/>
          </a:xfrm>
        </p:spPr>
        <p:txBody>
          <a:bodyPr>
            <a:normAutofit/>
          </a:bodyPr>
          <a:lstStyle>
            <a:lvl1pPr marL="0" indent="0">
              <a:buClr>
                <a:srgbClr val="F58B20"/>
              </a:buClr>
              <a:buFont typeface="Wingdings 3" panose="05040102010807070707" pitchFamily="18" charset="2"/>
              <a:buNone/>
              <a:defRPr sz="32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026400" y="1701800"/>
            <a:ext cx="3556000" cy="19304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+mn-lt"/>
              </a:defRPr>
            </a:lvl1pPr>
          </a:lstStyle>
          <a:p>
            <a:pPr lvl="0"/>
            <a:r>
              <a:rPr lang="en-US"/>
              <a:t>Insert company logo or delete</a:t>
            </a:r>
          </a:p>
        </p:txBody>
      </p:sp>
    </p:spTree>
    <p:extLst>
      <p:ext uri="{BB962C8B-B14F-4D97-AF65-F5344CB8AC3E}">
        <p14:creationId xmlns:p14="http://schemas.microsoft.com/office/powerpoint/2010/main" val="39619725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1128891"/>
            <a:ext cx="11658600" cy="2051223"/>
          </a:xfrm>
        </p:spPr>
        <p:txBody>
          <a:bodyPr/>
          <a:lstStyle>
            <a:lvl1pPr>
              <a:defRPr>
                <a:solidFill>
                  <a:srgbClr val="32145A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66700" y="95041"/>
            <a:ext cx="11658600" cy="914400"/>
          </a:xfrm>
        </p:spPr>
        <p:txBody>
          <a:bodyPr/>
          <a:lstStyle>
            <a:lvl1pPr>
              <a:defRPr sz="4500">
                <a:solidFill>
                  <a:srgbClr val="32145A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4" y="6180673"/>
            <a:ext cx="1828800" cy="6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30251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552512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3657"/>
          </a:xfrm>
        </p:spPr>
        <p:txBody>
          <a:bodyPr>
            <a:spAutoFit/>
          </a:bodyPr>
          <a:lstStyle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593240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Slide_O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aseline="0"/>
            </a:lvl1pPr>
          </a:lstStyle>
          <a:p>
            <a:r>
              <a:rPr lang="en-US"/>
              <a:t>Agenda or Today’s Discussion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623003" y="1701800"/>
            <a:ext cx="7213600" cy="4165600"/>
          </a:xfrm>
        </p:spPr>
        <p:txBody>
          <a:bodyPr>
            <a:normAutofit/>
          </a:bodyPr>
          <a:lstStyle>
            <a:lvl1pPr marL="0" indent="0">
              <a:buClr>
                <a:srgbClr val="F58B20"/>
              </a:buClr>
              <a:buFont typeface="Wingdings 3" panose="05040102010807070707" pitchFamily="18" charset="2"/>
              <a:buNone/>
              <a:defRPr sz="32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026400" y="1701800"/>
            <a:ext cx="3556000" cy="19304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+mn-lt"/>
              </a:defRPr>
            </a:lvl1pPr>
          </a:lstStyle>
          <a:p>
            <a:pPr lvl="0"/>
            <a:r>
              <a:rPr lang="en-US"/>
              <a:t>Insert company logo or delete</a:t>
            </a:r>
          </a:p>
        </p:txBody>
      </p:sp>
    </p:spTree>
    <p:extLst>
      <p:ext uri="{BB962C8B-B14F-4D97-AF65-F5344CB8AC3E}">
        <p14:creationId xmlns:p14="http://schemas.microsoft.com/office/powerpoint/2010/main" val="32086248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38122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56F-7456-40F5-BD6F-6BE57C8C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983E-6D47-448B-8FCB-55BE6A27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B041-FB66-4458-881B-C8FAE256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1F7A0-5F6A-4E06-B458-1F2B44C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53B6-1C47-4C5E-ADB1-93A338D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F673-FD6E-4B51-9503-A5AEB59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503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8057634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14926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990" baseline="0">
                <a:solidFill>
                  <a:srgbClr val="09C3F4"/>
                </a:solidFill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09600" y="1600200"/>
            <a:ext cx="10972800" cy="4267200"/>
          </a:xfrm>
        </p:spPr>
        <p:txBody>
          <a:bodyPr/>
          <a:lstStyle>
            <a:lvl1pPr marL="455933" indent="-455933">
              <a:buClr>
                <a:srgbClr val="F58B20"/>
              </a:buClr>
              <a:buSzPct val="90000"/>
              <a:buFont typeface="Wingdings 3" panose="05040102010807070707" pitchFamily="18" charset="2"/>
              <a:buChar char=""/>
              <a:defRPr sz="3192">
                <a:latin typeface="+mn-lt"/>
              </a:defRPr>
            </a:lvl1pPr>
            <a:lvl2pPr marL="987856" indent="-379944">
              <a:buClr>
                <a:srgbClr val="F58B20"/>
              </a:buClr>
              <a:buSzPct val="130000"/>
              <a:buFont typeface="Arial" panose="020B0604020202020204" pitchFamily="34" charset="0"/>
              <a:buChar char="•"/>
              <a:defRPr sz="2793">
                <a:latin typeface="+mn-lt"/>
              </a:defRPr>
            </a:lvl2pPr>
            <a:lvl3pPr marL="1519778" indent="-303956">
              <a:buClr>
                <a:srgbClr val="F58B20"/>
              </a:buClr>
              <a:buFont typeface="Wingdings" panose="05000000000000000000" pitchFamily="2" charset="2"/>
              <a:buChar char="§"/>
              <a:defRPr sz="1862">
                <a:latin typeface="+mn-lt"/>
              </a:defRPr>
            </a:lvl3pPr>
            <a:lvl4pPr marL="2279665" indent="-455933">
              <a:buClr>
                <a:srgbClr val="F58B20"/>
              </a:buClr>
              <a:buFont typeface="Wingdings 3" panose="05040102010807070707" pitchFamily="18" charset="2"/>
              <a:buChar char=""/>
              <a:defRPr/>
            </a:lvl4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83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0F8-AE2C-4515-9756-51BEFC29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010C-3B3E-41B6-9A4C-804FC159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B101-7E69-4147-9DA4-0046EAB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206-EC61-4D89-A7C7-0E14B7083B38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6A0A-C59F-478A-BF7A-C0C1AA76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5FAB-36E6-4970-995E-A13993CD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1BC1-86E1-4F0F-AA30-43A6E5E55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0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image" Target="../media/image10.emf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0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121709" tIns="60853" rIns="121709" bIns="6085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902" y="1646239"/>
            <a:ext cx="10972800" cy="4525963"/>
          </a:xfrm>
          <a:prstGeom prst="rect">
            <a:avLst/>
          </a:prstGeom>
        </p:spPr>
        <p:txBody>
          <a:bodyPr vert="horz" lIns="121709" tIns="60853" rIns="121709" bIns="608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97388" y="6318650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© 2015 Epicor Software Corporation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F58B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93" y="6537743"/>
            <a:ext cx="1160349" cy="250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345" y="6601371"/>
            <a:ext cx="2062661" cy="164404"/>
          </a:xfrm>
          <a:prstGeom prst="rect">
            <a:avLst/>
          </a:prstGeom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797388" y="6318650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© 2015 Epicor Software Corporation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09C3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047" y="6571307"/>
            <a:ext cx="1160349" cy="250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6833" y="6553201"/>
            <a:ext cx="1222224" cy="246207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fld id="{EB02C528-98C4-4392-B997-7B30E93F8E2A}" type="slidenum">
              <a:rPr lang="en-US" sz="1000" smtClean="0">
                <a:solidFill>
                  <a:schemeClr val="bg1"/>
                </a:solidFill>
              </a:rPr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05095" y="6499164"/>
            <a:ext cx="2014231" cy="3524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© 2019 Epicor Software Corporation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499" b="1059"/>
          <a:stretch/>
        </p:blipFill>
        <p:spPr>
          <a:xfrm>
            <a:off x="11750460" y="6560065"/>
            <a:ext cx="454550" cy="3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5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744" r:id="rId5"/>
  </p:sldLayoutIdLst>
  <p:transition>
    <p:fade/>
  </p:transition>
  <p:txStyles>
    <p:titleStyle>
      <a:lvl1pPr algn="l" defTabSz="1217084" rtl="0" eaLnBrk="1" latinLnBrk="0" hangingPunct="1">
        <a:spcBef>
          <a:spcPct val="0"/>
        </a:spcBef>
        <a:buNone/>
        <a:defRPr sz="4000" b="1" kern="1200">
          <a:solidFill>
            <a:srgbClr val="09C3F4"/>
          </a:solidFill>
          <a:latin typeface="+mj-lt"/>
          <a:ea typeface="+mj-ea"/>
          <a:cs typeface="+mj-cs"/>
        </a:defRPr>
      </a:lvl1pPr>
    </p:titleStyle>
    <p:bodyStyle>
      <a:lvl1pPr marL="456406" indent="-456406" algn="l" defTabSz="1217084" rtl="0" eaLnBrk="1" latinLnBrk="0" hangingPunct="1">
        <a:spcBef>
          <a:spcPct val="20000"/>
        </a:spcBef>
        <a:buClr>
          <a:srgbClr val="F58B20"/>
        </a:buClr>
        <a:buSzPct val="80000"/>
        <a:buFont typeface="Arial" panose="020B0604020202020204" pitchFamily="34" charset="0"/>
        <a:buChar char="►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88881" indent="-380338" algn="l" defTabSz="1217084" rtl="0" eaLnBrk="1" latinLnBrk="0" hangingPunct="1">
        <a:spcBef>
          <a:spcPct val="20000"/>
        </a:spcBef>
        <a:buClr>
          <a:srgbClr val="F58B20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1355" indent="-304271" algn="l" defTabSz="1217084" rtl="0" eaLnBrk="1" latinLnBrk="0" hangingPunct="1">
        <a:spcBef>
          <a:spcPct val="20000"/>
        </a:spcBef>
        <a:buClr>
          <a:srgbClr val="F58B20"/>
        </a:buClr>
        <a:buSzPct val="80000"/>
        <a:buFont typeface="Wingdings" panose="05000000000000000000" pitchFamily="2" charset="2"/>
        <a:buChar char="§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29897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rgbClr val="86888C"/>
          </a:solidFill>
          <a:latin typeface="+mj-lt"/>
          <a:ea typeface="+mn-ea"/>
          <a:cs typeface="+mn-cs"/>
        </a:defRPr>
      </a:lvl4pPr>
      <a:lvl5pPr marL="2738439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rgbClr val="86888C"/>
          </a:solidFill>
          <a:latin typeface="+mj-lt"/>
          <a:ea typeface="+mn-ea"/>
          <a:cs typeface="+mn-cs"/>
        </a:defRPr>
      </a:lvl5pPr>
      <a:lvl6pPr marL="3346982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5524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066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2607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542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084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6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168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711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253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9793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337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121709" tIns="60853" rIns="121709" bIns="6085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902" y="1646239"/>
            <a:ext cx="10972800" cy="4525963"/>
          </a:xfrm>
          <a:prstGeom prst="rect">
            <a:avLst/>
          </a:prstGeom>
        </p:spPr>
        <p:txBody>
          <a:bodyPr vert="horz" lIns="121709" tIns="60853" rIns="121709" bIns="608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97388" y="6318650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© 2015 Epicor Software Corporation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F58B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93" y="6537743"/>
            <a:ext cx="1160349" cy="250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345" y="6601371"/>
            <a:ext cx="2062661" cy="164404"/>
          </a:xfrm>
          <a:prstGeom prst="rect">
            <a:avLst/>
          </a:prstGeom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797388" y="6318650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© 2015 Epicor Software Corporation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09C3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047" y="6571307"/>
            <a:ext cx="1160349" cy="250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6833" y="6553201"/>
            <a:ext cx="1222224" cy="246207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fld id="{EB02C528-98C4-4392-B997-7B30E93F8E2A}" type="slidenum">
              <a:rPr lang="en-US" sz="1000" smtClean="0">
                <a:solidFill>
                  <a:schemeClr val="bg1"/>
                </a:solidFill>
              </a:rPr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05095" y="6499164"/>
            <a:ext cx="2014231" cy="3524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© 2018 Epicor Software Corporation</a:t>
            </a:r>
          </a:p>
        </p:txBody>
      </p:sp>
    </p:spTree>
    <p:extLst>
      <p:ext uri="{BB962C8B-B14F-4D97-AF65-F5344CB8AC3E}">
        <p14:creationId xmlns:p14="http://schemas.microsoft.com/office/powerpoint/2010/main" val="5432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21" r:id="rId2"/>
    <p:sldLayoutId id="2147483822" r:id="rId3"/>
    <p:sldLayoutId id="2147483823" r:id="rId4"/>
    <p:sldLayoutId id="2147483825" r:id="rId5"/>
    <p:sldLayoutId id="2147483868" r:id="rId6"/>
  </p:sldLayoutIdLst>
  <p:transition>
    <p:fade/>
  </p:transition>
  <p:txStyles>
    <p:titleStyle>
      <a:lvl1pPr algn="l" defTabSz="1217084" rtl="0" eaLnBrk="1" latinLnBrk="0" hangingPunct="1">
        <a:spcBef>
          <a:spcPct val="0"/>
        </a:spcBef>
        <a:buNone/>
        <a:defRPr sz="4000" b="1" kern="1200">
          <a:solidFill>
            <a:srgbClr val="09C3F4"/>
          </a:solidFill>
          <a:latin typeface="+mj-lt"/>
          <a:ea typeface="+mj-ea"/>
          <a:cs typeface="+mj-cs"/>
        </a:defRPr>
      </a:lvl1pPr>
    </p:titleStyle>
    <p:bodyStyle>
      <a:lvl1pPr marL="456406" indent="-456406" algn="l" defTabSz="1217084" rtl="0" eaLnBrk="1" latinLnBrk="0" hangingPunct="1">
        <a:spcBef>
          <a:spcPct val="20000"/>
        </a:spcBef>
        <a:buClr>
          <a:srgbClr val="F58B20"/>
        </a:buClr>
        <a:buSzPct val="80000"/>
        <a:buFont typeface="Arial" panose="020B0604020202020204" pitchFamily="34" charset="0"/>
        <a:buChar char="►"/>
        <a:defRPr sz="3200" kern="1200">
          <a:solidFill>
            <a:srgbClr val="86888C"/>
          </a:solidFill>
          <a:latin typeface="+mn-lt"/>
          <a:ea typeface="+mn-ea"/>
          <a:cs typeface="+mn-cs"/>
        </a:defRPr>
      </a:lvl1pPr>
      <a:lvl2pPr marL="988881" indent="-380338" algn="l" defTabSz="1217084" rtl="0" eaLnBrk="1" latinLnBrk="0" hangingPunct="1">
        <a:spcBef>
          <a:spcPct val="20000"/>
        </a:spcBef>
        <a:buClr>
          <a:srgbClr val="F58B20"/>
        </a:buClr>
        <a:buSzPct val="80000"/>
        <a:buFont typeface="Calibri" panose="020F0502020204030204" pitchFamily="34" charset="0"/>
        <a:buChar char="•"/>
        <a:defRPr sz="2800" kern="1200">
          <a:solidFill>
            <a:srgbClr val="86888C"/>
          </a:solidFill>
          <a:latin typeface="+mn-lt"/>
          <a:ea typeface="+mn-ea"/>
          <a:cs typeface="+mn-cs"/>
        </a:defRPr>
      </a:lvl2pPr>
      <a:lvl3pPr marL="1521355" indent="-304271" algn="l" defTabSz="1217084" rtl="0" eaLnBrk="1" latinLnBrk="0" hangingPunct="1">
        <a:spcBef>
          <a:spcPct val="20000"/>
        </a:spcBef>
        <a:buClr>
          <a:srgbClr val="F58B20"/>
        </a:buClr>
        <a:buSzPct val="80000"/>
        <a:buFont typeface="Wingdings" panose="05000000000000000000" pitchFamily="2" charset="2"/>
        <a:buChar char="§"/>
        <a:defRPr sz="1900" kern="1200">
          <a:solidFill>
            <a:srgbClr val="86888C"/>
          </a:solidFill>
          <a:latin typeface="+mn-lt"/>
          <a:ea typeface="+mn-ea"/>
          <a:cs typeface="+mn-cs"/>
        </a:defRPr>
      </a:lvl3pPr>
      <a:lvl4pPr marL="2129897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rgbClr val="86888C"/>
          </a:solidFill>
          <a:latin typeface="+mj-lt"/>
          <a:ea typeface="+mn-ea"/>
          <a:cs typeface="+mn-cs"/>
        </a:defRPr>
      </a:lvl4pPr>
      <a:lvl5pPr marL="2738439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rgbClr val="86888C"/>
          </a:solidFill>
          <a:latin typeface="+mj-lt"/>
          <a:ea typeface="+mn-ea"/>
          <a:cs typeface="+mn-cs"/>
        </a:defRPr>
      </a:lvl5pPr>
      <a:lvl6pPr marL="3346982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5524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066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2607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542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084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6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168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711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253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9793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337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121709" tIns="60853" rIns="121709" bIns="6085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902" y="1646239"/>
            <a:ext cx="10972800" cy="4525963"/>
          </a:xfrm>
          <a:prstGeom prst="rect">
            <a:avLst/>
          </a:prstGeom>
        </p:spPr>
        <p:txBody>
          <a:bodyPr vert="horz" lIns="121709" tIns="60853" rIns="121709" bIns="608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97388" y="6318650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© 2015 Epicor Software Corporation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F58B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93" y="6537743"/>
            <a:ext cx="1160349" cy="250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345" y="6601371"/>
            <a:ext cx="2062661" cy="1644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09C3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047" y="6571307"/>
            <a:ext cx="1160349" cy="250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6833" y="6553201"/>
            <a:ext cx="1222224" cy="246207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fld id="{EB02C528-98C4-4392-B997-7B30E93F8E2A}" type="slidenum">
              <a:rPr lang="en-US" sz="1000" smtClean="0">
                <a:solidFill>
                  <a:schemeClr val="bg1"/>
                </a:solidFill>
              </a:rPr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05095" y="6499164"/>
            <a:ext cx="2014231" cy="3524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© 2018 Epicor Software Corporation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499" b="1059"/>
          <a:stretch/>
        </p:blipFill>
        <p:spPr>
          <a:xfrm>
            <a:off x="11750460" y="6560065"/>
            <a:ext cx="454550" cy="3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1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98" r:id="rId8"/>
    <p:sldLayoutId id="2147483799" r:id="rId9"/>
    <p:sldLayoutId id="2147483800" r:id="rId10"/>
    <p:sldLayoutId id="2147483801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</p:sldLayoutIdLst>
  <p:transition>
    <p:fade/>
  </p:transition>
  <p:txStyles>
    <p:titleStyle>
      <a:lvl1pPr algn="l" defTabSz="1217084" rtl="0" eaLnBrk="1" latinLnBrk="0" hangingPunct="1">
        <a:spcBef>
          <a:spcPct val="0"/>
        </a:spcBef>
        <a:buNone/>
        <a:defRPr sz="4000" b="1" kern="1200">
          <a:solidFill>
            <a:srgbClr val="09C3F4"/>
          </a:solidFill>
          <a:latin typeface="+mj-lt"/>
          <a:ea typeface="+mj-ea"/>
          <a:cs typeface="+mj-cs"/>
        </a:defRPr>
      </a:lvl1pPr>
    </p:titleStyle>
    <p:bodyStyle>
      <a:lvl1pPr marL="456406" indent="-456406" algn="l" defTabSz="1217084" rtl="0" eaLnBrk="1" latinLnBrk="0" hangingPunct="1">
        <a:spcBef>
          <a:spcPct val="20000"/>
        </a:spcBef>
        <a:buClr>
          <a:srgbClr val="F58B20"/>
        </a:buClr>
        <a:buFont typeface="Wingdings 3" panose="05040102010807070707" pitchFamily="18" charset="2"/>
        <a:buChar char=""/>
        <a:defRPr sz="3200" kern="1200">
          <a:solidFill>
            <a:srgbClr val="86888C"/>
          </a:solidFill>
          <a:latin typeface="+mn-lt"/>
          <a:ea typeface="+mn-ea"/>
          <a:cs typeface="+mn-cs"/>
        </a:defRPr>
      </a:lvl1pPr>
      <a:lvl2pPr marL="988881" indent="-380338" algn="l" defTabSz="1217084" rtl="0" eaLnBrk="1" latinLnBrk="0" hangingPunct="1">
        <a:spcBef>
          <a:spcPct val="20000"/>
        </a:spcBef>
        <a:buClr>
          <a:srgbClr val="F58B20"/>
        </a:buClr>
        <a:buFont typeface="Arial" panose="020B0604020202020204" pitchFamily="34" charset="0"/>
        <a:buChar char="•"/>
        <a:defRPr sz="2800" kern="1200">
          <a:solidFill>
            <a:srgbClr val="86888C"/>
          </a:solidFill>
          <a:latin typeface="+mn-lt"/>
          <a:ea typeface="+mn-ea"/>
          <a:cs typeface="+mn-cs"/>
        </a:defRPr>
      </a:lvl2pPr>
      <a:lvl3pPr marL="1521355" indent="-304271" algn="l" defTabSz="1217084" rtl="0" eaLnBrk="1" latinLnBrk="0" hangingPunct="1">
        <a:spcBef>
          <a:spcPct val="20000"/>
        </a:spcBef>
        <a:buClr>
          <a:srgbClr val="F58B20"/>
        </a:buClr>
        <a:buFont typeface="Wingdings" panose="05000000000000000000" pitchFamily="2" charset="2"/>
        <a:buChar char="§"/>
        <a:defRPr sz="1900" kern="1200">
          <a:solidFill>
            <a:srgbClr val="86888C"/>
          </a:solidFill>
          <a:latin typeface="+mn-lt"/>
          <a:ea typeface="+mn-ea"/>
          <a:cs typeface="+mn-cs"/>
        </a:defRPr>
      </a:lvl3pPr>
      <a:lvl4pPr marL="2129897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rgbClr val="86888C"/>
          </a:solidFill>
          <a:latin typeface="+mj-lt"/>
          <a:ea typeface="+mn-ea"/>
          <a:cs typeface="+mn-cs"/>
        </a:defRPr>
      </a:lvl4pPr>
      <a:lvl5pPr marL="2738439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rgbClr val="86888C"/>
          </a:solidFill>
          <a:latin typeface="+mj-lt"/>
          <a:ea typeface="+mn-ea"/>
          <a:cs typeface="+mn-cs"/>
        </a:defRPr>
      </a:lvl5pPr>
      <a:lvl6pPr marL="3346982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5524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066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2607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542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084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6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168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711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253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9793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337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121709" tIns="60853" rIns="121709" bIns="6085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902" y="1646239"/>
            <a:ext cx="10972800" cy="4525963"/>
          </a:xfrm>
          <a:prstGeom prst="rect">
            <a:avLst/>
          </a:prstGeom>
        </p:spPr>
        <p:txBody>
          <a:bodyPr vert="horz" lIns="121709" tIns="60853" rIns="121709" bIns="608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97388" y="6318650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© 2015 Epicor Software Corporation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F58B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93" y="6537743"/>
            <a:ext cx="1160349" cy="250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345" y="6601371"/>
            <a:ext cx="2062661" cy="164404"/>
          </a:xfrm>
          <a:prstGeom prst="rect">
            <a:avLst/>
          </a:prstGeom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797388" y="6318650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© 2015 Epicor Software Corporation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" y="6509150"/>
            <a:ext cx="12191998" cy="348853"/>
          </a:xfrm>
          <a:prstGeom prst="rect">
            <a:avLst/>
          </a:prstGeom>
          <a:solidFill>
            <a:srgbClr val="09C3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047" y="6571307"/>
            <a:ext cx="1160349" cy="250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6833" y="6553201"/>
            <a:ext cx="1222224" cy="246207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fld id="{EB02C528-98C4-4392-B997-7B30E93F8E2A}" type="slidenum">
              <a:rPr lang="en-US" sz="1000" smtClean="0">
                <a:solidFill>
                  <a:schemeClr val="bg1"/>
                </a:solidFill>
              </a:rPr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05095" y="6499164"/>
            <a:ext cx="2014231" cy="3524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© 2018 Epicor Software Corporation</a:t>
            </a:r>
          </a:p>
        </p:txBody>
      </p:sp>
    </p:spTree>
    <p:extLst>
      <p:ext uri="{BB962C8B-B14F-4D97-AF65-F5344CB8AC3E}">
        <p14:creationId xmlns:p14="http://schemas.microsoft.com/office/powerpoint/2010/main" val="9891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ransition>
    <p:fade/>
  </p:transition>
  <p:txStyles>
    <p:titleStyle>
      <a:lvl1pPr algn="l" defTabSz="1217084" rtl="0" eaLnBrk="1" latinLnBrk="0" hangingPunct="1">
        <a:spcBef>
          <a:spcPct val="0"/>
        </a:spcBef>
        <a:buNone/>
        <a:defRPr sz="4000" b="1" kern="1200">
          <a:solidFill>
            <a:srgbClr val="09C3F4"/>
          </a:solidFill>
          <a:latin typeface="+mj-lt"/>
          <a:ea typeface="+mj-ea"/>
          <a:cs typeface="+mj-cs"/>
        </a:defRPr>
      </a:lvl1pPr>
    </p:titleStyle>
    <p:bodyStyle>
      <a:lvl1pPr marL="456406" indent="-456406" algn="l" defTabSz="1217084" rtl="0" eaLnBrk="1" latinLnBrk="0" hangingPunct="1">
        <a:spcBef>
          <a:spcPct val="20000"/>
        </a:spcBef>
        <a:buClr>
          <a:srgbClr val="F58B20"/>
        </a:buClr>
        <a:buSzPct val="80000"/>
        <a:buFont typeface="Arial" panose="020B0604020202020204" pitchFamily="34" charset="0"/>
        <a:buChar char="►"/>
        <a:defRPr sz="3200" kern="1200">
          <a:solidFill>
            <a:srgbClr val="86888C"/>
          </a:solidFill>
          <a:latin typeface="+mn-lt"/>
          <a:ea typeface="+mn-ea"/>
          <a:cs typeface="+mn-cs"/>
        </a:defRPr>
      </a:lvl1pPr>
      <a:lvl2pPr marL="988881" indent="-380338" algn="l" defTabSz="1217084" rtl="0" eaLnBrk="1" latinLnBrk="0" hangingPunct="1">
        <a:spcBef>
          <a:spcPct val="20000"/>
        </a:spcBef>
        <a:buClr>
          <a:srgbClr val="F58B20"/>
        </a:buClr>
        <a:buSzPct val="80000"/>
        <a:buFont typeface="Calibri" panose="020F0502020204030204" pitchFamily="34" charset="0"/>
        <a:buChar char="•"/>
        <a:defRPr sz="2800" kern="1200">
          <a:solidFill>
            <a:srgbClr val="86888C"/>
          </a:solidFill>
          <a:latin typeface="+mn-lt"/>
          <a:ea typeface="+mn-ea"/>
          <a:cs typeface="+mn-cs"/>
        </a:defRPr>
      </a:lvl2pPr>
      <a:lvl3pPr marL="1521355" indent="-304271" algn="l" defTabSz="1217084" rtl="0" eaLnBrk="1" latinLnBrk="0" hangingPunct="1">
        <a:spcBef>
          <a:spcPct val="20000"/>
        </a:spcBef>
        <a:buClr>
          <a:srgbClr val="F58B20"/>
        </a:buClr>
        <a:buSzPct val="80000"/>
        <a:buFont typeface="Wingdings" panose="05000000000000000000" pitchFamily="2" charset="2"/>
        <a:buChar char="§"/>
        <a:defRPr sz="1900" kern="1200">
          <a:solidFill>
            <a:srgbClr val="86888C"/>
          </a:solidFill>
          <a:latin typeface="+mn-lt"/>
          <a:ea typeface="+mn-ea"/>
          <a:cs typeface="+mn-cs"/>
        </a:defRPr>
      </a:lvl3pPr>
      <a:lvl4pPr marL="2129897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rgbClr val="86888C"/>
          </a:solidFill>
          <a:latin typeface="+mj-lt"/>
          <a:ea typeface="+mn-ea"/>
          <a:cs typeface="+mn-cs"/>
        </a:defRPr>
      </a:lvl4pPr>
      <a:lvl5pPr marL="2738439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rgbClr val="86888C"/>
          </a:solidFill>
          <a:latin typeface="+mj-lt"/>
          <a:ea typeface="+mn-ea"/>
          <a:cs typeface="+mn-cs"/>
        </a:defRPr>
      </a:lvl5pPr>
      <a:lvl6pPr marL="3346982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5524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066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2607" indent="-304271" algn="l" defTabSz="121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542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084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6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168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711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253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9793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337" algn="l" defTabSz="12170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0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3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  <p:sldLayoutId id="2147483779" r:id="rId31"/>
    <p:sldLayoutId id="2147483780" r:id="rId32"/>
    <p:sldLayoutId id="2147483781" r:id="rId33"/>
    <p:sldLayoutId id="2147483826" r:id="rId3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0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6" r:id="rId11"/>
    <p:sldLayoutId id="2147483757" r:id="rId12"/>
    <p:sldLayoutId id="2147483758" r:id="rId13"/>
    <p:sldLayoutId id="2147483767" r:id="rId14"/>
    <p:sldLayoutId id="2147483768" r:id="rId15"/>
    <p:sldLayoutId id="2147483769" r:id="rId16"/>
    <p:sldLayoutId id="2147483865" r:id="rId17"/>
    <p:sldLayoutId id="2147483866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16" tIns="45707" rIns="91416" bIns="4570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902" y="1646240"/>
            <a:ext cx="10972800" cy="4525963"/>
          </a:xfrm>
          <a:prstGeom prst="rect">
            <a:avLst/>
          </a:prstGeom>
        </p:spPr>
        <p:txBody>
          <a:bodyPr vert="horz" lIns="91416" tIns="45707" rIns="91416" bIns="4570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97388" y="6318653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defTabSz="1215987"/>
            <a:r>
              <a:rPr lang="en-US" sz="798">
                <a:solidFill>
                  <a:srgbClr val="FFFFFF"/>
                </a:solidFill>
                <a:latin typeface="Varela Round"/>
              </a:rPr>
              <a:t>© 2015 Epicor Software Corporation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" y="6509151"/>
            <a:ext cx="12191997" cy="348853"/>
          </a:xfrm>
          <a:prstGeom prst="rect">
            <a:avLst/>
          </a:prstGeom>
          <a:solidFill>
            <a:srgbClr val="F58B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6" tIns="45667" rIns="91336" bIns="45667" rtlCol="0" anchor="ctr"/>
          <a:lstStyle/>
          <a:p>
            <a:pPr algn="ctr" defTabSz="1215987"/>
            <a:endParaRPr lang="en-US" sz="798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97" y="6537744"/>
            <a:ext cx="1160348" cy="250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345" y="6601373"/>
            <a:ext cx="2062661" cy="164404"/>
          </a:xfrm>
          <a:prstGeom prst="rect">
            <a:avLst/>
          </a:prstGeom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797388" y="6318653"/>
            <a:ext cx="2215280" cy="46988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defTabSz="1215987"/>
            <a:r>
              <a:rPr lang="en-US" sz="798">
                <a:solidFill>
                  <a:srgbClr val="FFFFFF"/>
                </a:solidFill>
                <a:latin typeface="Varela Round"/>
              </a:rPr>
              <a:t>© 2015 Epicor Software Corporation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" y="6509151"/>
            <a:ext cx="12191997" cy="348853"/>
          </a:xfrm>
          <a:prstGeom prst="rect">
            <a:avLst/>
          </a:prstGeom>
          <a:solidFill>
            <a:srgbClr val="868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6" tIns="45667" rIns="91336" bIns="45667" rtlCol="0" anchor="ctr"/>
          <a:lstStyle/>
          <a:p>
            <a:pPr algn="ctr" defTabSz="1215987"/>
            <a:endParaRPr lang="en-US" sz="798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050" y="6571308"/>
            <a:ext cx="1160348" cy="250787"/>
          </a:xfrm>
          <a:prstGeom prst="rect">
            <a:avLst/>
          </a:prstGeom>
        </p:spPr>
      </p:pic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05098" y="6499165"/>
            <a:ext cx="2014231" cy="3524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defTabSz="1215987"/>
            <a:r>
              <a:rPr lang="en-US" sz="1064">
                <a:solidFill>
                  <a:srgbClr val="FFFFFF"/>
                </a:solidFill>
              </a:rPr>
              <a:t>Updated: </a:t>
            </a:r>
          </a:p>
        </p:txBody>
      </p:sp>
    </p:spTree>
    <p:extLst>
      <p:ext uri="{BB962C8B-B14F-4D97-AF65-F5344CB8AC3E}">
        <p14:creationId xmlns:p14="http://schemas.microsoft.com/office/powerpoint/2010/main" val="86911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ransition>
    <p:fade/>
  </p:transition>
  <p:txStyles>
    <p:titleStyle>
      <a:lvl1pPr algn="l" defTabSz="1215822" rtl="0" eaLnBrk="1" latinLnBrk="0" hangingPunct="1">
        <a:spcBef>
          <a:spcPct val="0"/>
        </a:spcBef>
        <a:buNone/>
        <a:defRPr sz="3990" b="1" kern="1200">
          <a:solidFill>
            <a:srgbClr val="09C3F4"/>
          </a:solidFill>
          <a:latin typeface="+mj-lt"/>
          <a:ea typeface="+mj-ea"/>
          <a:cs typeface="+mj-cs"/>
        </a:defRPr>
      </a:lvl1pPr>
    </p:titleStyle>
    <p:bodyStyle>
      <a:lvl1pPr marL="455933" indent="-455933" algn="l" defTabSz="1215822" rtl="0" eaLnBrk="1" latinLnBrk="0" hangingPunct="1">
        <a:spcBef>
          <a:spcPct val="20000"/>
        </a:spcBef>
        <a:buClr>
          <a:srgbClr val="F58B20"/>
        </a:buClr>
        <a:buFont typeface="Wingdings 3" panose="05040102010807070707" pitchFamily="18" charset="2"/>
        <a:buChar char=""/>
        <a:defRPr sz="3192" kern="1200">
          <a:solidFill>
            <a:srgbClr val="86888C"/>
          </a:solidFill>
          <a:latin typeface="+mn-lt"/>
          <a:ea typeface="+mn-ea"/>
          <a:cs typeface="+mn-cs"/>
        </a:defRPr>
      </a:lvl1pPr>
      <a:lvl2pPr marL="987856" indent="-379944" algn="l" defTabSz="1215822" rtl="0" eaLnBrk="1" latinLnBrk="0" hangingPunct="1">
        <a:spcBef>
          <a:spcPct val="20000"/>
        </a:spcBef>
        <a:buClr>
          <a:srgbClr val="F58B20"/>
        </a:buClr>
        <a:buFont typeface="Arial" panose="020B0604020202020204" pitchFamily="34" charset="0"/>
        <a:buChar char="•"/>
        <a:defRPr sz="2793" kern="1200">
          <a:solidFill>
            <a:srgbClr val="86888C"/>
          </a:solidFill>
          <a:latin typeface="+mn-lt"/>
          <a:ea typeface="+mn-ea"/>
          <a:cs typeface="+mn-cs"/>
        </a:defRPr>
      </a:lvl2pPr>
      <a:lvl3pPr marL="1519778" indent="-303956" algn="l" defTabSz="1215822" rtl="0" eaLnBrk="1" latinLnBrk="0" hangingPunct="1">
        <a:spcBef>
          <a:spcPct val="20000"/>
        </a:spcBef>
        <a:buClr>
          <a:srgbClr val="F58B20"/>
        </a:buClr>
        <a:buFont typeface="Wingdings" panose="05000000000000000000" pitchFamily="2" charset="2"/>
        <a:buChar char="§"/>
        <a:defRPr sz="1862" kern="1200">
          <a:solidFill>
            <a:srgbClr val="86888C"/>
          </a:solidFill>
          <a:latin typeface="+mn-lt"/>
          <a:ea typeface="+mn-ea"/>
          <a:cs typeface="+mn-cs"/>
        </a:defRPr>
      </a:lvl3pPr>
      <a:lvl4pPr marL="2127689" indent="-303956" algn="l" defTabSz="1215822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0" kern="1200">
          <a:solidFill>
            <a:srgbClr val="86888C"/>
          </a:solidFill>
          <a:latin typeface="+mj-lt"/>
          <a:ea typeface="+mn-ea"/>
          <a:cs typeface="+mn-cs"/>
        </a:defRPr>
      </a:lvl4pPr>
      <a:lvl5pPr marL="2735600" indent="-303956" algn="l" defTabSz="1215822" rtl="0" eaLnBrk="1" latinLnBrk="0" hangingPunct="1">
        <a:spcBef>
          <a:spcPct val="20000"/>
        </a:spcBef>
        <a:buFont typeface="Arial" panose="020B0604020202020204" pitchFamily="34" charset="0"/>
        <a:buChar char="»"/>
        <a:defRPr sz="2660" kern="1200">
          <a:solidFill>
            <a:srgbClr val="86888C"/>
          </a:solidFill>
          <a:latin typeface="+mj-lt"/>
          <a:ea typeface="+mn-ea"/>
          <a:cs typeface="+mn-cs"/>
        </a:defRPr>
      </a:lvl5pPr>
      <a:lvl6pPr marL="3343511" indent="-303956" algn="l" defTabSz="12158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6pPr>
      <a:lvl7pPr marL="3951422" indent="-303956" algn="l" defTabSz="12158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7pPr>
      <a:lvl8pPr marL="4559333" indent="-303956" algn="l" defTabSz="12158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8pPr>
      <a:lvl9pPr marL="5167243" indent="-303956" algn="l" defTabSz="12158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582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607911" algn="l" defTabSz="121582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215822" algn="l" defTabSz="121582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823733" algn="l" defTabSz="121582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431644" algn="l" defTabSz="121582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039555" algn="l" defTabSz="121582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647466" algn="l" defTabSz="121582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255376" algn="l" defTabSz="121582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4863289" algn="l" defTabSz="121582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odh0p1JJVY" TargetMode="External"/><Relationship Id="rId2" Type="http://schemas.openxmlformats.org/officeDocument/2006/relationships/hyperlink" Target="https://www.youtube.com/watch?v=6kw8SHwxp9c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azsearchstore.azurewebsites.net/azsearchgenerator/index.html" TargetMode="External"/><Relationship Id="rId5" Type="http://schemas.openxmlformats.org/officeDocument/2006/relationships/hyperlink" Target="https://docs.microsoft.com/en-us/dotnet/api/microsoft.azure.search.models.field?view=azure-dotnet" TargetMode="External"/><Relationship Id="rId4" Type="http://schemas.openxmlformats.org/officeDocument/2006/relationships/hyperlink" Target="https://docs.microsoft.com/en-us/azure/search/search-get-started-dot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DB27-CD74-47AD-AFCF-8E03E27A6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Azure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1E5C-0EC3-43B1-9B0A-B117AAA6B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30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r>
              <a:rPr lang="en-US" dirty="0"/>
              <a:t>Arturo Rodríguez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01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2ED2-5FBA-454D-A5C4-3CBEE6ED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361E-8F7A-47C1-A57D-B506C8E3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31" y="1547523"/>
            <a:ext cx="9905999" cy="4194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Azure Search?</a:t>
            </a:r>
          </a:p>
          <a:p>
            <a:r>
              <a:rPr lang="en-US" dirty="0"/>
              <a:t>Creating an Azure Search instance</a:t>
            </a:r>
          </a:p>
          <a:p>
            <a:r>
              <a:rPr lang="en-US" dirty="0"/>
              <a:t>Index vs Indexer</a:t>
            </a:r>
          </a:p>
          <a:p>
            <a:r>
              <a:rPr lang="en-US" dirty="0"/>
              <a:t>Using the Azure Search SDK</a:t>
            </a:r>
          </a:p>
          <a:p>
            <a:pPr lvl="1"/>
            <a:r>
              <a:rPr lang="en-US" dirty="0"/>
              <a:t>Connecting to an Azure Search instance</a:t>
            </a:r>
          </a:p>
          <a:p>
            <a:pPr lvl="1"/>
            <a:r>
              <a:rPr lang="en-US" dirty="0"/>
              <a:t>Manually uploading index documents</a:t>
            </a:r>
          </a:p>
          <a:p>
            <a:pPr lvl="1"/>
            <a:r>
              <a:rPr lang="en-US" dirty="0"/>
              <a:t>Querying (using the Azure Portal and using code)</a:t>
            </a:r>
          </a:p>
          <a:p>
            <a:pPr lvl="1"/>
            <a:r>
              <a:rPr lang="en-US" dirty="0"/>
              <a:t>Generating a site using </a:t>
            </a:r>
            <a:r>
              <a:rPr lang="en-US" dirty="0" err="1"/>
              <a:t>AzSearch</a:t>
            </a:r>
            <a:r>
              <a:rPr lang="en-US" dirty="0"/>
              <a:t> Generator</a:t>
            </a:r>
          </a:p>
          <a:p>
            <a:r>
              <a:rPr lang="en-US" dirty="0"/>
              <a:t>Search on documents using a blob storage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B0F3-C7D3-4987-96E1-5CE51386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DF83-7454-4351-A977-4974F492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Cognitive Search (</a:t>
            </a:r>
            <a:r>
              <a:rPr lang="en-US" u="sng" dirty="0"/>
              <a:t>formerly known as "Azure Search"</a:t>
            </a:r>
            <a:r>
              <a:rPr lang="en-US" dirty="0"/>
              <a:t>) is a search-as-a-service cloud solution that gives developers APIs and tools for adding a rich search experience over private, content in web, mobile, and enterprise applications. </a:t>
            </a:r>
          </a:p>
          <a:p>
            <a:r>
              <a:rPr lang="en-US" dirty="0"/>
              <a:t>It helps you to focus on actual business logic instead of dedicating time and resources to build or improve your own searching mechanisms.</a:t>
            </a:r>
          </a:p>
        </p:txBody>
      </p:sp>
    </p:spTree>
    <p:extLst>
      <p:ext uri="{BB962C8B-B14F-4D97-AF65-F5344CB8AC3E}">
        <p14:creationId xmlns:p14="http://schemas.microsoft.com/office/powerpoint/2010/main" val="190642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DD1E-FA35-4AB8-8C2F-C7AB373D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57619"/>
            <a:ext cx="10972800" cy="1143000"/>
          </a:xfrm>
        </p:spPr>
        <p:txBody>
          <a:bodyPr/>
          <a:lstStyle/>
          <a:p>
            <a:r>
              <a:rPr lang="en-US" dirty="0"/>
              <a:t>Creating an azure search instance</a:t>
            </a:r>
          </a:p>
        </p:txBody>
      </p:sp>
    </p:spTree>
    <p:extLst>
      <p:ext uri="{BB962C8B-B14F-4D97-AF65-F5344CB8AC3E}">
        <p14:creationId xmlns:p14="http://schemas.microsoft.com/office/powerpoint/2010/main" val="403161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A7D5-DD52-4A28-B081-976E1291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vs indexer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543E-3017-4CA7-8685-1AE31051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index</a:t>
            </a:r>
            <a:r>
              <a:rPr lang="en-US" dirty="0"/>
              <a:t> is like a database table that holds your data and can accept </a:t>
            </a:r>
            <a:r>
              <a:rPr lang="en-US" b="1" dirty="0"/>
              <a:t>search</a:t>
            </a:r>
            <a:r>
              <a:rPr lang="en-US" dirty="0"/>
              <a:t> queries. You define the </a:t>
            </a:r>
            <a:r>
              <a:rPr lang="en-US" b="1" dirty="0"/>
              <a:t>index</a:t>
            </a:r>
            <a:r>
              <a:rPr lang="en-US" dirty="0"/>
              <a:t> schema to map to reflect the structure of the documents you wish to </a:t>
            </a:r>
            <a:r>
              <a:rPr lang="en-US" b="1" dirty="0"/>
              <a:t>search</a:t>
            </a:r>
            <a:r>
              <a:rPr lang="en-US" dirty="0"/>
              <a:t>, similar to fields in a database.</a:t>
            </a:r>
          </a:p>
          <a:p>
            <a:r>
              <a:rPr lang="en-US" dirty="0"/>
              <a:t>An </a:t>
            </a:r>
            <a:r>
              <a:rPr lang="en-US" b="1" dirty="0"/>
              <a:t>indexer</a:t>
            </a:r>
            <a:r>
              <a:rPr lang="en-US" dirty="0"/>
              <a:t> in Azure Cognitive Search is a crawler that extracts searchable data and metadata from an external Azure data source and populates an index based on field-to-field mappings between the index and your data source.</a:t>
            </a:r>
          </a:p>
        </p:txBody>
      </p:sp>
    </p:spTree>
    <p:extLst>
      <p:ext uri="{BB962C8B-B14F-4D97-AF65-F5344CB8AC3E}">
        <p14:creationId xmlns:p14="http://schemas.microsoft.com/office/powerpoint/2010/main" val="382781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8ECD-CBA6-4C7F-8F76-B57A02FB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4506-2FA8-4425-A273-E497899D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data sources:</a:t>
            </a:r>
          </a:p>
          <a:p>
            <a:pPr lvl="1"/>
            <a:r>
              <a:rPr lang="en-US" dirty="0"/>
              <a:t>Azure SQL</a:t>
            </a:r>
          </a:p>
          <a:p>
            <a:pPr lvl="1"/>
            <a:r>
              <a:rPr lang="en-US" dirty="0"/>
              <a:t>SQL Servers on VMs</a:t>
            </a:r>
          </a:p>
          <a:p>
            <a:pPr lvl="1"/>
            <a:r>
              <a:rPr lang="en-US" dirty="0"/>
              <a:t>Cosmos DB</a:t>
            </a:r>
          </a:p>
          <a:p>
            <a:pPr lvl="1"/>
            <a:r>
              <a:rPr lang="en-US" dirty="0"/>
              <a:t>Table Storage</a:t>
            </a:r>
          </a:p>
          <a:p>
            <a:pPr lvl="1"/>
            <a:r>
              <a:rPr lang="en-US" dirty="0"/>
              <a:t>Blob Storage *</a:t>
            </a:r>
          </a:p>
        </p:txBody>
      </p:sp>
    </p:spTree>
    <p:extLst>
      <p:ext uri="{BB962C8B-B14F-4D97-AF65-F5344CB8AC3E}">
        <p14:creationId xmlns:p14="http://schemas.microsoft.com/office/powerpoint/2010/main" val="402023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C38C-9AA9-4AE1-B1A7-F8BAFD9F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on documents using a blob storage account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9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1F0E-5738-4FFB-91C3-854CA0A3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D4A3-5BF2-4544-BCF5-9D73776A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https://www.youtube.com/watch?v=6kw8SHwxp9c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https://www.youtube.com/watch?v=Iodh0p1JJVY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https://docs.microsoft.com/en-us/azure/search/search-get-started-dotnet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https://docs.microsoft.com/en-us/dotnet/api/microsoft.azure.search.models.field?view=azure-dotnet</a:t>
            </a:r>
            <a:endParaRPr lang="en-US" dirty="0"/>
          </a:p>
          <a:p>
            <a:r>
              <a:rPr lang="en-US" dirty="0">
                <a:hlinkClick r:id="rId6"/>
              </a:rPr>
              <a:t>http://azsearchstore.azurewebsites.net/azsearchgenerator/index.html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73360"/>
      </p:ext>
    </p:extLst>
  </p:cSld>
  <p:clrMapOvr>
    <a:masterClrMapping/>
  </p:clrMapOvr>
</p:sld>
</file>

<file path=ppt/theme/theme1.xml><?xml version="1.0" encoding="utf-8"?>
<a:theme xmlns:a="http://schemas.openxmlformats.org/drawingml/2006/main" name="Epicor2018">
  <a:themeElements>
    <a:clrScheme name="Epicor">
      <a:dk1>
        <a:srgbClr val="232323"/>
      </a:dk1>
      <a:lt1>
        <a:srgbClr val="FFFFFF"/>
      </a:lt1>
      <a:dk2>
        <a:srgbClr val="232323"/>
      </a:dk2>
      <a:lt2>
        <a:srgbClr val="FFFFFF"/>
      </a:lt2>
      <a:accent1>
        <a:srgbClr val="12C3F4"/>
      </a:accent1>
      <a:accent2>
        <a:srgbClr val="12C3F4"/>
      </a:accent2>
      <a:accent3>
        <a:srgbClr val="008AA9"/>
      </a:accent3>
      <a:accent4>
        <a:srgbClr val="C4C6C7"/>
      </a:accent4>
      <a:accent5>
        <a:srgbClr val="A3D183"/>
      </a:accent5>
      <a:accent6>
        <a:srgbClr val="008AA9"/>
      </a:accent6>
      <a:hlink>
        <a:srgbClr val="12C3F4"/>
      </a:hlink>
      <a:folHlink>
        <a:srgbClr val="F58220"/>
      </a:folHlink>
    </a:clrScheme>
    <a:fontScheme name="Custom 1">
      <a:majorFont>
        <a:latin typeface="Varela Rou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24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rint 1913.potx" id="{745FEBA5-AFC1-4AC2-ABCD-4882E25C5B1B}" vid="{9DB175A3-DC85-4626-ADDF-6EC3EFA590D1}"/>
    </a:ext>
  </a:extLst>
</a:theme>
</file>

<file path=ppt/theme/theme2.xml><?xml version="1.0" encoding="utf-8"?>
<a:theme xmlns:a="http://schemas.openxmlformats.org/drawingml/2006/main" name="1_Epicor-GB-Theme">
  <a:themeElements>
    <a:clrScheme name="Epicor-GB-Colors-For-Smartart-and-Tables">
      <a:dk1>
        <a:srgbClr val="86898D"/>
      </a:dk1>
      <a:lt1>
        <a:srgbClr val="FFFFFF"/>
      </a:lt1>
      <a:dk2>
        <a:srgbClr val="86898D"/>
      </a:dk2>
      <a:lt2>
        <a:srgbClr val="FFFFFF"/>
      </a:lt2>
      <a:accent1>
        <a:srgbClr val="12C3F4"/>
      </a:accent1>
      <a:accent2>
        <a:srgbClr val="12C3F4"/>
      </a:accent2>
      <a:accent3>
        <a:srgbClr val="008AA9"/>
      </a:accent3>
      <a:accent4>
        <a:srgbClr val="C4C6C7"/>
      </a:accent4>
      <a:accent5>
        <a:srgbClr val="A3D183"/>
      </a:accent5>
      <a:accent6>
        <a:srgbClr val="008AA9"/>
      </a:accent6>
      <a:hlink>
        <a:srgbClr val="12C3F4"/>
      </a:hlink>
      <a:folHlink>
        <a:srgbClr val="F58220"/>
      </a:folHlink>
    </a:clrScheme>
    <a:fontScheme name="Custom 1">
      <a:majorFont>
        <a:latin typeface="Varela Rou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rint 1913.potx" id="{745FEBA5-AFC1-4AC2-ABCD-4882E25C5B1B}" vid="{1E6F0E90-38AE-4A1A-BE9E-906D4AEC5D39}"/>
    </a:ext>
  </a:extLst>
</a:theme>
</file>

<file path=ppt/theme/theme3.xml><?xml version="1.0" encoding="utf-8"?>
<a:theme xmlns:a="http://schemas.openxmlformats.org/drawingml/2006/main" name="2_Epicor-GB-Theme">
  <a:themeElements>
    <a:clrScheme name="Epicor-GB-Colors-For-Smartart-and-Tables">
      <a:dk1>
        <a:srgbClr val="86898D"/>
      </a:dk1>
      <a:lt1>
        <a:srgbClr val="FFFFFF"/>
      </a:lt1>
      <a:dk2>
        <a:srgbClr val="86898D"/>
      </a:dk2>
      <a:lt2>
        <a:srgbClr val="FFFFFF"/>
      </a:lt2>
      <a:accent1>
        <a:srgbClr val="12C3F4"/>
      </a:accent1>
      <a:accent2>
        <a:srgbClr val="12C3F4"/>
      </a:accent2>
      <a:accent3>
        <a:srgbClr val="008AA9"/>
      </a:accent3>
      <a:accent4>
        <a:srgbClr val="C4C6C7"/>
      </a:accent4>
      <a:accent5>
        <a:srgbClr val="A3D183"/>
      </a:accent5>
      <a:accent6>
        <a:srgbClr val="008AA9"/>
      </a:accent6>
      <a:hlink>
        <a:srgbClr val="12C3F4"/>
      </a:hlink>
      <a:folHlink>
        <a:srgbClr val="F58220"/>
      </a:folHlink>
    </a:clrScheme>
    <a:fontScheme name="Custom 1">
      <a:majorFont>
        <a:latin typeface="Varela Rou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rint 1913.potx" id="{745FEBA5-AFC1-4AC2-ABCD-4882E25C5B1B}" vid="{E295C460-62B5-45D8-A8AA-DFD7EFBCBA17}"/>
    </a:ext>
  </a:extLst>
</a:theme>
</file>

<file path=ppt/theme/theme4.xml><?xml version="1.0" encoding="utf-8"?>
<a:theme xmlns:a="http://schemas.openxmlformats.org/drawingml/2006/main" name="3_Epicor-GB-Theme">
  <a:themeElements>
    <a:clrScheme name="Epicor-GB-Colors-For-Smartart-and-Tables">
      <a:dk1>
        <a:srgbClr val="86898D"/>
      </a:dk1>
      <a:lt1>
        <a:srgbClr val="FFFFFF"/>
      </a:lt1>
      <a:dk2>
        <a:srgbClr val="86898D"/>
      </a:dk2>
      <a:lt2>
        <a:srgbClr val="FFFFFF"/>
      </a:lt2>
      <a:accent1>
        <a:srgbClr val="12C3F4"/>
      </a:accent1>
      <a:accent2>
        <a:srgbClr val="12C3F4"/>
      </a:accent2>
      <a:accent3>
        <a:srgbClr val="008AA9"/>
      </a:accent3>
      <a:accent4>
        <a:srgbClr val="C4C6C7"/>
      </a:accent4>
      <a:accent5>
        <a:srgbClr val="A3D183"/>
      </a:accent5>
      <a:accent6>
        <a:srgbClr val="008AA9"/>
      </a:accent6>
      <a:hlink>
        <a:srgbClr val="12C3F4"/>
      </a:hlink>
      <a:folHlink>
        <a:srgbClr val="F58220"/>
      </a:folHlink>
    </a:clrScheme>
    <a:fontScheme name="Custom 1">
      <a:majorFont>
        <a:latin typeface="Varela Rou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rint 1913.potx" id="{745FEBA5-AFC1-4AC2-ABCD-4882E25C5B1B}" vid="{775CF862-2D5F-419C-A188-72FC989B8DAE}"/>
    </a:ext>
  </a:extLst>
</a:theme>
</file>

<file path=ppt/theme/theme5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rint 1913.potx" id="{745FEBA5-AFC1-4AC2-ABCD-4882E25C5B1B}" vid="{A22B21C3-4EEF-496E-AA82-3BB92A828C1A}"/>
    </a:ext>
  </a:extLst>
</a:theme>
</file>

<file path=ppt/theme/theme6.xml><?xml version="1.0" encoding="utf-8"?>
<a:theme xmlns:a="http://schemas.openxmlformats.org/drawingml/2006/main" name="1_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rint 1913.potx" id="{745FEBA5-AFC1-4AC2-ABCD-4882E25C5B1B}" vid="{0FEE0A35-4E4D-4344-BC6B-E924CCD5E89A}"/>
    </a:ext>
  </a:extLst>
</a:theme>
</file>

<file path=ppt/theme/theme7.xml><?xml version="1.0" encoding="utf-8"?>
<a:theme xmlns:a="http://schemas.openxmlformats.org/drawingml/2006/main" name="4_Epicor-GB-Theme">
  <a:themeElements>
    <a:clrScheme name="Custom 1">
      <a:dk1>
        <a:srgbClr val="86898D"/>
      </a:dk1>
      <a:lt1>
        <a:srgbClr val="FFFFFF"/>
      </a:lt1>
      <a:dk2>
        <a:srgbClr val="86898D"/>
      </a:dk2>
      <a:lt2>
        <a:srgbClr val="FFFFFF"/>
      </a:lt2>
      <a:accent1>
        <a:srgbClr val="12C3F4"/>
      </a:accent1>
      <a:accent2>
        <a:srgbClr val="F58220"/>
      </a:accent2>
      <a:accent3>
        <a:srgbClr val="008AA9"/>
      </a:accent3>
      <a:accent4>
        <a:srgbClr val="C4C6C7"/>
      </a:accent4>
      <a:accent5>
        <a:srgbClr val="A3D183"/>
      </a:accent5>
      <a:accent6>
        <a:srgbClr val="008AA9"/>
      </a:accent6>
      <a:hlink>
        <a:srgbClr val="86898D"/>
      </a:hlink>
      <a:folHlink>
        <a:srgbClr val="C4C6C7"/>
      </a:folHlink>
    </a:clrScheme>
    <a:fontScheme name="Custom 1">
      <a:majorFont>
        <a:latin typeface="Varela Rou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rint 1913.potx" id="{745FEBA5-AFC1-4AC2-ABCD-4882E25C5B1B}" vid="{75AC4980-7D2B-4767-9946-4B5920E1250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72130DD8B3E4E8B778BAC515025C8" ma:contentTypeVersion="13" ma:contentTypeDescription="Create a new document." ma:contentTypeScope="" ma:versionID="95df988eebf4cec2f4589bf2926c9fd1">
  <xsd:schema xmlns:xsd="http://www.w3.org/2001/XMLSchema" xmlns:xs="http://www.w3.org/2001/XMLSchema" xmlns:p="http://schemas.microsoft.com/office/2006/metadata/properties" xmlns:ns3="fef0c823-9084-4805-bcf6-d50cbcc0cda4" xmlns:ns4="6c1dba6a-b689-4e37-ab0d-4a12ab56d4e9" targetNamespace="http://schemas.microsoft.com/office/2006/metadata/properties" ma:root="true" ma:fieldsID="9de5260be6cb131bbaedad09bb68596f" ns3:_="" ns4:_="">
    <xsd:import namespace="fef0c823-9084-4805-bcf6-d50cbcc0cda4"/>
    <xsd:import namespace="6c1dba6a-b689-4e37-ab0d-4a12ab56d4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0c823-9084-4805-bcf6-d50cbcc0c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dba6a-b689-4e37-ab0d-4a12ab56d4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D79621-5D20-40D1-B7DE-4042C63603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93E8DF-17EF-4C1C-AEDA-791B4AF43F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7C12DD-813C-470F-873C-56CB0F0A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f0c823-9084-4805-bcf6-d50cbcc0cda4"/>
    <ds:schemaRef ds:uri="6c1dba6a-b689-4e37-ab0d-4a12ab56d4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328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Semilight</vt:lpstr>
      <vt:lpstr>Varela Round</vt:lpstr>
      <vt:lpstr>Wingdings</vt:lpstr>
      <vt:lpstr>Wingdings 3</vt:lpstr>
      <vt:lpstr>Epicor2018</vt:lpstr>
      <vt:lpstr>1_Epicor-GB-Theme</vt:lpstr>
      <vt:lpstr>2_Epicor-GB-Theme</vt:lpstr>
      <vt:lpstr>3_Epicor-GB-Theme</vt:lpstr>
      <vt:lpstr>WHITE TEMPLATE</vt:lpstr>
      <vt:lpstr>1_WHITE TEMPLATE</vt:lpstr>
      <vt:lpstr>4_Epicor-GB-Theme</vt:lpstr>
      <vt:lpstr>Azure Search</vt:lpstr>
      <vt:lpstr>Agenda</vt:lpstr>
      <vt:lpstr>What is azure search?</vt:lpstr>
      <vt:lpstr>Creating an azure search instance</vt:lpstr>
      <vt:lpstr>Index vs indexer</vt:lpstr>
      <vt:lpstr>Indexers</vt:lpstr>
      <vt:lpstr>Search on documents using a blob storage account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Zeus</dc:title>
  <dc:creator>Edginton, Stephen</dc:creator>
  <cp:lastModifiedBy>Arturo Rodriguez</cp:lastModifiedBy>
  <cp:revision>1</cp:revision>
  <dcterms:created xsi:type="dcterms:W3CDTF">2018-12-03T20:58:03Z</dcterms:created>
  <dcterms:modified xsi:type="dcterms:W3CDTF">2020-01-31T17:35:51Z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0x010100E9B72130DD8B3E4E8B778BAC515025C8</vt:lpwstr>
  </property>
</Properties>
</file>