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>
      <p:cViewPr varScale="1">
        <p:scale>
          <a:sx n="74" d="100"/>
          <a:sy n="74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Cost</c:v>
                </c:pt>
              </c:strCache>
            </c:strRef>
          </c:tx>
          <c:invertIfNegative val="0"/>
          <c:cat>
            <c:strRef>
              <c:f>Sheet1!$B$4:$B$9</c:f>
              <c:strCache>
                <c:ptCount val="6"/>
                <c:pt idx="0">
                  <c:v>Turmeric</c:v>
                </c:pt>
                <c:pt idx="1">
                  <c:v>Chili Power</c:v>
                </c:pt>
                <c:pt idx="2">
                  <c:v>Pachforan</c:v>
                </c:pt>
                <c:pt idx="3">
                  <c:v>Chanachue</c:v>
                </c:pt>
                <c:pt idx="4">
                  <c:v>Dal Bhaja</c:v>
                </c:pt>
                <c:pt idx="5">
                  <c:v>Mango Juice</c:v>
                </c:pt>
              </c:strCache>
            </c:strRef>
          </c:cat>
          <c:val>
            <c:numRef>
              <c:f>Sheet1!$C$4:$C$9</c:f>
              <c:numCache>
                <c:formatCode>"$"#,##0_);[Red]\("$"#,##0\)</c:formatCode>
                <c:ptCount val="6"/>
                <c:pt idx="0">
                  <c:v>150000</c:v>
                </c:pt>
                <c:pt idx="1">
                  <c:v>120000</c:v>
                </c:pt>
                <c:pt idx="2">
                  <c:v>50000</c:v>
                </c:pt>
                <c:pt idx="3">
                  <c:v>180000</c:v>
                </c:pt>
                <c:pt idx="4">
                  <c:v>80000</c:v>
                </c:pt>
                <c:pt idx="5">
                  <c:v>110000</c:v>
                </c:pt>
              </c:numCache>
            </c:numRef>
          </c:val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cat>
            <c:strRef>
              <c:f>Sheet1!$B$4:$B$9</c:f>
              <c:strCache>
                <c:ptCount val="6"/>
                <c:pt idx="0">
                  <c:v>Turmeric</c:v>
                </c:pt>
                <c:pt idx="1">
                  <c:v>Chili Power</c:v>
                </c:pt>
                <c:pt idx="2">
                  <c:v>Pachforan</c:v>
                </c:pt>
                <c:pt idx="3">
                  <c:v>Chanachue</c:v>
                </c:pt>
                <c:pt idx="4">
                  <c:v>Dal Bhaja</c:v>
                </c:pt>
                <c:pt idx="5">
                  <c:v>Mango Juice</c:v>
                </c:pt>
              </c:strCache>
            </c:strRef>
          </c:cat>
          <c:val>
            <c:numRef>
              <c:f>Sheet1!$D$4:$D$9</c:f>
              <c:numCache>
                <c:formatCode>"$"#,##0_);[Red]\("$"#,##0\)</c:formatCode>
                <c:ptCount val="6"/>
                <c:pt idx="0">
                  <c:v>170000</c:v>
                </c:pt>
                <c:pt idx="1">
                  <c:v>140000</c:v>
                </c:pt>
                <c:pt idx="2">
                  <c:v>80000</c:v>
                </c:pt>
                <c:pt idx="3">
                  <c:v>230000</c:v>
                </c:pt>
                <c:pt idx="4">
                  <c:v>100000</c:v>
                </c:pt>
                <c:pt idx="5">
                  <c:v>150000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8414720"/>
        <c:axId val="178416256"/>
      </c:barChart>
      <c:catAx>
        <c:axId val="178414720"/>
        <c:scaling>
          <c:orientation val="minMax"/>
        </c:scaling>
        <c:delete val="0"/>
        <c:axPos val="b"/>
        <c:majorTickMark val="out"/>
        <c:minorTickMark val="none"/>
        <c:tickLblPos val="nextTo"/>
        <c:crossAx val="178416256"/>
        <c:crosses val="autoZero"/>
        <c:auto val="1"/>
        <c:lblAlgn val="ctr"/>
        <c:lblOffset val="100"/>
        <c:noMultiLvlLbl val="0"/>
      </c:catAx>
      <c:valAx>
        <c:axId val="178416256"/>
        <c:scaling>
          <c:orientation val="minMax"/>
        </c:scaling>
        <c:delete val="0"/>
        <c:axPos val="l"/>
        <c:majorGridlines/>
        <c:numFmt formatCode="&quot;$&quot;#,##0_);[Red]\(&quot;$&quot;#,##0\)" sourceLinked="1"/>
        <c:majorTickMark val="out"/>
        <c:minorTickMark val="none"/>
        <c:tickLblPos val="nextTo"/>
        <c:crossAx val="178414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EAC50-4F07-447E-B3D1-C279325D31D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72A8CA-AA0D-44F6-A8DC-786E8538F6DA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 smtClean="0"/>
            <a:t>Chanachur</a:t>
          </a:r>
          <a:endParaRPr lang="en-US" dirty="0"/>
        </a:p>
      </dgm:t>
    </dgm:pt>
    <dgm:pt modelId="{16C06532-089C-4F61-B8E5-A17CBD23D796}" type="parTrans" cxnId="{CFA2FE5E-6F20-42D7-AE9B-A9D1DC97C7AD}">
      <dgm:prSet/>
      <dgm:spPr/>
      <dgm:t>
        <a:bodyPr/>
        <a:lstStyle/>
        <a:p>
          <a:endParaRPr lang="en-US"/>
        </a:p>
      </dgm:t>
    </dgm:pt>
    <dgm:pt modelId="{A9668C7D-387F-4327-A137-3E6863DFF1E4}" type="sibTrans" cxnId="{CFA2FE5E-6F20-42D7-AE9B-A9D1DC97C7AD}">
      <dgm:prSet/>
      <dgm:spPr/>
      <dgm:t>
        <a:bodyPr/>
        <a:lstStyle/>
        <a:p>
          <a:endParaRPr lang="en-US"/>
        </a:p>
      </dgm:t>
    </dgm:pt>
    <dgm:pt modelId="{2E181120-0B7B-463C-A8CD-086C47B23C79}">
      <dgm:prSet phldrT="[Text]"/>
      <dgm:spPr>
        <a:solidFill>
          <a:srgbClr val="00B050"/>
        </a:solidFill>
      </dgm:spPr>
      <dgm:t>
        <a:bodyPr/>
        <a:lstStyle/>
        <a:p>
          <a:pPr algn="ctr"/>
          <a:r>
            <a:rPr lang="en-US" dirty="0" smtClean="0"/>
            <a:t>Dal </a:t>
          </a:r>
          <a:r>
            <a:rPr lang="en-US" dirty="0" err="1" smtClean="0"/>
            <a:t>Bhaja</a:t>
          </a:r>
          <a:endParaRPr lang="en-US" dirty="0"/>
        </a:p>
      </dgm:t>
    </dgm:pt>
    <dgm:pt modelId="{4477EE71-A7BA-4EA2-AC8F-D7B88A8E5C92}" type="parTrans" cxnId="{F14AB05A-C1E5-47F0-B084-39E698BB5A6A}">
      <dgm:prSet/>
      <dgm:spPr/>
      <dgm:t>
        <a:bodyPr/>
        <a:lstStyle/>
        <a:p>
          <a:endParaRPr lang="en-US"/>
        </a:p>
      </dgm:t>
    </dgm:pt>
    <dgm:pt modelId="{3AA81398-FE0E-4B5A-971C-C2D1D8819AF3}" type="sibTrans" cxnId="{F14AB05A-C1E5-47F0-B084-39E698BB5A6A}">
      <dgm:prSet/>
      <dgm:spPr/>
      <dgm:t>
        <a:bodyPr/>
        <a:lstStyle/>
        <a:p>
          <a:endParaRPr lang="en-US"/>
        </a:p>
      </dgm:t>
    </dgm:pt>
    <dgm:pt modelId="{AEB8BE71-4A7A-4C23-BBF3-95AEAC5681C1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Chutney</a:t>
          </a:r>
          <a:endParaRPr lang="en-US" dirty="0"/>
        </a:p>
      </dgm:t>
    </dgm:pt>
    <dgm:pt modelId="{80C3858A-1AFE-4EC0-A4CC-9747F90557BB}" type="parTrans" cxnId="{09BB8589-6844-4F07-9942-AB15901EC2FD}">
      <dgm:prSet/>
      <dgm:spPr/>
      <dgm:t>
        <a:bodyPr/>
        <a:lstStyle/>
        <a:p>
          <a:endParaRPr lang="en-US"/>
        </a:p>
      </dgm:t>
    </dgm:pt>
    <dgm:pt modelId="{420F9FA0-808D-4996-B649-B31E308790CB}" type="sibTrans" cxnId="{09BB8589-6844-4F07-9942-AB15901EC2FD}">
      <dgm:prSet/>
      <dgm:spPr/>
      <dgm:t>
        <a:bodyPr/>
        <a:lstStyle/>
        <a:p>
          <a:endParaRPr lang="en-US"/>
        </a:p>
      </dgm:t>
    </dgm:pt>
    <dgm:pt modelId="{6CF2C0A5-4119-45F5-9F27-8D4091D4C069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 smtClean="0"/>
            <a:t>Chilli</a:t>
          </a:r>
          <a:r>
            <a:rPr lang="en-US" dirty="0" smtClean="0"/>
            <a:t>  Powder</a:t>
          </a:r>
          <a:endParaRPr lang="en-US" dirty="0"/>
        </a:p>
      </dgm:t>
    </dgm:pt>
    <dgm:pt modelId="{EDF7765E-68E2-45CF-AB2D-39256770E3EE}" type="parTrans" cxnId="{788D7367-2291-4622-A401-CCFA8D0FA3D0}">
      <dgm:prSet/>
      <dgm:spPr/>
      <dgm:t>
        <a:bodyPr/>
        <a:lstStyle/>
        <a:p>
          <a:endParaRPr lang="en-US"/>
        </a:p>
      </dgm:t>
    </dgm:pt>
    <dgm:pt modelId="{3F7AE626-853A-433A-BE2F-E86D533FC687}" type="sibTrans" cxnId="{788D7367-2291-4622-A401-CCFA8D0FA3D0}">
      <dgm:prSet/>
      <dgm:spPr/>
      <dgm:t>
        <a:bodyPr/>
        <a:lstStyle/>
        <a:p>
          <a:endParaRPr lang="en-US"/>
        </a:p>
      </dgm:t>
    </dgm:pt>
    <dgm:pt modelId="{C10B4584-914F-4082-9D77-15B585804036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Turmeric Powder</a:t>
          </a:r>
          <a:endParaRPr lang="en-US" dirty="0"/>
        </a:p>
      </dgm:t>
    </dgm:pt>
    <dgm:pt modelId="{C9308BFE-24CA-4018-9625-72971BF79DA0}" type="parTrans" cxnId="{F70CF961-3315-43A6-97C4-5F4B64FF4BC3}">
      <dgm:prSet/>
      <dgm:spPr/>
      <dgm:t>
        <a:bodyPr/>
        <a:lstStyle/>
        <a:p>
          <a:endParaRPr lang="en-US"/>
        </a:p>
      </dgm:t>
    </dgm:pt>
    <dgm:pt modelId="{F1CD1215-804A-4DBA-9B8E-B4A2DF30C6C1}" type="sibTrans" cxnId="{F70CF961-3315-43A6-97C4-5F4B64FF4BC3}">
      <dgm:prSet/>
      <dgm:spPr/>
      <dgm:t>
        <a:bodyPr/>
        <a:lstStyle/>
        <a:p>
          <a:endParaRPr lang="en-US"/>
        </a:p>
      </dgm:t>
    </dgm:pt>
    <dgm:pt modelId="{1BBEAC84-AE6C-498A-B7A0-C6CCF133CF1A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Cumin Powder</a:t>
          </a:r>
          <a:endParaRPr lang="en-US" dirty="0"/>
        </a:p>
      </dgm:t>
    </dgm:pt>
    <dgm:pt modelId="{7DDA9238-673F-4859-8ECF-8918D32B1DF4}" type="parTrans" cxnId="{208729E7-1123-4819-851F-519F8B8D77C7}">
      <dgm:prSet/>
      <dgm:spPr/>
      <dgm:t>
        <a:bodyPr/>
        <a:lstStyle/>
        <a:p>
          <a:endParaRPr lang="en-US"/>
        </a:p>
      </dgm:t>
    </dgm:pt>
    <dgm:pt modelId="{05664756-C168-4631-8E5C-F2DC61AF7C8E}" type="sibTrans" cxnId="{208729E7-1123-4819-851F-519F8B8D77C7}">
      <dgm:prSet/>
      <dgm:spPr/>
      <dgm:t>
        <a:bodyPr/>
        <a:lstStyle/>
        <a:p>
          <a:endParaRPr lang="en-US"/>
        </a:p>
      </dgm:t>
    </dgm:pt>
    <dgm:pt modelId="{2844BE9F-C1CF-48DC-8448-B29D319C67B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Meet Curry</a:t>
          </a:r>
          <a:endParaRPr lang="en-US" dirty="0"/>
        </a:p>
      </dgm:t>
    </dgm:pt>
    <dgm:pt modelId="{F1107916-CB89-43DF-85D9-1591CB1AC6CA}" type="sibTrans" cxnId="{867873CC-AC91-48E2-A78B-D52E7EA276E0}">
      <dgm:prSet/>
      <dgm:spPr/>
      <dgm:t>
        <a:bodyPr/>
        <a:lstStyle/>
        <a:p>
          <a:endParaRPr lang="en-US"/>
        </a:p>
      </dgm:t>
    </dgm:pt>
    <dgm:pt modelId="{49652439-E2CD-44FD-BBE7-69DB189BA341}" type="parTrans" cxnId="{867873CC-AC91-48E2-A78B-D52E7EA276E0}">
      <dgm:prSet/>
      <dgm:spPr/>
      <dgm:t>
        <a:bodyPr/>
        <a:lstStyle/>
        <a:p>
          <a:endParaRPr lang="en-US"/>
        </a:p>
      </dgm:t>
    </dgm:pt>
    <dgm:pt modelId="{6F205017-1017-46F7-9B9B-F11AD5CF7CA8}" type="pres">
      <dgm:prSet presAssocID="{CB9EAC50-4F07-447E-B3D1-C279325D31DC}" presName="cycle" presStyleCnt="0">
        <dgm:presLayoutVars>
          <dgm:dir/>
          <dgm:resizeHandles val="exact"/>
        </dgm:presLayoutVars>
      </dgm:prSet>
      <dgm:spPr/>
    </dgm:pt>
    <dgm:pt modelId="{4D267FE4-DE91-44E0-8A42-1085E8D349C1}" type="pres">
      <dgm:prSet presAssocID="{FA72A8CA-AA0D-44F6-A8DC-786E8538F6DA}" presName="node" presStyleLbl="node1" presStyleIdx="0" presStyleCnt="7">
        <dgm:presLayoutVars>
          <dgm:bulletEnabled val="1"/>
        </dgm:presLayoutVars>
      </dgm:prSet>
      <dgm:spPr/>
    </dgm:pt>
    <dgm:pt modelId="{7CD1EFAF-CD14-4A48-BB68-531B1492A6DF}" type="pres">
      <dgm:prSet presAssocID="{A9668C7D-387F-4327-A137-3E6863DFF1E4}" presName="sibTrans" presStyleLbl="sibTrans2D1" presStyleIdx="0" presStyleCnt="7"/>
      <dgm:spPr/>
    </dgm:pt>
    <dgm:pt modelId="{90C9E4AE-34D3-46B6-A8FB-951A5D621D80}" type="pres">
      <dgm:prSet presAssocID="{A9668C7D-387F-4327-A137-3E6863DFF1E4}" presName="connectorText" presStyleLbl="sibTrans2D1" presStyleIdx="0" presStyleCnt="7"/>
      <dgm:spPr/>
    </dgm:pt>
    <dgm:pt modelId="{8B0A8078-5797-4137-AFAB-422EF600C2E5}" type="pres">
      <dgm:prSet presAssocID="{2844BE9F-C1CF-48DC-8448-B29D319C67B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13C397-E0B4-4298-BE46-970C5A44AC75}" type="pres">
      <dgm:prSet presAssocID="{F1107916-CB89-43DF-85D9-1591CB1AC6CA}" presName="sibTrans" presStyleLbl="sibTrans2D1" presStyleIdx="1" presStyleCnt="7"/>
      <dgm:spPr/>
    </dgm:pt>
    <dgm:pt modelId="{7C4D816C-66B1-439B-AF59-DA1D87BFB675}" type="pres">
      <dgm:prSet presAssocID="{F1107916-CB89-43DF-85D9-1591CB1AC6CA}" presName="connectorText" presStyleLbl="sibTrans2D1" presStyleIdx="1" presStyleCnt="7"/>
      <dgm:spPr/>
    </dgm:pt>
    <dgm:pt modelId="{EBE07279-6003-4301-B5DD-9FBC7621F945}" type="pres">
      <dgm:prSet presAssocID="{2E181120-0B7B-463C-A8CD-086C47B23C79}" presName="node" presStyleLbl="node1" presStyleIdx="2" presStyleCnt="7">
        <dgm:presLayoutVars>
          <dgm:bulletEnabled val="1"/>
        </dgm:presLayoutVars>
      </dgm:prSet>
      <dgm:spPr/>
    </dgm:pt>
    <dgm:pt modelId="{8BBDE233-C226-4FBA-BAF9-9BB983E45D04}" type="pres">
      <dgm:prSet presAssocID="{3AA81398-FE0E-4B5A-971C-C2D1D8819AF3}" presName="sibTrans" presStyleLbl="sibTrans2D1" presStyleIdx="2" presStyleCnt="7"/>
      <dgm:spPr/>
    </dgm:pt>
    <dgm:pt modelId="{62B08013-7054-4069-B3D4-8536B1FF8BA5}" type="pres">
      <dgm:prSet presAssocID="{3AA81398-FE0E-4B5A-971C-C2D1D8819AF3}" presName="connectorText" presStyleLbl="sibTrans2D1" presStyleIdx="2" presStyleCnt="7"/>
      <dgm:spPr/>
    </dgm:pt>
    <dgm:pt modelId="{CDEB74C8-30D9-4601-967E-E6BE09B8F96A}" type="pres">
      <dgm:prSet presAssocID="{AEB8BE71-4A7A-4C23-BBF3-95AEAC5681C1}" presName="node" presStyleLbl="node1" presStyleIdx="3" presStyleCnt="7">
        <dgm:presLayoutVars>
          <dgm:bulletEnabled val="1"/>
        </dgm:presLayoutVars>
      </dgm:prSet>
      <dgm:spPr/>
    </dgm:pt>
    <dgm:pt modelId="{195AF9B6-B942-4F77-AFC6-4B4335B3D714}" type="pres">
      <dgm:prSet presAssocID="{420F9FA0-808D-4996-B649-B31E308790CB}" presName="sibTrans" presStyleLbl="sibTrans2D1" presStyleIdx="3" presStyleCnt="7"/>
      <dgm:spPr/>
    </dgm:pt>
    <dgm:pt modelId="{F7AD75A3-B75A-4172-BF2F-5DA65170ED46}" type="pres">
      <dgm:prSet presAssocID="{420F9FA0-808D-4996-B649-B31E308790CB}" presName="connectorText" presStyleLbl="sibTrans2D1" presStyleIdx="3" presStyleCnt="7"/>
      <dgm:spPr/>
    </dgm:pt>
    <dgm:pt modelId="{2A087039-416C-40FF-9EB8-B956D340B4EE}" type="pres">
      <dgm:prSet presAssocID="{6CF2C0A5-4119-45F5-9F27-8D4091D4C06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39A22-E74B-4E2A-89BD-3879E334FAD2}" type="pres">
      <dgm:prSet presAssocID="{3F7AE626-853A-433A-BE2F-E86D533FC687}" presName="sibTrans" presStyleLbl="sibTrans2D1" presStyleIdx="4" presStyleCnt="7"/>
      <dgm:spPr/>
    </dgm:pt>
    <dgm:pt modelId="{A616FCE4-EA2B-4637-8A15-E49928322EC8}" type="pres">
      <dgm:prSet presAssocID="{3F7AE626-853A-433A-BE2F-E86D533FC687}" presName="connectorText" presStyleLbl="sibTrans2D1" presStyleIdx="4" presStyleCnt="7"/>
      <dgm:spPr/>
    </dgm:pt>
    <dgm:pt modelId="{4684EEF7-0CCD-470D-970C-BBA189AA5C20}" type="pres">
      <dgm:prSet presAssocID="{C10B4584-914F-4082-9D77-15B58580403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42777-D930-4C7B-9189-43139F19686D}" type="pres">
      <dgm:prSet presAssocID="{F1CD1215-804A-4DBA-9B8E-B4A2DF30C6C1}" presName="sibTrans" presStyleLbl="sibTrans2D1" presStyleIdx="5" presStyleCnt="7"/>
      <dgm:spPr/>
    </dgm:pt>
    <dgm:pt modelId="{BC1D828B-3A06-4148-820B-867B6827143A}" type="pres">
      <dgm:prSet presAssocID="{F1CD1215-804A-4DBA-9B8E-B4A2DF30C6C1}" presName="connectorText" presStyleLbl="sibTrans2D1" presStyleIdx="5" presStyleCnt="7"/>
      <dgm:spPr/>
    </dgm:pt>
    <dgm:pt modelId="{B76BD503-FCFB-4EF9-8ED7-24B45D42BDCB}" type="pres">
      <dgm:prSet presAssocID="{1BBEAC84-AE6C-498A-B7A0-C6CCF133CF1A}" presName="node" presStyleLbl="node1" presStyleIdx="6" presStyleCnt="7">
        <dgm:presLayoutVars>
          <dgm:bulletEnabled val="1"/>
        </dgm:presLayoutVars>
      </dgm:prSet>
      <dgm:spPr/>
    </dgm:pt>
    <dgm:pt modelId="{31B8F159-A798-4D30-A421-2E594AEFFA24}" type="pres">
      <dgm:prSet presAssocID="{05664756-C168-4631-8E5C-F2DC61AF7C8E}" presName="sibTrans" presStyleLbl="sibTrans2D1" presStyleIdx="6" presStyleCnt="7"/>
      <dgm:spPr/>
    </dgm:pt>
    <dgm:pt modelId="{35EEF137-69D6-436B-883B-DEDD6EBA6438}" type="pres">
      <dgm:prSet presAssocID="{05664756-C168-4631-8E5C-F2DC61AF7C8E}" presName="connectorText" presStyleLbl="sibTrans2D1" presStyleIdx="6" presStyleCnt="7"/>
      <dgm:spPr/>
    </dgm:pt>
  </dgm:ptLst>
  <dgm:cxnLst>
    <dgm:cxn modelId="{98B21E99-3AAD-4951-B7B7-6F456BF58003}" type="presOf" srcId="{420F9FA0-808D-4996-B649-B31E308790CB}" destId="{195AF9B6-B942-4F77-AFC6-4B4335B3D714}" srcOrd="0" destOrd="0" presId="urn:microsoft.com/office/officeart/2005/8/layout/cycle2"/>
    <dgm:cxn modelId="{867873CC-AC91-48E2-A78B-D52E7EA276E0}" srcId="{CB9EAC50-4F07-447E-B3D1-C279325D31DC}" destId="{2844BE9F-C1CF-48DC-8448-B29D319C67BD}" srcOrd="1" destOrd="0" parTransId="{49652439-E2CD-44FD-BBE7-69DB189BA341}" sibTransId="{F1107916-CB89-43DF-85D9-1591CB1AC6CA}"/>
    <dgm:cxn modelId="{788D7367-2291-4622-A401-CCFA8D0FA3D0}" srcId="{CB9EAC50-4F07-447E-B3D1-C279325D31DC}" destId="{6CF2C0A5-4119-45F5-9F27-8D4091D4C069}" srcOrd="4" destOrd="0" parTransId="{EDF7765E-68E2-45CF-AB2D-39256770E3EE}" sibTransId="{3F7AE626-853A-433A-BE2F-E86D533FC687}"/>
    <dgm:cxn modelId="{CFA2FE5E-6F20-42D7-AE9B-A9D1DC97C7AD}" srcId="{CB9EAC50-4F07-447E-B3D1-C279325D31DC}" destId="{FA72A8CA-AA0D-44F6-A8DC-786E8538F6DA}" srcOrd="0" destOrd="0" parTransId="{16C06532-089C-4F61-B8E5-A17CBD23D796}" sibTransId="{A9668C7D-387F-4327-A137-3E6863DFF1E4}"/>
    <dgm:cxn modelId="{5F999BE0-0C53-4135-A054-871B425B8138}" type="presOf" srcId="{F1CD1215-804A-4DBA-9B8E-B4A2DF30C6C1}" destId="{51B42777-D930-4C7B-9189-43139F19686D}" srcOrd="0" destOrd="0" presId="urn:microsoft.com/office/officeart/2005/8/layout/cycle2"/>
    <dgm:cxn modelId="{C371C69C-58FC-4B50-AB1F-205203FC78A6}" type="presOf" srcId="{420F9FA0-808D-4996-B649-B31E308790CB}" destId="{F7AD75A3-B75A-4172-BF2F-5DA65170ED46}" srcOrd="1" destOrd="0" presId="urn:microsoft.com/office/officeart/2005/8/layout/cycle2"/>
    <dgm:cxn modelId="{4494C291-6727-41D7-BEEB-5FC5AC0E1EFD}" type="presOf" srcId="{AEB8BE71-4A7A-4C23-BBF3-95AEAC5681C1}" destId="{CDEB74C8-30D9-4601-967E-E6BE09B8F96A}" srcOrd="0" destOrd="0" presId="urn:microsoft.com/office/officeart/2005/8/layout/cycle2"/>
    <dgm:cxn modelId="{E5B24004-DD15-49DC-9447-4F88562E3378}" type="presOf" srcId="{3AA81398-FE0E-4B5A-971C-C2D1D8819AF3}" destId="{62B08013-7054-4069-B3D4-8536B1FF8BA5}" srcOrd="1" destOrd="0" presId="urn:microsoft.com/office/officeart/2005/8/layout/cycle2"/>
    <dgm:cxn modelId="{4063F337-C7C4-4224-8800-1B6DCAEC43EB}" type="presOf" srcId="{F1107916-CB89-43DF-85D9-1591CB1AC6CA}" destId="{1D13C397-E0B4-4298-BE46-970C5A44AC75}" srcOrd="0" destOrd="0" presId="urn:microsoft.com/office/officeart/2005/8/layout/cycle2"/>
    <dgm:cxn modelId="{404233AE-116C-47D5-AA73-33DFA0463101}" type="presOf" srcId="{A9668C7D-387F-4327-A137-3E6863DFF1E4}" destId="{90C9E4AE-34D3-46B6-A8FB-951A5D621D80}" srcOrd="1" destOrd="0" presId="urn:microsoft.com/office/officeart/2005/8/layout/cycle2"/>
    <dgm:cxn modelId="{EC10A58F-8829-4E77-B415-4BA738A8CA98}" type="presOf" srcId="{CB9EAC50-4F07-447E-B3D1-C279325D31DC}" destId="{6F205017-1017-46F7-9B9B-F11AD5CF7CA8}" srcOrd="0" destOrd="0" presId="urn:microsoft.com/office/officeart/2005/8/layout/cycle2"/>
    <dgm:cxn modelId="{15182774-3CE5-4B6A-BFAC-63760D50E6B5}" type="presOf" srcId="{1BBEAC84-AE6C-498A-B7A0-C6CCF133CF1A}" destId="{B76BD503-FCFB-4EF9-8ED7-24B45D42BDCB}" srcOrd="0" destOrd="0" presId="urn:microsoft.com/office/officeart/2005/8/layout/cycle2"/>
    <dgm:cxn modelId="{F70CF961-3315-43A6-97C4-5F4B64FF4BC3}" srcId="{CB9EAC50-4F07-447E-B3D1-C279325D31DC}" destId="{C10B4584-914F-4082-9D77-15B585804036}" srcOrd="5" destOrd="0" parTransId="{C9308BFE-24CA-4018-9625-72971BF79DA0}" sibTransId="{F1CD1215-804A-4DBA-9B8E-B4A2DF30C6C1}"/>
    <dgm:cxn modelId="{7DA9C6ED-A46F-4BAC-9A04-CE7F1ADA9E26}" type="presOf" srcId="{05664756-C168-4631-8E5C-F2DC61AF7C8E}" destId="{31B8F159-A798-4D30-A421-2E594AEFFA24}" srcOrd="0" destOrd="0" presId="urn:microsoft.com/office/officeart/2005/8/layout/cycle2"/>
    <dgm:cxn modelId="{16DD869A-40C1-44A2-8E70-1FD0DCDE1C70}" type="presOf" srcId="{F1CD1215-804A-4DBA-9B8E-B4A2DF30C6C1}" destId="{BC1D828B-3A06-4148-820B-867B6827143A}" srcOrd="1" destOrd="0" presId="urn:microsoft.com/office/officeart/2005/8/layout/cycle2"/>
    <dgm:cxn modelId="{B22FEF6B-C8DF-4A31-9D50-A5FB6E63BFD5}" type="presOf" srcId="{3F7AE626-853A-433A-BE2F-E86D533FC687}" destId="{A616FCE4-EA2B-4637-8A15-E49928322EC8}" srcOrd="1" destOrd="0" presId="urn:microsoft.com/office/officeart/2005/8/layout/cycle2"/>
    <dgm:cxn modelId="{FAC87788-1647-4C59-AA56-C5DF7FC3EC74}" type="presOf" srcId="{A9668C7D-387F-4327-A137-3E6863DFF1E4}" destId="{7CD1EFAF-CD14-4A48-BB68-531B1492A6DF}" srcOrd="0" destOrd="0" presId="urn:microsoft.com/office/officeart/2005/8/layout/cycle2"/>
    <dgm:cxn modelId="{0BD205C7-E262-4FFE-92E5-D12BCEF87DAD}" type="presOf" srcId="{3AA81398-FE0E-4B5A-971C-C2D1D8819AF3}" destId="{8BBDE233-C226-4FBA-BAF9-9BB983E45D04}" srcOrd="0" destOrd="0" presId="urn:microsoft.com/office/officeart/2005/8/layout/cycle2"/>
    <dgm:cxn modelId="{09BB8589-6844-4F07-9942-AB15901EC2FD}" srcId="{CB9EAC50-4F07-447E-B3D1-C279325D31DC}" destId="{AEB8BE71-4A7A-4C23-BBF3-95AEAC5681C1}" srcOrd="3" destOrd="0" parTransId="{80C3858A-1AFE-4EC0-A4CC-9747F90557BB}" sibTransId="{420F9FA0-808D-4996-B649-B31E308790CB}"/>
    <dgm:cxn modelId="{0493425B-1C53-42F3-8781-02999F8F8816}" type="presOf" srcId="{FA72A8CA-AA0D-44F6-A8DC-786E8538F6DA}" destId="{4D267FE4-DE91-44E0-8A42-1085E8D349C1}" srcOrd="0" destOrd="0" presId="urn:microsoft.com/office/officeart/2005/8/layout/cycle2"/>
    <dgm:cxn modelId="{422F5372-1983-4586-9A77-F291BE30F6C0}" type="presOf" srcId="{2E181120-0B7B-463C-A8CD-086C47B23C79}" destId="{EBE07279-6003-4301-B5DD-9FBC7621F945}" srcOrd="0" destOrd="0" presId="urn:microsoft.com/office/officeart/2005/8/layout/cycle2"/>
    <dgm:cxn modelId="{2ECEEF37-BCB8-4802-9C67-52F0433BA229}" type="presOf" srcId="{6CF2C0A5-4119-45F5-9F27-8D4091D4C069}" destId="{2A087039-416C-40FF-9EB8-B956D340B4EE}" srcOrd="0" destOrd="0" presId="urn:microsoft.com/office/officeart/2005/8/layout/cycle2"/>
    <dgm:cxn modelId="{9307A025-11A1-4EB0-A500-26F2247442E3}" type="presOf" srcId="{2844BE9F-C1CF-48DC-8448-B29D319C67BD}" destId="{8B0A8078-5797-4137-AFAB-422EF600C2E5}" srcOrd="0" destOrd="0" presId="urn:microsoft.com/office/officeart/2005/8/layout/cycle2"/>
    <dgm:cxn modelId="{F14AB05A-C1E5-47F0-B084-39E698BB5A6A}" srcId="{CB9EAC50-4F07-447E-B3D1-C279325D31DC}" destId="{2E181120-0B7B-463C-A8CD-086C47B23C79}" srcOrd="2" destOrd="0" parTransId="{4477EE71-A7BA-4EA2-AC8F-D7B88A8E5C92}" sibTransId="{3AA81398-FE0E-4B5A-971C-C2D1D8819AF3}"/>
    <dgm:cxn modelId="{962D3BC2-F908-40C7-AA1A-B2B66ACE06AC}" type="presOf" srcId="{3F7AE626-853A-433A-BE2F-E86D533FC687}" destId="{F3D39A22-E74B-4E2A-89BD-3879E334FAD2}" srcOrd="0" destOrd="0" presId="urn:microsoft.com/office/officeart/2005/8/layout/cycle2"/>
    <dgm:cxn modelId="{208729E7-1123-4819-851F-519F8B8D77C7}" srcId="{CB9EAC50-4F07-447E-B3D1-C279325D31DC}" destId="{1BBEAC84-AE6C-498A-B7A0-C6CCF133CF1A}" srcOrd="6" destOrd="0" parTransId="{7DDA9238-673F-4859-8ECF-8918D32B1DF4}" sibTransId="{05664756-C168-4631-8E5C-F2DC61AF7C8E}"/>
    <dgm:cxn modelId="{D2BA2979-F484-48DF-97FA-EA396DADEEEA}" type="presOf" srcId="{C10B4584-914F-4082-9D77-15B585804036}" destId="{4684EEF7-0CCD-470D-970C-BBA189AA5C20}" srcOrd="0" destOrd="0" presId="urn:microsoft.com/office/officeart/2005/8/layout/cycle2"/>
    <dgm:cxn modelId="{216176F3-7863-4B9E-86B1-0BE96198A019}" type="presOf" srcId="{F1107916-CB89-43DF-85D9-1591CB1AC6CA}" destId="{7C4D816C-66B1-439B-AF59-DA1D87BFB675}" srcOrd="1" destOrd="0" presId="urn:microsoft.com/office/officeart/2005/8/layout/cycle2"/>
    <dgm:cxn modelId="{EA97D5F5-F5F1-472B-AAC3-D00F4F8D697F}" type="presOf" srcId="{05664756-C168-4631-8E5C-F2DC61AF7C8E}" destId="{35EEF137-69D6-436B-883B-DEDD6EBA6438}" srcOrd="1" destOrd="0" presId="urn:microsoft.com/office/officeart/2005/8/layout/cycle2"/>
    <dgm:cxn modelId="{7EE4683A-4B4E-49B3-9985-C38D4A0984B9}" type="presParOf" srcId="{6F205017-1017-46F7-9B9B-F11AD5CF7CA8}" destId="{4D267FE4-DE91-44E0-8A42-1085E8D349C1}" srcOrd="0" destOrd="0" presId="urn:microsoft.com/office/officeart/2005/8/layout/cycle2"/>
    <dgm:cxn modelId="{9E7C2232-4DAD-4987-8B04-57D7D97E7702}" type="presParOf" srcId="{6F205017-1017-46F7-9B9B-F11AD5CF7CA8}" destId="{7CD1EFAF-CD14-4A48-BB68-531B1492A6DF}" srcOrd="1" destOrd="0" presId="urn:microsoft.com/office/officeart/2005/8/layout/cycle2"/>
    <dgm:cxn modelId="{91785590-46A9-4638-81D6-056068D766DD}" type="presParOf" srcId="{7CD1EFAF-CD14-4A48-BB68-531B1492A6DF}" destId="{90C9E4AE-34D3-46B6-A8FB-951A5D621D80}" srcOrd="0" destOrd="0" presId="urn:microsoft.com/office/officeart/2005/8/layout/cycle2"/>
    <dgm:cxn modelId="{FFA5C461-6F0B-4605-8D76-0FD1FA593C4C}" type="presParOf" srcId="{6F205017-1017-46F7-9B9B-F11AD5CF7CA8}" destId="{8B0A8078-5797-4137-AFAB-422EF600C2E5}" srcOrd="2" destOrd="0" presId="urn:microsoft.com/office/officeart/2005/8/layout/cycle2"/>
    <dgm:cxn modelId="{1BA75E1B-40D0-45A9-8113-2A179430128F}" type="presParOf" srcId="{6F205017-1017-46F7-9B9B-F11AD5CF7CA8}" destId="{1D13C397-E0B4-4298-BE46-970C5A44AC75}" srcOrd="3" destOrd="0" presId="urn:microsoft.com/office/officeart/2005/8/layout/cycle2"/>
    <dgm:cxn modelId="{137792F4-CA3B-4E3B-AFAE-51769C0A6AD7}" type="presParOf" srcId="{1D13C397-E0B4-4298-BE46-970C5A44AC75}" destId="{7C4D816C-66B1-439B-AF59-DA1D87BFB675}" srcOrd="0" destOrd="0" presId="urn:microsoft.com/office/officeart/2005/8/layout/cycle2"/>
    <dgm:cxn modelId="{C5C691FF-89D7-40E3-BC1D-D766FD3ED1E5}" type="presParOf" srcId="{6F205017-1017-46F7-9B9B-F11AD5CF7CA8}" destId="{EBE07279-6003-4301-B5DD-9FBC7621F945}" srcOrd="4" destOrd="0" presId="urn:microsoft.com/office/officeart/2005/8/layout/cycle2"/>
    <dgm:cxn modelId="{A72F928F-7E01-447B-99D2-3902517C0D4E}" type="presParOf" srcId="{6F205017-1017-46F7-9B9B-F11AD5CF7CA8}" destId="{8BBDE233-C226-4FBA-BAF9-9BB983E45D04}" srcOrd="5" destOrd="0" presId="urn:microsoft.com/office/officeart/2005/8/layout/cycle2"/>
    <dgm:cxn modelId="{E1E06371-B026-44F5-B0A2-88F979A8F14C}" type="presParOf" srcId="{8BBDE233-C226-4FBA-BAF9-9BB983E45D04}" destId="{62B08013-7054-4069-B3D4-8536B1FF8BA5}" srcOrd="0" destOrd="0" presId="urn:microsoft.com/office/officeart/2005/8/layout/cycle2"/>
    <dgm:cxn modelId="{0DAB9021-E7C5-47AF-A609-EC2E0963E072}" type="presParOf" srcId="{6F205017-1017-46F7-9B9B-F11AD5CF7CA8}" destId="{CDEB74C8-30D9-4601-967E-E6BE09B8F96A}" srcOrd="6" destOrd="0" presId="urn:microsoft.com/office/officeart/2005/8/layout/cycle2"/>
    <dgm:cxn modelId="{519396A9-297F-457B-8BB5-266629AE9C7B}" type="presParOf" srcId="{6F205017-1017-46F7-9B9B-F11AD5CF7CA8}" destId="{195AF9B6-B942-4F77-AFC6-4B4335B3D714}" srcOrd="7" destOrd="0" presId="urn:microsoft.com/office/officeart/2005/8/layout/cycle2"/>
    <dgm:cxn modelId="{354F1311-3E01-467F-B410-F7E01F36D22E}" type="presParOf" srcId="{195AF9B6-B942-4F77-AFC6-4B4335B3D714}" destId="{F7AD75A3-B75A-4172-BF2F-5DA65170ED46}" srcOrd="0" destOrd="0" presId="urn:microsoft.com/office/officeart/2005/8/layout/cycle2"/>
    <dgm:cxn modelId="{1DBD5B1B-3AAA-4FC0-B32D-1AE4DF6E12D2}" type="presParOf" srcId="{6F205017-1017-46F7-9B9B-F11AD5CF7CA8}" destId="{2A087039-416C-40FF-9EB8-B956D340B4EE}" srcOrd="8" destOrd="0" presId="urn:microsoft.com/office/officeart/2005/8/layout/cycle2"/>
    <dgm:cxn modelId="{7ABCDC23-C74A-4E42-8BE3-9C0DD4638D98}" type="presParOf" srcId="{6F205017-1017-46F7-9B9B-F11AD5CF7CA8}" destId="{F3D39A22-E74B-4E2A-89BD-3879E334FAD2}" srcOrd="9" destOrd="0" presId="urn:microsoft.com/office/officeart/2005/8/layout/cycle2"/>
    <dgm:cxn modelId="{AA6396DC-F017-416B-885C-FC5FBEC6D13A}" type="presParOf" srcId="{F3D39A22-E74B-4E2A-89BD-3879E334FAD2}" destId="{A616FCE4-EA2B-4637-8A15-E49928322EC8}" srcOrd="0" destOrd="0" presId="urn:microsoft.com/office/officeart/2005/8/layout/cycle2"/>
    <dgm:cxn modelId="{15A16C03-5741-454F-A64E-C12F49061017}" type="presParOf" srcId="{6F205017-1017-46F7-9B9B-F11AD5CF7CA8}" destId="{4684EEF7-0CCD-470D-970C-BBA189AA5C20}" srcOrd="10" destOrd="0" presId="urn:microsoft.com/office/officeart/2005/8/layout/cycle2"/>
    <dgm:cxn modelId="{9CC817C3-1B66-4E3C-94AB-01EB990C2DF5}" type="presParOf" srcId="{6F205017-1017-46F7-9B9B-F11AD5CF7CA8}" destId="{51B42777-D930-4C7B-9189-43139F19686D}" srcOrd="11" destOrd="0" presId="urn:microsoft.com/office/officeart/2005/8/layout/cycle2"/>
    <dgm:cxn modelId="{0481437A-748F-4574-BA66-D30367604ACC}" type="presParOf" srcId="{51B42777-D930-4C7B-9189-43139F19686D}" destId="{BC1D828B-3A06-4148-820B-867B6827143A}" srcOrd="0" destOrd="0" presId="urn:microsoft.com/office/officeart/2005/8/layout/cycle2"/>
    <dgm:cxn modelId="{07077932-9F0F-40E8-93F0-833B174BCFDE}" type="presParOf" srcId="{6F205017-1017-46F7-9B9B-F11AD5CF7CA8}" destId="{B76BD503-FCFB-4EF9-8ED7-24B45D42BDCB}" srcOrd="12" destOrd="0" presId="urn:microsoft.com/office/officeart/2005/8/layout/cycle2"/>
    <dgm:cxn modelId="{C92A1B45-D597-403E-B6E1-C5D75A6B75A4}" type="presParOf" srcId="{6F205017-1017-46F7-9B9B-F11AD5CF7CA8}" destId="{31B8F159-A798-4D30-A421-2E594AEFFA24}" srcOrd="13" destOrd="0" presId="urn:microsoft.com/office/officeart/2005/8/layout/cycle2"/>
    <dgm:cxn modelId="{0C828DBF-CFA4-4104-A39E-D2340C92B1F0}" type="presParOf" srcId="{31B8F159-A798-4D30-A421-2E594AEFFA24}" destId="{35EEF137-69D6-436B-883B-DEDD6EBA643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67FE4-DE91-44E0-8A42-1085E8D349C1}">
      <dsp:nvSpPr>
        <dsp:cNvPr id="0" name=""/>
        <dsp:cNvSpPr/>
      </dsp:nvSpPr>
      <dsp:spPr>
        <a:xfrm>
          <a:off x="2029197" y="1261"/>
          <a:ext cx="1047005" cy="1047005"/>
        </a:xfrm>
        <a:prstGeom prst="ellipse">
          <a:avLst/>
        </a:prstGeom>
        <a:solidFill>
          <a:srgbClr val="0070C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Chanachur</a:t>
          </a:r>
          <a:endParaRPr lang="en-US" sz="1000" kern="1200" dirty="0"/>
        </a:p>
      </dsp:txBody>
      <dsp:txXfrm>
        <a:off x="2182527" y="154591"/>
        <a:ext cx="740345" cy="740345"/>
      </dsp:txXfrm>
    </dsp:sp>
    <dsp:sp modelId="{7CD1EFAF-CD14-4A48-BB68-531B1492A6DF}">
      <dsp:nvSpPr>
        <dsp:cNvPr id="0" name=""/>
        <dsp:cNvSpPr/>
      </dsp:nvSpPr>
      <dsp:spPr>
        <a:xfrm rot="1542857">
          <a:off x="3114845" y="685945"/>
          <a:ext cx="278871" cy="35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118988" y="738468"/>
        <a:ext cx="195210" cy="212018"/>
      </dsp:txXfrm>
    </dsp:sp>
    <dsp:sp modelId="{8B0A8078-5797-4137-AFAB-422EF600C2E5}">
      <dsp:nvSpPr>
        <dsp:cNvPr id="0" name=""/>
        <dsp:cNvSpPr/>
      </dsp:nvSpPr>
      <dsp:spPr>
        <a:xfrm>
          <a:off x="3446581" y="683837"/>
          <a:ext cx="1047005" cy="1047005"/>
        </a:xfrm>
        <a:prstGeom prst="ellipse">
          <a:avLst/>
        </a:prstGeom>
        <a:solidFill>
          <a:srgbClr val="00B0F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Meet Curry</a:t>
          </a:r>
          <a:endParaRPr lang="en-US" sz="1000" kern="1200" dirty="0"/>
        </a:p>
      </dsp:txBody>
      <dsp:txXfrm>
        <a:off x="3599911" y="837167"/>
        <a:ext cx="740345" cy="740345"/>
      </dsp:txXfrm>
    </dsp:sp>
    <dsp:sp modelId="{1D13C397-E0B4-4298-BE46-970C5A44AC75}">
      <dsp:nvSpPr>
        <dsp:cNvPr id="0" name=""/>
        <dsp:cNvSpPr/>
      </dsp:nvSpPr>
      <dsp:spPr>
        <a:xfrm rot="4628571">
          <a:off x="4003925" y="1789831"/>
          <a:ext cx="278871" cy="35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036447" y="1819722"/>
        <a:ext cx="195210" cy="212018"/>
      </dsp:txXfrm>
    </dsp:sp>
    <dsp:sp modelId="{EBE07279-6003-4301-B5DD-9FBC7621F945}">
      <dsp:nvSpPr>
        <dsp:cNvPr id="0" name=""/>
        <dsp:cNvSpPr/>
      </dsp:nvSpPr>
      <dsp:spPr>
        <a:xfrm>
          <a:off x="3796646" y="2217572"/>
          <a:ext cx="1047005" cy="1047005"/>
        </a:xfrm>
        <a:prstGeom prst="ellipse">
          <a:avLst/>
        </a:prstGeom>
        <a:solidFill>
          <a:srgbClr val="00B05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Dal </a:t>
          </a:r>
          <a:r>
            <a:rPr lang="en-US" sz="1000" kern="1200" dirty="0" err="1" smtClean="0"/>
            <a:t>Bhaja</a:t>
          </a:r>
          <a:endParaRPr lang="en-US" sz="1000" kern="1200" dirty="0"/>
        </a:p>
      </dsp:txBody>
      <dsp:txXfrm>
        <a:off x="3949976" y="2370902"/>
        <a:ext cx="740345" cy="740345"/>
      </dsp:txXfrm>
    </dsp:sp>
    <dsp:sp modelId="{8BBDE233-C226-4FBA-BAF9-9BB983E45D04}">
      <dsp:nvSpPr>
        <dsp:cNvPr id="0" name=""/>
        <dsp:cNvSpPr/>
      </dsp:nvSpPr>
      <dsp:spPr>
        <a:xfrm rot="7714286">
          <a:off x="3695204" y="3173202"/>
          <a:ext cx="278871" cy="35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3763115" y="3211171"/>
        <a:ext cx="195210" cy="212018"/>
      </dsp:txXfrm>
    </dsp:sp>
    <dsp:sp modelId="{CDEB74C8-30D9-4601-967E-E6BE09B8F96A}">
      <dsp:nvSpPr>
        <dsp:cNvPr id="0" name=""/>
        <dsp:cNvSpPr/>
      </dsp:nvSpPr>
      <dsp:spPr>
        <a:xfrm>
          <a:off x="2815786" y="3447533"/>
          <a:ext cx="1047005" cy="1047005"/>
        </a:xfrm>
        <a:prstGeom prst="ellipse">
          <a:avLst/>
        </a:prstGeom>
        <a:solidFill>
          <a:srgbClr val="92D05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Chutney</a:t>
          </a:r>
          <a:endParaRPr lang="en-US" sz="1000" kern="1200" dirty="0"/>
        </a:p>
      </dsp:txBody>
      <dsp:txXfrm>
        <a:off x="2969116" y="3600863"/>
        <a:ext cx="740345" cy="740345"/>
      </dsp:txXfrm>
    </dsp:sp>
    <dsp:sp modelId="{195AF9B6-B942-4F77-AFC6-4B4335B3D714}">
      <dsp:nvSpPr>
        <dsp:cNvPr id="0" name=""/>
        <dsp:cNvSpPr/>
      </dsp:nvSpPr>
      <dsp:spPr>
        <a:xfrm rot="10800000">
          <a:off x="2421156" y="3794353"/>
          <a:ext cx="278871" cy="35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2504817" y="3865026"/>
        <a:ext cx="195210" cy="212018"/>
      </dsp:txXfrm>
    </dsp:sp>
    <dsp:sp modelId="{2A087039-416C-40FF-9EB8-B956D340B4EE}">
      <dsp:nvSpPr>
        <dsp:cNvPr id="0" name=""/>
        <dsp:cNvSpPr/>
      </dsp:nvSpPr>
      <dsp:spPr>
        <a:xfrm>
          <a:off x="1242607" y="3447533"/>
          <a:ext cx="1047005" cy="1047005"/>
        </a:xfrm>
        <a:prstGeom prst="ellipse">
          <a:avLst/>
        </a:prstGeom>
        <a:solidFill>
          <a:srgbClr val="FFC00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Chilli</a:t>
          </a:r>
          <a:r>
            <a:rPr lang="en-US" sz="1000" kern="1200" dirty="0" smtClean="0"/>
            <a:t>  Powder</a:t>
          </a:r>
          <a:endParaRPr lang="en-US" sz="1000" kern="1200" dirty="0"/>
        </a:p>
      </dsp:txBody>
      <dsp:txXfrm>
        <a:off x="1395937" y="3600863"/>
        <a:ext cx="740345" cy="740345"/>
      </dsp:txXfrm>
    </dsp:sp>
    <dsp:sp modelId="{F3D39A22-E74B-4E2A-89BD-3879E334FAD2}">
      <dsp:nvSpPr>
        <dsp:cNvPr id="0" name=""/>
        <dsp:cNvSpPr/>
      </dsp:nvSpPr>
      <dsp:spPr>
        <a:xfrm rot="13885714">
          <a:off x="1141165" y="3185544"/>
          <a:ext cx="278871" cy="35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1209076" y="3288921"/>
        <a:ext cx="195210" cy="212018"/>
      </dsp:txXfrm>
    </dsp:sp>
    <dsp:sp modelId="{4684EEF7-0CCD-470D-970C-BBA189AA5C20}">
      <dsp:nvSpPr>
        <dsp:cNvPr id="0" name=""/>
        <dsp:cNvSpPr/>
      </dsp:nvSpPr>
      <dsp:spPr>
        <a:xfrm>
          <a:off x="261747" y="2217572"/>
          <a:ext cx="1047005" cy="1047005"/>
        </a:xfrm>
        <a:prstGeom prst="ellipse">
          <a:avLst/>
        </a:prstGeom>
        <a:solidFill>
          <a:srgbClr val="FF000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Turmeric Powder</a:t>
          </a:r>
          <a:endParaRPr lang="en-US" sz="1000" kern="1200" dirty="0"/>
        </a:p>
      </dsp:txBody>
      <dsp:txXfrm>
        <a:off x="415077" y="2370902"/>
        <a:ext cx="740345" cy="740345"/>
      </dsp:txXfrm>
    </dsp:sp>
    <dsp:sp modelId="{51B42777-D930-4C7B-9189-43139F19686D}">
      <dsp:nvSpPr>
        <dsp:cNvPr id="0" name=""/>
        <dsp:cNvSpPr/>
      </dsp:nvSpPr>
      <dsp:spPr>
        <a:xfrm rot="16971429">
          <a:off x="819090" y="1805220"/>
          <a:ext cx="278871" cy="35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851612" y="1916675"/>
        <a:ext cx="195210" cy="212018"/>
      </dsp:txXfrm>
    </dsp:sp>
    <dsp:sp modelId="{B76BD503-FCFB-4EF9-8ED7-24B45D42BDCB}">
      <dsp:nvSpPr>
        <dsp:cNvPr id="0" name=""/>
        <dsp:cNvSpPr/>
      </dsp:nvSpPr>
      <dsp:spPr>
        <a:xfrm>
          <a:off x="611812" y="683837"/>
          <a:ext cx="1047005" cy="1047005"/>
        </a:xfrm>
        <a:prstGeom prst="ellipse">
          <a:avLst/>
        </a:prstGeom>
        <a:solidFill>
          <a:srgbClr val="C0000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Cumin Powder</a:t>
          </a:r>
          <a:endParaRPr lang="en-US" sz="1000" kern="1200" dirty="0"/>
        </a:p>
      </dsp:txBody>
      <dsp:txXfrm>
        <a:off x="765142" y="837167"/>
        <a:ext cx="740345" cy="740345"/>
      </dsp:txXfrm>
    </dsp:sp>
    <dsp:sp modelId="{31B8F159-A798-4D30-A421-2E594AEFFA24}">
      <dsp:nvSpPr>
        <dsp:cNvPr id="0" name=""/>
        <dsp:cNvSpPr/>
      </dsp:nvSpPr>
      <dsp:spPr>
        <a:xfrm rot="20057143">
          <a:off x="1697461" y="692794"/>
          <a:ext cx="278871" cy="35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701604" y="781617"/>
        <a:ext cx="195210" cy="212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BD8E0-A6B9-4F7A-9F4B-C0C81673591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B13C1-D5C9-4046-A79D-9DC65E703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13C1-D5C9-4046-A79D-9DC65E7030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2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E5330C-CF92-442B-8F40-6869A4BF30C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E5330C-CF92-442B-8F40-6869A4BF30C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BE5330C-CF92-442B-8F40-6869A4BF30C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571"/>
            <a:ext cx="1143000" cy="1320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569893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Report Title</a:t>
            </a:r>
            <a:r>
              <a:rPr lang="en-US" sz="2800" b="1" dirty="0" smtClean="0"/>
              <a:t>:  </a:t>
            </a:r>
            <a:r>
              <a:rPr lang="en-US" sz="2800" b="1" dirty="0"/>
              <a:t>An </a:t>
            </a:r>
            <a:r>
              <a:rPr lang="en-US" sz="2800" b="1" dirty="0" smtClean="0"/>
              <a:t>Overview About </a:t>
            </a:r>
            <a:r>
              <a:rPr lang="en-US" sz="2800" b="1" dirty="0"/>
              <a:t>Amrita </a:t>
            </a:r>
            <a:r>
              <a:rPr lang="en-US" sz="2800" b="1" dirty="0" smtClean="0"/>
              <a:t>Consumer Food </a:t>
            </a:r>
            <a:r>
              <a:rPr lang="en-US" sz="2800" b="1" dirty="0"/>
              <a:t>Products Ltd.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828800"/>
            <a:ext cx="4914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Name: </a:t>
            </a:r>
            <a:r>
              <a:rPr lang="en-US" sz="2400" b="1" dirty="0" smtClean="0"/>
              <a:t>Md. </a:t>
            </a:r>
            <a:r>
              <a:rPr lang="en-US" sz="2400" b="1" dirty="0" err="1" smtClean="0"/>
              <a:t>Israfil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Hossain</a:t>
            </a:r>
            <a:endParaRPr lang="en-US" sz="2400" b="1" dirty="0" smtClean="0"/>
          </a:p>
          <a:p>
            <a:r>
              <a:rPr lang="en-US" sz="2400" dirty="0" smtClean="0"/>
              <a:t>ID: </a:t>
            </a:r>
            <a:r>
              <a:rPr lang="en-US" sz="2400" dirty="0" smtClean="0"/>
              <a:t>01-020-15</a:t>
            </a:r>
            <a:endParaRPr lang="en-US" sz="2400" dirty="0" smtClean="0"/>
          </a:p>
          <a:p>
            <a:r>
              <a:rPr lang="en-US" sz="2400" dirty="0" smtClean="0"/>
              <a:t>Batch No: 20</a:t>
            </a:r>
          </a:p>
          <a:p>
            <a:r>
              <a:rPr lang="en-US" sz="2400" dirty="0" smtClean="0"/>
              <a:t>Department of </a:t>
            </a:r>
            <a:r>
              <a:rPr lang="en-US" sz="2400" dirty="0" smtClean="0"/>
              <a:t>Sociology</a:t>
            </a:r>
            <a:endParaRPr lang="en-US" sz="2400" dirty="0" smtClean="0"/>
          </a:p>
          <a:p>
            <a:r>
              <a:rPr lang="en-US" sz="2400" dirty="0" smtClean="0"/>
              <a:t>Date: 05-10-2024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" y="4191000"/>
            <a:ext cx="8862811" cy="253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6096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Algerian" pitchFamily="82" charset="0"/>
              </a:rPr>
              <a:t>Introdution</a:t>
            </a:r>
            <a:r>
              <a:rPr lang="en-US" sz="2800" dirty="0" smtClean="0">
                <a:latin typeface="Algerian" pitchFamily="82" charset="0"/>
              </a:rPr>
              <a:t> to the Company: 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5" name="AutoShape 2" descr="https://b3452145.smushcdn.com/3452145/wp-content/uploads/2023/10/newimage-768x512-1.webp?lossy=1&amp;strip=1&amp;webp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b3452145.smushcdn.com/3452145/wp-content/uploads/2023/10/newimage-768x512-1.webp?lossy=1&amp;strip=1&amp;webp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Types of Building Structure | Everest Industri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600200"/>
            <a:ext cx="304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Established in 1998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2" y="2045732"/>
            <a:ext cx="3335148" cy="36692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34000" y="1800255"/>
            <a:ext cx="3581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2006 – Amrita Food Product &amp; Amrita Consumer were merged as Amrita Consumer Food Products Ltd.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2009- The Company got ISO certificate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2001- The company got GMP certificate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2012- Company got Health HACCP certificate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5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4572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Felix Titling" pitchFamily="82" charset="0"/>
              </a:rPr>
              <a:t>Key Product &amp; Services</a:t>
            </a:r>
            <a:endParaRPr lang="en-US" sz="2800" b="1" dirty="0">
              <a:latin typeface="Felix Titling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219200"/>
            <a:ext cx="3200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 err="1" smtClean="0"/>
              <a:t>Chilli</a:t>
            </a:r>
            <a:r>
              <a:rPr lang="en-US" sz="2400" dirty="0" smtClean="0"/>
              <a:t> Powder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Turmeric Powder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Cumin Powder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Chutney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err="1" smtClean="0"/>
              <a:t>Coriender</a:t>
            </a:r>
            <a:r>
              <a:rPr lang="en-US" sz="2400" dirty="0" smtClean="0"/>
              <a:t> Powder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Noodles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Meet Curry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err="1" smtClean="0"/>
              <a:t>Chanachur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Dry Cake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err="1" smtClean="0"/>
              <a:t>Noil</a:t>
            </a:r>
            <a:r>
              <a:rPr lang="en-US" sz="2400" dirty="0" smtClean="0"/>
              <a:t> Toast Biscuit</a:t>
            </a:r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293" y="1295400"/>
            <a:ext cx="2857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2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67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Felix Titling" pitchFamily="82" charset="0"/>
              </a:rPr>
              <a:t/>
            </a:r>
            <a:br>
              <a:rPr lang="en-US" sz="4400" dirty="0">
                <a:latin typeface="Felix Titling" pitchFamily="82" charset="0"/>
              </a:rPr>
            </a:br>
            <a:r>
              <a:rPr lang="en-US" sz="4400" dirty="0">
                <a:latin typeface="Felix Titling" pitchFamily="82" charset="0"/>
              </a:rPr>
              <a:t>Key Product &amp; Services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45380115"/>
              </p:ext>
            </p:extLst>
          </p:nvPr>
        </p:nvGraphicFramePr>
        <p:xfrm>
          <a:off x="228600" y="1295400"/>
          <a:ext cx="5105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Amrita Consumer - Product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447800"/>
            <a:ext cx="330025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63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8382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Product Cost &amp; Sales</a:t>
            </a:r>
            <a:endParaRPr lang="en-US" sz="32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55205"/>
              </p:ext>
            </p:extLst>
          </p:nvPr>
        </p:nvGraphicFramePr>
        <p:xfrm>
          <a:off x="533400" y="1877291"/>
          <a:ext cx="3489325" cy="266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5415"/>
                <a:gridCol w="1020445"/>
                <a:gridCol w="1053465"/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Product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Sales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Turmeric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$150,000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$170,000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Chili Power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$140,000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Pachforan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$50,000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$80,000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Chanachur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$180,000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$230,000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Dal Bhaja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$80,000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$100,000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Mango Juice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$110,000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$150,000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288917746"/>
              </p:ext>
            </p:extLst>
          </p:nvPr>
        </p:nvGraphicFramePr>
        <p:xfrm>
          <a:off x="4267200" y="1905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52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9873" y="525030"/>
            <a:ext cx="7162800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Bahnschrift Light" pitchFamily="34" charset="0"/>
              </a:rPr>
              <a:t>Final Thought &amp; Concluding Remark</a:t>
            </a:r>
            <a:endParaRPr lang="en-US" sz="3200" b="1" dirty="0">
              <a:latin typeface="Bahnschrift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14478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Amrita Consumer Food and Products Ltd. is a fast-growing FMCG company focused on quality, affordability, and sustainability. With a strong market presence and plans for expansion, it is well-positioned for future growth.</a:t>
            </a:r>
          </a:p>
        </p:txBody>
      </p:sp>
      <p:sp>
        <p:nvSpPr>
          <p:cNvPr id="5" name="AutoShape 2" descr="The end Stock Photos, Royalty Free The end Images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5806" y="2952509"/>
            <a:ext cx="6934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cap="all" dirty="0"/>
              <a:t>Address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i="1" dirty="0" smtClean="0"/>
              <a:t>Head </a:t>
            </a:r>
            <a:r>
              <a:rPr lang="en-US" sz="1600" i="1" dirty="0"/>
              <a:t>Office: 9/1, A.C Roy Road, </a:t>
            </a:r>
            <a:r>
              <a:rPr lang="en-US" sz="1600" i="1" dirty="0" err="1"/>
              <a:t>Armanitola</a:t>
            </a:r>
            <a:r>
              <a:rPr lang="en-US" sz="1600" i="1" dirty="0"/>
              <a:t>, Dhaka-1100, </a:t>
            </a:r>
            <a:r>
              <a:rPr lang="en-US" sz="1600" i="1" dirty="0" smtClean="0"/>
              <a:t>Bangladesh.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i="1" dirty="0" smtClean="0"/>
              <a:t>Corporate </a:t>
            </a:r>
            <a:r>
              <a:rPr lang="en-US" sz="1600" i="1" dirty="0"/>
              <a:t>Office: 119, Amrita </a:t>
            </a:r>
            <a:r>
              <a:rPr lang="en-US" sz="1600" i="1" dirty="0" err="1"/>
              <a:t>Lal</a:t>
            </a:r>
            <a:r>
              <a:rPr lang="en-US" sz="1600" i="1" dirty="0"/>
              <a:t> </a:t>
            </a:r>
            <a:r>
              <a:rPr lang="en-US" sz="1600" i="1" dirty="0" err="1"/>
              <a:t>Dey</a:t>
            </a:r>
            <a:r>
              <a:rPr lang="en-US" sz="1600" i="1" dirty="0"/>
              <a:t> Road, Barishal-8200, </a:t>
            </a:r>
            <a:r>
              <a:rPr lang="en-US" sz="1600" i="1" dirty="0" smtClean="0"/>
              <a:t>Bangladesh.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i="1" dirty="0" smtClean="0"/>
              <a:t>Factory</a:t>
            </a:r>
            <a:r>
              <a:rPr lang="en-US" sz="1600" i="1" dirty="0"/>
              <a:t>: Amrita </a:t>
            </a:r>
            <a:r>
              <a:rPr lang="en-US" sz="1600" i="1" dirty="0" err="1"/>
              <a:t>Nagor</a:t>
            </a:r>
            <a:r>
              <a:rPr lang="en-US" sz="1600" i="1" dirty="0"/>
              <a:t>, </a:t>
            </a:r>
            <a:r>
              <a:rPr lang="en-US" sz="1600" i="1" dirty="0" err="1"/>
              <a:t>Pangsha</a:t>
            </a:r>
            <a:r>
              <a:rPr lang="en-US" sz="1600" i="1" dirty="0"/>
              <a:t>, P.S: </a:t>
            </a:r>
            <a:r>
              <a:rPr lang="en-US" sz="1600" i="1" dirty="0" err="1"/>
              <a:t>Biman</a:t>
            </a:r>
            <a:r>
              <a:rPr lang="en-US" sz="1600" i="1" dirty="0"/>
              <a:t> </a:t>
            </a:r>
            <a:r>
              <a:rPr lang="en-US" sz="1600" i="1" dirty="0" err="1"/>
              <a:t>Bondor</a:t>
            </a:r>
            <a:r>
              <a:rPr lang="en-US" sz="1600" i="1" dirty="0"/>
              <a:t>, </a:t>
            </a:r>
            <a:r>
              <a:rPr lang="en-US" sz="1600" i="1" dirty="0" err="1"/>
              <a:t>Upazila</a:t>
            </a:r>
            <a:r>
              <a:rPr lang="en-US" sz="1600" i="1" dirty="0"/>
              <a:t>: </a:t>
            </a:r>
            <a:r>
              <a:rPr lang="en-US" sz="1600" i="1" dirty="0" err="1"/>
              <a:t>Babugonj</a:t>
            </a:r>
            <a:r>
              <a:rPr lang="en-US" sz="1600" i="1" dirty="0"/>
              <a:t>, </a:t>
            </a:r>
            <a:r>
              <a:rPr lang="en-US" sz="1600" i="1" dirty="0" err="1"/>
              <a:t>Barishal</a:t>
            </a:r>
            <a:r>
              <a:rPr lang="en-US" sz="1600" i="1" dirty="0"/>
              <a:t>, Bangladesh</a:t>
            </a:r>
            <a:r>
              <a:rPr lang="en-US" sz="1600" dirty="0"/>
              <a:t>.</a:t>
            </a:r>
          </a:p>
          <a:p>
            <a:r>
              <a:rPr lang="en-US" sz="1600" b="1" cap="all" dirty="0"/>
              <a:t>Contacts</a:t>
            </a:r>
          </a:p>
          <a:p>
            <a:r>
              <a:rPr lang="en-US" sz="1600" i="1" dirty="0"/>
              <a:t>+88 01709 392 896</a:t>
            </a:r>
            <a:br>
              <a:rPr lang="en-US" sz="1600" i="1" dirty="0"/>
            </a:br>
            <a:r>
              <a:rPr lang="en-US" sz="1600" i="1" dirty="0"/>
              <a:t>+88 01709 392 855</a:t>
            </a:r>
          </a:p>
          <a:p>
            <a:r>
              <a:rPr lang="en-US" sz="1600" b="1" cap="all" dirty="0"/>
              <a:t>Email</a:t>
            </a:r>
          </a:p>
          <a:p>
            <a:r>
              <a:rPr lang="en-US" sz="1600" i="1" dirty="0"/>
              <a:t>info@amritaconsumer.com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579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7620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Thank You Everyone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67840"/>
            <a:ext cx="6096000" cy="44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209</TotalTime>
  <Words>253</Words>
  <Application>Microsoft Office PowerPoint</Application>
  <PresentationFormat>On-screen Show (4:3)</PresentationFormat>
  <Paragraphs>65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PowerPoint Presentation</vt:lpstr>
      <vt:lpstr>PowerPoint Presentation</vt:lpstr>
      <vt:lpstr>PowerPoint Presentation</vt:lpstr>
      <vt:lpstr> Key Product &amp; Services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mdsohagm243@gmail.com</dc:creator>
  <cp:lastModifiedBy>mdsohagm243@gmail.com</cp:lastModifiedBy>
  <cp:revision>36</cp:revision>
  <dcterms:created xsi:type="dcterms:W3CDTF">2024-09-29T06:41:18Z</dcterms:created>
  <dcterms:modified xsi:type="dcterms:W3CDTF">2024-10-03T18:41:02Z</dcterms:modified>
</cp:coreProperties>
</file>