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65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1144" autoAdjust="0"/>
  </p:normalViewPr>
  <p:slideViewPr>
    <p:cSldViewPr snapToGrid="0" snapToObjects="1"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075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Shaikat Das Joy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911253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</a:p>
          <a:p>
            <a:pPr lvl="1" algn="l"/>
            <a:r>
              <a:rPr lang="en-US" altLang="en-US" b="1" dirty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solidFill>
                  <a:schemeClr val="tx1"/>
                </a:solidFill>
              </a:rPr>
              <a:t> exact solution quite reasonable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 game space is: 35</a:t>
            </a:r>
            <a:r>
              <a:rPr lang="en-US" altLang="de-DE" sz="2400" baseline="30000" dirty="0">
                <a:solidFill>
                  <a:schemeClr val="tx1"/>
                </a:solidFill>
              </a:rPr>
              <a:t>100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undesirable</a:t>
            </a:r>
            <a:r>
              <a:rPr lang="en-US" altLang="de-DE" sz="2400" dirty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Given 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</a:t>
            </a:r>
            <a:r>
              <a:rPr lang="en-US" altLang="de-DE" sz="2400" b="1" u="sng" dirty="0">
                <a:solidFill>
                  <a:srgbClr val="FF0000"/>
                </a:solidFill>
              </a:rPr>
              <a:t>A value is returned based 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w’s 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f’s 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</a:t>
            </a:r>
            <a:r>
              <a:rPr lang="en-US" altLang="en-US" dirty="0">
                <a:solidFill>
                  <a:srgbClr val="FF0000"/>
                </a:solidFill>
              </a:rPr>
              <a:t>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</a:t>
            </a:r>
            <a:r>
              <a:rPr lang="en-US" altLang="en-US" dirty="0">
                <a:solidFill>
                  <a:srgbClr val="FF0000"/>
                </a:solidFill>
              </a:rPr>
              <a:t>evaluate how good it is for the player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                       how good it is for the opponent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                       </a:t>
            </a:r>
            <a:r>
              <a:rPr lang="en-US" altLang="en-US" dirty="0">
                <a:solidFill>
                  <a:srgbClr val="FF0000"/>
                </a:solidFill>
              </a:rPr>
              <a:t>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</a:t>
            </a:r>
            <a:r>
              <a:rPr lang="en-US" altLang="en-US" dirty="0">
                <a:solidFill>
                  <a:srgbClr val="FF0000"/>
                </a:solidFill>
              </a:rPr>
              <a:t>static</a:t>
            </a:r>
            <a:r>
              <a:rPr lang="en-US" altLang="en-US" dirty="0">
                <a:solidFill>
                  <a:schemeClr val="tx1"/>
                </a:solidFill>
              </a:rPr>
              <a:t>” because it is called on a </a:t>
            </a:r>
            <a:r>
              <a:rPr lang="en-US" altLang="en-US" dirty="0">
                <a:solidFill>
                  <a:srgbClr val="FF0000"/>
                </a:solidFill>
              </a:rPr>
              <a:t>static board position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Typical values from -infinity (loss) to +infinity (win) or [-1, +1].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opponent </a:t>
            </a:r>
            <a:r>
              <a:rPr lang="en-US" altLang="en-US" dirty="0">
                <a:solidFill>
                  <a:schemeClr val="tx1"/>
                </a:solidFill>
              </a:rPr>
              <a:t>“Zero-sum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90014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rgbClr val="FF0000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rgbClr val="FF0000"/>
                </a:solidFill>
              </a:rPr>
              <a:t>Iterative deepening – when time runs out the program returns the deepest completed search</a:t>
            </a:r>
            <a:r>
              <a:rPr lang="en-US" altLang="de-DE" sz="2000" dirty="0">
                <a:solidFill>
                  <a:schemeClr val="tx1"/>
                </a:solidFill>
              </a:rPr>
              <a:t>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If 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problem:</a:t>
            </a: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Moves 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88" y="43358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2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88" y="4335883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278" y="398457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5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227" y="221516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2770" y="28614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854</TotalTime>
  <Words>2192</Words>
  <Application>Microsoft Office PowerPoint</Application>
  <PresentationFormat>On-screen Show (4:3)</PresentationFormat>
  <Paragraphs>300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Corbel</vt:lpstr>
      <vt:lpstr>Helvetica-Narrow</vt:lpstr>
      <vt:lpstr>Symbol</vt:lpstr>
      <vt:lpstr>Times-Bold</vt:lpstr>
      <vt:lpstr>Times-Roman</vt:lpstr>
      <vt:lpstr>Wingdings</vt:lpstr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Shaikat Das Joy</cp:lastModifiedBy>
  <cp:revision>92</cp:revision>
  <dcterms:created xsi:type="dcterms:W3CDTF">2018-12-10T17:20:29Z</dcterms:created>
  <dcterms:modified xsi:type="dcterms:W3CDTF">2024-11-12T16:34:28Z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