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3" r:id="rId3"/>
    <p:sldId id="276" r:id="rId4"/>
    <p:sldId id="271" r:id="rId5"/>
    <p:sldId id="272" r:id="rId6"/>
    <p:sldId id="277" r:id="rId7"/>
    <p:sldId id="273" r:id="rId8"/>
    <p:sldId id="279" r:id="rId9"/>
    <p:sldId id="274" r:id="rId10"/>
    <p:sldId id="280" r:id="rId11"/>
    <p:sldId id="281" r:id="rId12"/>
    <p:sldId id="275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00923-75EA-49CC-AA72-091FB48FF9C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40C95-839D-49A5-8EAD-6EDDEAADA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Before we dive into nested conditions, let's review the basics.  - In C, we have if, else if, and else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40C95-839D-49A5-8EAD-6EDDEAADAC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5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Nested conditions are conditional statements inside other conditional statements.  - They allow for more intricate decision-making in your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40C95-839D-49A5-8EAD-6EDDEAADAC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0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Here's a C program that determines if a number is both even and positive using nested if-else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40C95-839D-49A5-8EAD-6EDDEAADAC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30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program that categorizes a student's performance based on multiple criteria.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40C95-839D-49A5-8EAD-6EDDEAADAC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4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second </a:t>
            </a:r>
            <a:r>
              <a:rPr lang="en-US" dirty="0" err="1"/>
              <a:t>printf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statement is not actually part of the inner </a:t>
            </a:r>
            <a:r>
              <a:rPr lang="en-US" dirty="0"/>
              <a:t>if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condition because of the missing braces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40C95-839D-49A5-8EAD-6EDDEAADAC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78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this code, if </a:t>
            </a:r>
            <a:r>
              <a:rPr lang="en-US" dirty="0"/>
              <a:t>x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is greater than 5, the second condition will not be evaluated, which may not be the intended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40C95-839D-49A5-8EAD-6EDDEAADAC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8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it becomes challenging to discern the logic at a glance due to excessive nesting.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40C95-839D-49A5-8EAD-6EDDEAADAC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925C-2E8E-4DCE-AFDB-93B1D640089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0E57-8AE0-403D-BDA1-D3AC1662BAA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09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925C-2E8E-4DCE-AFDB-93B1D640089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0E57-8AE0-403D-BDA1-D3AC1662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6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925C-2E8E-4DCE-AFDB-93B1D640089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0E57-8AE0-403D-BDA1-D3AC1662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91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925C-2E8E-4DCE-AFDB-93B1D640089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0E57-8AE0-403D-BDA1-D3AC1662BAA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315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925C-2E8E-4DCE-AFDB-93B1D640089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0E57-8AE0-403D-BDA1-D3AC1662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925C-2E8E-4DCE-AFDB-93B1D640089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0E57-8AE0-403D-BDA1-D3AC1662BA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540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925C-2E8E-4DCE-AFDB-93B1D640089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0E57-8AE0-403D-BDA1-D3AC1662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08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925C-2E8E-4DCE-AFDB-93B1D640089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0E57-8AE0-403D-BDA1-D3AC1662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9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925C-2E8E-4DCE-AFDB-93B1D640089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0E57-8AE0-403D-BDA1-D3AC1662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5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925C-2E8E-4DCE-AFDB-93B1D640089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0E57-8AE0-403D-BDA1-D3AC1662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9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925C-2E8E-4DCE-AFDB-93B1D640089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0E57-8AE0-403D-BDA1-D3AC1662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3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925C-2E8E-4DCE-AFDB-93B1D640089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0E57-8AE0-403D-BDA1-D3AC1662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5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925C-2E8E-4DCE-AFDB-93B1D640089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0E57-8AE0-403D-BDA1-D3AC1662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925C-2E8E-4DCE-AFDB-93B1D640089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0E57-8AE0-403D-BDA1-D3AC1662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925C-2E8E-4DCE-AFDB-93B1D640089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0E57-8AE0-403D-BDA1-D3AC1662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9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925C-2E8E-4DCE-AFDB-93B1D640089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0E57-8AE0-403D-BDA1-D3AC1662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7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925C-2E8E-4DCE-AFDB-93B1D640089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0E57-8AE0-403D-BDA1-D3AC1662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3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CEB925C-2E8E-4DCE-AFDB-93B1D640089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AA0E57-8AE0-403D-BDA1-D3AC1662B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16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77F739-50C6-4CE9-B23B-AEC871813C24}"/>
              </a:ext>
            </a:extLst>
          </p:cNvPr>
          <p:cNvSpPr/>
          <p:nvPr/>
        </p:nvSpPr>
        <p:spPr>
          <a:xfrm>
            <a:off x="-947002" y="2551837"/>
            <a:ext cx="1408600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Nested Conditions</a:t>
            </a:r>
          </a:p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C Programming</a:t>
            </a:r>
          </a:p>
        </p:txBody>
      </p:sp>
    </p:spTree>
    <p:extLst>
      <p:ext uri="{BB962C8B-B14F-4D97-AF65-F5344CB8AC3E}">
        <p14:creationId xmlns:p14="http://schemas.microsoft.com/office/powerpoint/2010/main" val="279913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2ED2F1-7428-45BB-89B1-27C37248FD4A}"/>
              </a:ext>
            </a:extLst>
          </p:cNvPr>
          <p:cNvSpPr/>
          <p:nvPr/>
        </p:nvSpPr>
        <p:spPr>
          <a:xfrm>
            <a:off x="2903459" y="141402"/>
            <a:ext cx="6385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 Mistakes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A1E4BC-6D9E-4595-AA80-FC21C3E2E14B}"/>
              </a:ext>
            </a:extLst>
          </p:cNvPr>
          <p:cNvSpPr/>
          <p:nvPr/>
        </p:nvSpPr>
        <p:spPr>
          <a:xfrm>
            <a:off x="1042212" y="1421339"/>
            <a:ext cx="58496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rtl="0"/>
            <a:r>
              <a:rPr lang="en-US" sz="4000" dirty="0"/>
              <a:t>Confusing Use of else 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02CA6-DC0D-40B1-BB95-9C351036E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07" y="2852209"/>
            <a:ext cx="10872985" cy="206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2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2ED2F1-7428-45BB-89B1-27C37248FD4A}"/>
              </a:ext>
            </a:extLst>
          </p:cNvPr>
          <p:cNvSpPr/>
          <p:nvPr/>
        </p:nvSpPr>
        <p:spPr>
          <a:xfrm>
            <a:off x="2903459" y="141402"/>
            <a:ext cx="6385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 Mistakes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A1E4BC-6D9E-4595-AA80-FC21C3E2E14B}"/>
              </a:ext>
            </a:extLst>
          </p:cNvPr>
          <p:cNvSpPr/>
          <p:nvPr/>
        </p:nvSpPr>
        <p:spPr>
          <a:xfrm>
            <a:off x="1042212" y="1421339"/>
            <a:ext cx="61766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rtl="0"/>
            <a:r>
              <a:rPr lang="en-US" sz="4000" dirty="0"/>
              <a:t>Overly Complex Nesting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E24C7-D10C-43AA-9CD5-F8ACF7D2C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85" y="2685613"/>
            <a:ext cx="10150629" cy="311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4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2ED2F1-7428-45BB-89B1-27C37248FD4A}"/>
              </a:ext>
            </a:extLst>
          </p:cNvPr>
          <p:cNvSpPr/>
          <p:nvPr/>
        </p:nvSpPr>
        <p:spPr>
          <a:xfrm>
            <a:off x="5000989" y="2479249"/>
            <a:ext cx="21900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3020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2ED2F1-7428-45BB-89B1-27C37248FD4A}"/>
              </a:ext>
            </a:extLst>
          </p:cNvPr>
          <p:cNvSpPr/>
          <p:nvPr/>
        </p:nvSpPr>
        <p:spPr>
          <a:xfrm>
            <a:off x="3644850" y="2479249"/>
            <a:ext cx="490230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478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2ED2F1-7428-45BB-89B1-27C37248FD4A}"/>
              </a:ext>
            </a:extLst>
          </p:cNvPr>
          <p:cNvSpPr/>
          <p:nvPr/>
        </p:nvSpPr>
        <p:spPr>
          <a:xfrm>
            <a:off x="845203" y="141402"/>
            <a:ext cx="10501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Conditional Statements Recap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D4D0DF-1A10-49B6-95BC-8B34CF7BA6AC}"/>
              </a:ext>
            </a:extLst>
          </p:cNvPr>
          <p:cNvSpPr/>
          <p:nvPr/>
        </p:nvSpPr>
        <p:spPr>
          <a:xfrm>
            <a:off x="1265142" y="1628729"/>
            <a:ext cx="26187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D0F8D8-E6D5-4C12-8FBB-3C2F08B2A9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4" t="11959" r="14097" b="54501"/>
          <a:stretch/>
        </p:blipFill>
        <p:spPr>
          <a:xfrm>
            <a:off x="1044064" y="2839057"/>
            <a:ext cx="10103873" cy="29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9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2ED2F1-7428-45BB-89B1-27C37248FD4A}"/>
              </a:ext>
            </a:extLst>
          </p:cNvPr>
          <p:cNvSpPr/>
          <p:nvPr/>
        </p:nvSpPr>
        <p:spPr>
          <a:xfrm>
            <a:off x="2928302" y="122548"/>
            <a:ext cx="6335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Nested Conditions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D4D0DF-1A10-49B6-95BC-8B34CF7BA6AC}"/>
              </a:ext>
            </a:extLst>
          </p:cNvPr>
          <p:cNvSpPr/>
          <p:nvPr/>
        </p:nvSpPr>
        <p:spPr>
          <a:xfrm>
            <a:off x="727815" y="2115262"/>
            <a:ext cx="26187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9782E-EDF6-465C-AD5E-2832044F16F6}"/>
              </a:ext>
            </a:extLst>
          </p:cNvPr>
          <p:cNvSpPr/>
          <p:nvPr/>
        </p:nvSpPr>
        <p:spPr>
          <a:xfrm>
            <a:off x="1673315" y="1151832"/>
            <a:ext cx="88453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What Are Nested Conditions?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614E7-A602-436F-8C4D-4F8B974912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5" t="10035" r="38918" b="50000"/>
          <a:stretch/>
        </p:blipFill>
        <p:spPr>
          <a:xfrm>
            <a:off x="2928302" y="2894026"/>
            <a:ext cx="7010462" cy="36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7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2ED2F1-7428-45BB-89B1-27C37248FD4A}"/>
              </a:ext>
            </a:extLst>
          </p:cNvPr>
          <p:cNvSpPr/>
          <p:nvPr/>
        </p:nvSpPr>
        <p:spPr>
          <a:xfrm>
            <a:off x="1788570" y="141402"/>
            <a:ext cx="8614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Nested if-else Statements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5339A-2D11-448B-81FC-2D63A069D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94" y="1204519"/>
            <a:ext cx="7989609" cy="532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4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2ED2F1-7428-45BB-89B1-27C37248FD4A}"/>
              </a:ext>
            </a:extLst>
          </p:cNvPr>
          <p:cNvSpPr/>
          <p:nvPr/>
        </p:nvSpPr>
        <p:spPr>
          <a:xfrm>
            <a:off x="225643" y="141402"/>
            <a:ext cx="117407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Example: Using Nested Conditions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52EEB4-376D-41B1-B460-D9DFDEDD95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6" t="12784" r="41314" b="10103"/>
          <a:stretch/>
        </p:blipFill>
        <p:spPr>
          <a:xfrm>
            <a:off x="2895600" y="1244338"/>
            <a:ext cx="6400800" cy="528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4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2ED2F1-7428-45BB-89B1-27C37248FD4A}"/>
              </a:ext>
            </a:extLst>
          </p:cNvPr>
          <p:cNvSpPr/>
          <p:nvPr/>
        </p:nvSpPr>
        <p:spPr>
          <a:xfrm>
            <a:off x="225643" y="141402"/>
            <a:ext cx="117407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Example: Using Nested Conditions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52EEB4-376D-41B1-B460-D9DFDEDD9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6" t="12784" r="41314" b="10103"/>
          <a:stretch/>
        </p:blipFill>
        <p:spPr>
          <a:xfrm>
            <a:off x="697584" y="1732175"/>
            <a:ext cx="4609488" cy="3808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FF2A6D-0955-4365-A543-35078AC74A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" t="32577" r="62268" b="9416"/>
          <a:stretch/>
        </p:blipFill>
        <p:spPr>
          <a:xfrm>
            <a:off x="6095999" y="1253764"/>
            <a:ext cx="4999348" cy="51456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7B8FBA-8F8B-4328-9E2B-EAD16EB08781}"/>
              </a:ext>
            </a:extLst>
          </p:cNvPr>
          <p:cNvSpPr/>
          <p:nvPr/>
        </p:nvSpPr>
        <p:spPr>
          <a:xfrm>
            <a:off x="6201265" y="2347274"/>
            <a:ext cx="3282100" cy="452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AFBCFA-0860-4061-A04A-4ACCE6C9EE63}"/>
              </a:ext>
            </a:extLst>
          </p:cNvPr>
          <p:cNvSpPr/>
          <p:nvPr/>
        </p:nvSpPr>
        <p:spPr>
          <a:xfrm>
            <a:off x="6201265" y="3115559"/>
            <a:ext cx="3282099" cy="452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12E42D-7D07-480E-A41F-2EDDEA302E1F}"/>
              </a:ext>
            </a:extLst>
          </p:cNvPr>
          <p:cNvSpPr/>
          <p:nvPr/>
        </p:nvSpPr>
        <p:spPr>
          <a:xfrm>
            <a:off x="6201265" y="3878943"/>
            <a:ext cx="3960830" cy="452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83E2E3-63AF-4C2F-879B-853739C108BA}"/>
              </a:ext>
            </a:extLst>
          </p:cNvPr>
          <p:cNvSpPr/>
          <p:nvPr/>
        </p:nvSpPr>
        <p:spPr>
          <a:xfrm>
            <a:off x="6201265" y="4639185"/>
            <a:ext cx="3387365" cy="452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61D532-FC87-4397-BC39-3B836BAD7684}"/>
              </a:ext>
            </a:extLst>
          </p:cNvPr>
          <p:cNvSpPr/>
          <p:nvPr/>
        </p:nvSpPr>
        <p:spPr>
          <a:xfrm>
            <a:off x="6201265" y="5410612"/>
            <a:ext cx="3282099" cy="452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743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2ED2F1-7428-45BB-89B1-27C37248FD4A}"/>
              </a:ext>
            </a:extLst>
          </p:cNvPr>
          <p:cNvSpPr/>
          <p:nvPr/>
        </p:nvSpPr>
        <p:spPr>
          <a:xfrm>
            <a:off x="321021" y="141402"/>
            <a:ext cx="11549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Advantages of Nested Conditions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E9DB0C-AB4E-4A90-BADE-FE26EDD52A0F}"/>
              </a:ext>
            </a:extLst>
          </p:cNvPr>
          <p:cNvSpPr/>
          <p:nvPr/>
        </p:nvSpPr>
        <p:spPr>
          <a:xfrm>
            <a:off x="1210126" y="2513882"/>
            <a:ext cx="1184564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Greater control over program flow.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ability to handle complex decision trees.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Improved readability in specific scenarios.</a:t>
            </a:r>
          </a:p>
        </p:txBody>
      </p:sp>
    </p:spTree>
    <p:extLst>
      <p:ext uri="{BB962C8B-B14F-4D97-AF65-F5344CB8AC3E}">
        <p14:creationId xmlns:p14="http://schemas.microsoft.com/office/powerpoint/2010/main" val="136000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2ED2F1-7428-45BB-89B1-27C37248FD4A}"/>
              </a:ext>
            </a:extLst>
          </p:cNvPr>
          <p:cNvSpPr/>
          <p:nvPr/>
        </p:nvSpPr>
        <p:spPr>
          <a:xfrm>
            <a:off x="225643" y="0"/>
            <a:ext cx="117407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Example: Using Nested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18E22-FE07-44F5-9857-381A8148C9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347" r="43015" b="8454"/>
          <a:stretch/>
        </p:blipFill>
        <p:spPr>
          <a:xfrm>
            <a:off x="2538166" y="923330"/>
            <a:ext cx="7115667" cy="56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8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2ED2F1-7428-45BB-89B1-27C37248FD4A}"/>
              </a:ext>
            </a:extLst>
          </p:cNvPr>
          <p:cNvSpPr/>
          <p:nvPr/>
        </p:nvSpPr>
        <p:spPr>
          <a:xfrm>
            <a:off x="2903459" y="141402"/>
            <a:ext cx="6385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 Mistakes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A1E4BC-6D9E-4595-AA80-FC21C3E2E14B}"/>
              </a:ext>
            </a:extLst>
          </p:cNvPr>
          <p:cNvSpPr/>
          <p:nvPr/>
        </p:nvSpPr>
        <p:spPr>
          <a:xfrm>
            <a:off x="1042212" y="1421339"/>
            <a:ext cx="37224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rtl="0"/>
            <a:r>
              <a:rPr lang="en-US" sz="4000" dirty="0"/>
              <a:t>Missing Braces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88A5C-93FE-40F2-B8BF-FC4C2FFFA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6" y="2900798"/>
            <a:ext cx="10775548" cy="17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5702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246</TotalTime>
  <Words>230</Words>
  <Application>Microsoft Office PowerPoint</Application>
  <PresentationFormat>Widescreen</PresentationFormat>
  <Paragraphs>37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Söhne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Israk Chowdhury</dc:creator>
  <cp:lastModifiedBy>Israk Chowdhury</cp:lastModifiedBy>
  <cp:revision>1</cp:revision>
  <dcterms:created xsi:type="dcterms:W3CDTF">2023-09-24T18:27:43Z</dcterms:created>
  <dcterms:modified xsi:type="dcterms:W3CDTF">2023-09-24T22:33:50Z</dcterms:modified>
</cp:coreProperties>
</file>