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notesSlides/notesSlide4.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5.xml" ContentType="application/vnd.openxmlformats-officedocument.presentationml.notes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y="6400800" cx="10058400"/>
  <p:notesSz cx="9144000" cy="6858000"/>
  <p:defaultTextStyle>
    <a:defPPr>
      <a:defRPr lang="en-US"/>
    </a:defPPr>
    <a:lvl1pPr algn="l" eaLnBrk="0" fontAlgn="base" hangingPunct="0"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algn="l" eaLnBrk="0" fontAlgn="base" hangingPunct="0" marL="457200"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algn="l" eaLnBrk="0" fontAlgn="base" hangingPunct="0" marL="914400"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algn="l" eaLnBrk="0" fontAlgn="base" hangingPunct="0" marL="1371600"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algn="l" eaLnBrk="0" fontAlgn="base" hangingPunct="0" marL="1828800"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algn="l" defTabSz="914400" eaLnBrk="1" hangingPunct="1" latinLnBrk="0" marL="2286000" rtl="0">
      <a:defRPr kern="1200">
        <a:solidFill>
          <a:schemeClr val="tx1"/>
        </a:solidFill>
        <a:latin typeface="Arial" panose="020B0604020202020204" pitchFamily="34" charset="0"/>
        <a:ea typeface="+mn-ea"/>
        <a:cs typeface="Arial" panose="020B0604020202020204" pitchFamily="34" charset="0"/>
      </a:defRPr>
    </a:lvl6pPr>
    <a:lvl7pPr algn="l" defTabSz="914400" eaLnBrk="1" hangingPunct="1" latinLnBrk="0" marL="2743200" rtl="0">
      <a:defRPr kern="1200">
        <a:solidFill>
          <a:schemeClr val="tx1"/>
        </a:solidFill>
        <a:latin typeface="Arial" panose="020B0604020202020204" pitchFamily="34" charset="0"/>
        <a:ea typeface="+mn-ea"/>
        <a:cs typeface="Arial" panose="020B0604020202020204" pitchFamily="34" charset="0"/>
      </a:defRPr>
    </a:lvl7pPr>
    <a:lvl8pPr algn="l" defTabSz="914400" eaLnBrk="1" hangingPunct="1" latinLnBrk="0" marL="3200400" rtl="0">
      <a:defRPr kern="1200">
        <a:solidFill>
          <a:schemeClr val="tx1"/>
        </a:solidFill>
        <a:latin typeface="Arial" panose="020B0604020202020204" pitchFamily="34" charset="0"/>
        <a:ea typeface="+mn-ea"/>
        <a:cs typeface="Arial" panose="020B0604020202020204" pitchFamily="34" charset="0"/>
      </a:defRPr>
    </a:lvl8pPr>
    <a:lvl9pPr algn="l" defTabSz="914400" eaLnBrk="1" hangingPunct="1" latinLnBrk="0" marL="3657600" rtl="0">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clrMru>
    <a:srgbClr val="FF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588" autoAdjust="0"/>
    <p:restoredTop sz="84686" autoAdjust="0"/>
  </p:normalViewPr>
  <p:slideViewPr>
    <p:cSldViewPr>
      <p:cViewPr varScale="1">
        <p:scale>
          <a:sx n="62" d="100"/>
          <a:sy n="62" d="100"/>
        </p:scale>
        <p:origin x="1224" y="48"/>
      </p:cViewPr>
      <p:guideLst>
        <p:guide orient="horz" pos="2016"/>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5" name=""/>
        <p:cNvGrpSpPr/>
        <p:nvPr/>
      </p:nvGrpSpPr>
      <p:grpSpPr>
        <a:xfrm>
          <a:off x="0" y="0"/>
          <a:ext cx="0" cy="0"/>
          <a:chOff x="0" y="0"/>
          <a:chExt cx="0" cy="0"/>
        </a:xfrm>
      </p:grpSpPr>
      <p:sp>
        <p:nvSpPr>
          <p:cNvPr id="1048728" name="Header Placeholder 1"/>
          <p:cNvSpPr>
            <a:spLocks noGrp="1"/>
          </p:cNvSpPr>
          <p:nvPr>
            <p:ph type="hdr" sz="quarter"/>
          </p:nvPr>
        </p:nvSpPr>
        <p:spPr>
          <a:xfrm>
            <a:off x="0" y="0"/>
            <a:ext cx="3962400" cy="342900"/>
          </a:xfrm>
          <a:prstGeom prst="rect"/>
        </p:spPr>
        <p:txBody>
          <a:bodyPr bIns="45720" lIns="91440" rIns="91440" rtlCol="0" tIns="45720" vert="horz"/>
          <a:lstStyle>
            <a:lvl1pPr algn="l" eaLnBrk="1" fontAlgn="auto" hangingPunct="1">
              <a:spcBef>
                <a:spcPts val="0"/>
              </a:spcBef>
              <a:spcAft>
                <a:spcPts val="0"/>
              </a:spcAft>
              <a:defRPr sz="1200">
                <a:latin typeface="+mn-lt"/>
                <a:cs typeface="+mn-cs"/>
              </a:defRPr>
            </a:lvl1pPr>
          </a:lstStyle>
          <a:p>
            <a:endParaRPr lang="en-US"/>
          </a:p>
        </p:txBody>
      </p:sp>
      <p:sp>
        <p:nvSpPr>
          <p:cNvPr id="1048729" name="Date Placeholder 2"/>
          <p:cNvSpPr>
            <a:spLocks noGrp="1"/>
          </p:cNvSpPr>
          <p:nvPr>
            <p:ph type="dt" idx="1"/>
          </p:nvPr>
        </p:nvSpPr>
        <p:spPr>
          <a:xfrm>
            <a:off x="5180013" y="0"/>
            <a:ext cx="3962400" cy="342900"/>
          </a:xfrm>
          <a:prstGeom prst="rect"/>
        </p:spPr>
        <p:txBody>
          <a:bodyPr bIns="45720" lIns="91440" rIns="91440" rtlCol="0" tIns="45720" vert="horz"/>
          <a:lstStyle>
            <a:lvl1pPr algn="r" eaLnBrk="1" fontAlgn="auto" hangingPunct="1">
              <a:spcBef>
                <a:spcPts val="0"/>
              </a:spcBef>
              <a:spcAft>
                <a:spcPts val="0"/>
              </a:spcAft>
              <a:defRPr sz="1200">
                <a:latin typeface="+mn-lt"/>
                <a:cs typeface="+mn-cs"/>
              </a:defRPr>
            </a:lvl1pPr>
          </a:lstStyle>
          <a:p>
            <a:fld id="{F6259D34-98B6-40E8-9358-CADEC3CDFBAE}" type="datetimeFigureOut">
              <a:rPr lang="en-US"/>
              <a:t>6/18/2023</a:t>
            </a:fld>
            <a:endParaRPr lang="en-US"/>
          </a:p>
        </p:txBody>
      </p:sp>
      <p:sp>
        <p:nvSpPr>
          <p:cNvPr id="1048730" name="Slide Image Placeholder 3"/>
          <p:cNvSpPr>
            <a:spLocks noChangeAspect="1" noRot="1" noGrp="1"/>
          </p:cNvSpPr>
          <p:nvPr>
            <p:ph type="sldImg" idx="2"/>
          </p:nvPr>
        </p:nvSpPr>
        <p:spPr>
          <a:xfrm>
            <a:off x="2551113" y="514350"/>
            <a:ext cx="4041775" cy="2571750"/>
          </a:xfrm>
          <a:prstGeom prst="rect"/>
          <a:noFill/>
          <a:ln w="12700">
            <a:solidFill>
              <a:prstClr val="black"/>
            </a:solidFill>
          </a:ln>
        </p:spPr>
        <p:txBody>
          <a:bodyPr anchor="ctr" bIns="45720" lIns="91440" rIns="91440" rtlCol="0" tIns="45720" vert="horz"/>
          <a:p>
            <a:pPr lvl="0"/>
            <a:endParaRPr lang="en-US" noProof="0"/>
          </a:p>
        </p:txBody>
      </p:sp>
      <p:sp>
        <p:nvSpPr>
          <p:cNvPr id="1048731" name="Notes Placeholder 4"/>
          <p:cNvSpPr>
            <a:spLocks noGrp="1"/>
          </p:cNvSpPr>
          <p:nvPr>
            <p:ph type="body" sz="quarter" idx="3"/>
          </p:nvPr>
        </p:nvSpPr>
        <p:spPr>
          <a:xfrm>
            <a:off x="914400" y="3257550"/>
            <a:ext cx="7315200" cy="3086100"/>
          </a:xfrm>
          <a:prstGeom prst="rect"/>
        </p:spPr>
        <p:txBody>
          <a:bodyPr bIns="45720" lIns="91440" rIns="91440" rtlCol="0" tIns="45720" vert="horz"/>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32" name="Footer Placeholder 5"/>
          <p:cNvSpPr>
            <a:spLocks noGrp="1"/>
          </p:cNvSpPr>
          <p:nvPr>
            <p:ph type="ftr" sz="quarter" idx="4"/>
          </p:nvPr>
        </p:nvSpPr>
        <p:spPr>
          <a:xfrm>
            <a:off x="0" y="6513513"/>
            <a:ext cx="3962400" cy="342900"/>
          </a:xfrm>
          <a:prstGeom prst="rect"/>
        </p:spPr>
        <p:txBody>
          <a:bodyPr anchor="b" bIns="45720" lIns="91440" rIns="91440" rtlCol="0" tIns="45720" vert="horz"/>
          <a:lstStyle>
            <a:lvl1pPr algn="l" eaLnBrk="1" fontAlgn="auto" hangingPunct="1">
              <a:spcBef>
                <a:spcPts val="0"/>
              </a:spcBef>
              <a:spcAft>
                <a:spcPts val="0"/>
              </a:spcAft>
              <a:defRPr sz="1200">
                <a:latin typeface="+mn-lt"/>
                <a:cs typeface="+mn-cs"/>
              </a:defRPr>
            </a:lvl1pPr>
          </a:lstStyle>
          <a:p>
            <a:endParaRPr lang="en-US"/>
          </a:p>
        </p:txBody>
      </p:sp>
      <p:sp>
        <p:nvSpPr>
          <p:cNvPr id="1048733" name="Slide Number Placeholder 6"/>
          <p:cNvSpPr>
            <a:spLocks noGrp="1"/>
          </p:cNvSpPr>
          <p:nvPr>
            <p:ph type="sldNum" sz="quarter" idx="5"/>
          </p:nvPr>
        </p:nvSpPr>
        <p:spPr>
          <a:xfrm>
            <a:off x="5180013" y="6513513"/>
            <a:ext cx="3962400" cy="342900"/>
          </a:xfrm>
          <a:prstGeom prst="rect"/>
        </p:spPr>
        <p:txBody>
          <a:bodyPr anchor="b" anchorCtr="0" bIns="45720" compatLnSpc="1" lIns="91440" numCol="1" rIns="91440" tIns="45720" vert="horz" wrap="square">
            <a:prstTxWarp prst="textNoShape"/>
          </a:bodyPr>
          <a:lstStyle>
            <a:lvl1pPr algn="r" eaLnBrk="1" hangingPunct="1">
              <a:defRPr sz="1200">
                <a:latin typeface="Calibri" panose="020F0502020204030204" pitchFamily="34" charset="0"/>
              </a:defRPr>
            </a:lvl1pPr>
          </a:lstStyle>
          <a:p>
            <a:fld id="{303F2FAE-90F6-4922-A65D-0F2CD125DEF0}" type="slidenum">
              <a:rPr altLang="en-US" lang="en-US"/>
              <a:t>‹#›</a:t>
            </a:fld>
            <a:endParaRPr altLang="en-US" lang="en-US"/>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1200" kern="1200">
        <a:solidFill>
          <a:schemeClr val="tx1"/>
        </a:solidFill>
        <a:latin typeface="+mn-lt"/>
        <a:ea typeface="+mn-ea"/>
        <a:cs typeface="+mn-cs"/>
      </a:defRPr>
    </a:lvl1pPr>
    <a:lvl2pPr algn="l" eaLnBrk="0" fontAlgn="base" hangingPunct="0" marL="457200" rtl="0">
      <a:spcBef>
        <a:spcPct val="30000"/>
      </a:spcBef>
      <a:spcAft>
        <a:spcPct val="0"/>
      </a:spcAft>
      <a:defRPr sz="1200" kern="1200">
        <a:solidFill>
          <a:schemeClr val="tx1"/>
        </a:solidFill>
        <a:latin typeface="+mn-lt"/>
        <a:ea typeface="+mn-ea"/>
        <a:cs typeface="+mn-cs"/>
      </a:defRPr>
    </a:lvl2pPr>
    <a:lvl3pPr algn="l" eaLnBrk="0" fontAlgn="base" hangingPunct="0" marL="914400" rtl="0">
      <a:spcBef>
        <a:spcPct val="30000"/>
      </a:spcBef>
      <a:spcAft>
        <a:spcPct val="0"/>
      </a:spcAft>
      <a:defRPr sz="1200" kern="1200">
        <a:solidFill>
          <a:schemeClr val="tx1"/>
        </a:solidFill>
        <a:latin typeface="+mn-lt"/>
        <a:ea typeface="+mn-ea"/>
        <a:cs typeface="+mn-cs"/>
      </a:defRPr>
    </a:lvl3pPr>
    <a:lvl4pPr algn="l" eaLnBrk="0" fontAlgn="base" hangingPunct="0" marL="1371600" rtl="0">
      <a:spcBef>
        <a:spcPct val="30000"/>
      </a:spcBef>
      <a:spcAft>
        <a:spcPct val="0"/>
      </a:spcAft>
      <a:defRPr sz="1200" kern="1200">
        <a:solidFill>
          <a:schemeClr val="tx1"/>
        </a:solidFill>
        <a:latin typeface="+mn-lt"/>
        <a:ea typeface="+mn-ea"/>
        <a:cs typeface="+mn-cs"/>
      </a:defRPr>
    </a:lvl4pPr>
    <a:lvl5pPr algn="l" eaLnBrk="0" fontAlgn="base" hangingPunct="0" marL="1828800" rtl="0">
      <a:spcBef>
        <a:spcPct val="30000"/>
      </a:spcBef>
      <a:spcAft>
        <a:spcPct val="0"/>
      </a:spcAft>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15" name="Notes Placeholder 2"/>
          <p:cNvSpPr>
            <a:spLocks noGrp="1"/>
          </p:cNvSpPr>
          <p:nvPr>
            <p:ph type="body" idx="1"/>
          </p:nvPr>
        </p:nvSpPr>
        <p:spPr bwMode="auto">
          <a:noFill/>
        </p:spPr>
        <p:txBody>
          <a:bodyPr anchor="t" anchorCtr="0" compatLnSpc="1" numCol="1" wrap="square">
            <a:prstTxWarp prst="textNoShape"/>
          </a:bodyPr>
          <a:p>
            <a:endParaRPr altLang="en-US" lang="en-US"/>
          </a:p>
        </p:txBody>
      </p:sp>
      <p:sp>
        <p:nvSpPr>
          <p:cNvPr id="1048616" name="Slide Number Placeholder 3"/>
          <p:cNvSpPr>
            <a:spLocks noGrp="1"/>
          </p:cNvSpPr>
          <p:nvPr>
            <p:ph type="sldNum" sz="quarter" idx="5"/>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2C39F07-68D2-4850-8359-B748F7A290B6}" type="slidenum">
              <a:rPr altLang="en-US" lang="en-US">
                <a:latin typeface="Calibri" panose="020F0502020204030204" pitchFamily="34" charset="0"/>
              </a:rPr>
              <a:t>5</a:t>
            </a:fld>
            <a:endParaRPr altLang="en-US" 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22" name="Notes Placeholder 2"/>
          <p:cNvSpPr>
            <a:spLocks noGrp="1"/>
          </p:cNvSpPr>
          <p:nvPr>
            <p:ph type="body" idx="1"/>
          </p:nvPr>
        </p:nvSpPr>
        <p:spPr bwMode="auto">
          <a:noFill/>
        </p:spPr>
        <p:txBody>
          <a:bodyPr anchor="t" anchorCtr="0" compatLnSpc="1" numCol="1" wrap="square">
            <a:prstTxWarp prst="textNoShape"/>
          </a:bodyPr>
          <a:p>
            <a:endParaRPr altLang="en-US" lang="en-US"/>
          </a:p>
        </p:txBody>
      </p:sp>
      <p:sp>
        <p:nvSpPr>
          <p:cNvPr id="1048623" name="Slide Number Placeholder 3"/>
          <p:cNvSpPr>
            <a:spLocks noGrp="1"/>
          </p:cNvSpPr>
          <p:nvPr>
            <p:ph type="sldNum" sz="quarter" idx="5"/>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EB60C6D-39BA-49D2-830E-CF454DE082C4}" type="slidenum">
              <a:rPr altLang="en-US" lang="en-US">
                <a:latin typeface="Calibri" panose="020F0502020204030204" pitchFamily="34" charset="0"/>
              </a:rPr>
              <a:t>7</a:t>
            </a:fld>
            <a:endParaRPr altLang="en-US" 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5"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26" name="Notes Placeholder 2"/>
          <p:cNvSpPr>
            <a:spLocks noGrp="1"/>
          </p:cNvSpPr>
          <p:nvPr>
            <p:ph type="body" idx="1"/>
          </p:nvPr>
        </p:nvSpPr>
        <p:spPr bwMode="auto">
          <a:noFill/>
        </p:spPr>
        <p:txBody>
          <a:bodyPr anchor="t" anchorCtr="0" compatLnSpc="1" numCol="1" wrap="square">
            <a:prstTxWarp prst="textNoShape"/>
          </a:bodyPr>
          <a:p>
            <a:endParaRPr altLang="en-US" lang="en-US"/>
          </a:p>
        </p:txBody>
      </p:sp>
      <p:sp>
        <p:nvSpPr>
          <p:cNvPr id="1048627" name="Slide Number Placeholder 3"/>
          <p:cNvSpPr>
            <a:spLocks noGrp="1"/>
          </p:cNvSpPr>
          <p:nvPr>
            <p:ph type="sldNum" sz="quarter" idx="5"/>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496CC31-CE31-449F-938B-034ED42CE4B5}" type="slidenum">
              <a:rPr altLang="en-US" lang="en-US">
                <a:latin typeface="Calibri" panose="020F0502020204030204" pitchFamily="34" charset="0"/>
              </a:rPr>
              <a:t>8</a:t>
            </a:fld>
            <a:endParaRPr altLang="en-US" 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2"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33" name="Notes Placeholder 2"/>
          <p:cNvSpPr>
            <a:spLocks noGrp="1"/>
          </p:cNvSpPr>
          <p:nvPr>
            <p:ph type="body" idx="1"/>
          </p:nvPr>
        </p:nvSpPr>
        <p:spPr bwMode="auto">
          <a:noFill/>
        </p:spPr>
        <p:txBody>
          <a:bodyPr anchor="t" anchorCtr="0" compatLnSpc="1" numCol="1" wrap="square">
            <a:prstTxWarp prst="textNoShape"/>
          </a:bodyPr>
          <a:p>
            <a:endParaRPr altLang="en-US" lang="en-US"/>
          </a:p>
        </p:txBody>
      </p:sp>
      <p:sp>
        <p:nvSpPr>
          <p:cNvPr id="1048634" name="Slide Number Placeholder 3"/>
          <p:cNvSpPr>
            <a:spLocks noGrp="1"/>
          </p:cNvSpPr>
          <p:nvPr>
            <p:ph type="sldNum" sz="quarter" idx="5"/>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18293F6-5F8C-4ED5-AF05-7B3A5A90BC68}" type="slidenum">
              <a:rPr altLang="en-US" lang="en-US">
                <a:latin typeface="Calibri" panose="020F0502020204030204" pitchFamily="34" charset="0"/>
              </a:rPr>
              <a:t>10</a:t>
            </a:fld>
            <a:endParaRPr altLang="en-US" 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40"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41" name="Notes Placeholder 2"/>
          <p:cNvSpPr>
            <a:spLocks noGrp="1"/>
          </p:cNvSpPr>
          <p:nvPr>
            <p:ph type="body" idx="1"/>
          </p:nvPr>
        </p:nvSpPr>
        <p:spPr bwMode="auto">
          <a:noFill/>
        </p:spPr>
        <p:txBody>
          <a:bodyPr anchor="t" anchorCtr="0" compatLnSpc="1" numCol="1" wrap="square">
            <a:prstTxWarp prst="textNoShape"/>
          </a:bodyPr>
          <a:p>
            <a:endParaRPr altLang="en-US" lang="en-US"/>
          </a:p>
        </p:txBody>
      </p:sp>
      <p:sp>
        <p:nvSpPr>
          <p:cNvPr id="1048642" name="Slide Number Placeholder 3"/>
          <p:cNvSpPr>
            <a:spLocks noGrp="1"/>
          </p:cNvSpPr>
          <p:nvPr>
            <p:ph type="sldNum" sz="quarter" idx="5"/>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0EC9B8D-C7CA-44B7-9BB9-6722F3994067}" type="slidenum">
              <a:rPr altLang="en-US" lang="en-US">
                <a:latin typeface="Calibri" panose="020F0502020204030204" pitchFamily="34" charset="0"/>
              </a:rPr>
              <a:t>13</a:t>
            </a:fld>
            <a:endParaRPr altLang="en-US" 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5" name=""/>
        <p:cNvGrpSpPr/>
        <p:nvPr/>
      </p:nvGrpSpPr>
      <p:grpSpPr>
        <a:xfrm>
          <a:off x="0" y="0"/>
          <a:ext cx="0" cy="0"/>
          <a:chOff x="0" y="0"/>
          <a:chExt cx="0" cy="0"/>
        </a:xfrm>
      </p:grpSpPr>
      <p:sp>
        <p:nvSpPr>
          <p:cNvPr id="1048587" name="Rounded Rectangle 14"/>
          <p:cNvSpPr/>
          <p:nvPr/>
        </p:nvSpPr>
        <p:spPr>
          <a:xfrm>
            <a:off x="250825" y="212725"/>
            <a:ext cx="9566275" cy="5634038"/>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dirty="0" lang="en-US"/>
          </a:p>
        </p:txBody>
      </p:sp>
      <p:grpSp>
        <p:nvGrpSpPr>
          <p:cNvPr id="26" name="Group 9"/>
          <p:cNvGrpSpPr>
            <a:grpSpLocks noChangeAspect="1"/>
          </p:cNvGrpSpPr>
          <p:nvPr/>
        </p:nvGrpSpPr>
        <p:grpSpPr bwMode="auto">
          <a:xfrm>
            <a:off x="231775" y="4997450"/>
            <a:ext cx="9596438" cy="1241425"/>
            <a:chOff x="-3905250" y="4294188"/>
            <a:chExt cx="13011150" cy="1892300"/>
          </a:xfrm>
        </p:grpSpPr>
        <p:sp>
          <p:nvSpPr>
            <p:cNvPr id="1048588" name="Freeform 14"/>
            <p:cNvSpPr/>
            <p:nvPr/>
          </p:nvSpPr>
          <p:spPr bwMode="hidden">
            <a:xfrm>
              <a:off x="4809745" y="4499874"/>
              <a:ext cx="4296155" cy="1016325"/>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p:spPr>
          <p:txBody>
            <a:bodyPr/>
            <a:p>
              <a:endParaRPr lang="en-US"/>
            </a:p>
          </p:txBody>
        </p:sp>
        <p:sp>
          <p:nvSpPr>
            <p:cNvPr id="1048589" name="Freeform 18"/>
            <p:cNvSpPr/>
            <p:nvPr/>
          </p:nvSpPr>
          <p:spPr bwMode="hidden">
            <a:xfrm>
              <a:off x="-308619" y="4318386"/>
              <a:ext cx="8280213" cy="1209910"/>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p:spPr>
          <p:txBody>
            <a:bodyPr/>
            <a:p>
              <a:endParaRPr lang="en-US"/>
            </a:p>
          </p:txBody>
        </p:sp>
        <p:sp>
          <p:nvSpPr>
            <p:cNvPr id="1048590" name="Freeform 22"/>
            <p:cNvSpPr/>
            <p:nvPr/>
          </p:nvSpPr>
          <p:spPr bwMode="hidden">
            <a:xfrm>
              <a:off x="3476" y="4335326"/>
              <a:ext cx="8163986" cy="1101018"/>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p>
              <a:endParaRPr lang="en-US"/>
            </a:p>
          </p:txBody>
        </p:sp>
        <p:sp>
          <p:nvSpPr>
            <p:cNvPr id="1048591" name="Freeform 26"/>
            <p:cNvSpPr/>
            <p:nvPr/>
          </p:nvSpPr>
          <p:spPr bwMode="hidden">
            <a:xfrm>
              <a:off x="4157573" y="4315967"/>
              <a:ext cx="4939717" cy="926791"/>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p>
              <a:endParaRPr lang="en-US"/>
            </a:p>
          </p:txBody>
        </p:sp>
        <p:sp useBgFill="1">
          <p:nvSpPr>
            <p:cNvPr id="1048592" name="Freeform 10"/>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p:spPr>
          <p:txBody>
            <a:bodyPr/>
            <a:p>
              <a:endParaRPr lang="en-US"/>
            </a:p>
          </p:txBody>
        </p:sp>
      </p:grpSp>
      <p:sp>
        <p:nvSpPr>
          <p:cNvPr id="1048593" name="Title 1"/>
          <p:cNvSpPr>
            <a:spLocks noGrp="1"/>
          </p:cNvSpPr>
          <p:nvPr>
            <p:ph type="ctrTitle"/>
          </p:nvPr>
        </p:nvSpPr>
        <p:spPr>
          <a:xfrm>
            <a:off x="754380" y="1493520"/>
            <a:ext cx="8549640" cy="1661434"/>
          </a:xfrm>
        </p:spPr>
        <p:txBody>
          <a:bodyPr anchor="b">
            <a:normAutofit/>
          </a:bodyPr>
          <a:lstStyle>
            <a:lvl1pPr>
              <a:defRPr sz="4400">
                <a:solidFill>
                  <a:srgbClr val="FFFFFF"/>
                </a:solidFill>
              </a:defRPr>
            </a:lvl1pPr>
          </a:lstStyle>
          <a:p>
            <a:r>
              <a:rPr lang="en-US"/>
              <a:t>Click to edit Master title style</a:t>
            </a:r>
            <a:endParaRPr dirty="0" lang="en-US"/>
          </a:p>
        </p:txBody>
      </p:sp>
      <p:sp>
        <p:nvSpPr>
          <p:cNvPr id="1048594" name="Subtitle 2"/>
          <p:cNvSpPr>
            <a:spLocks noGrp="1"/>
          </p:cNvSpPr>
          <p:nvPr>
            <p:ph type="subTitle" idx="1"/>
          </p:nvPr>
        </p:nvSpPr>
        <p:spPr>
          <a:xfrm>
            <a:off x="1508760" y="3318935"/>
            <a:ext cx="7040880" cy="1374987"/>
          </a:xfrm>
        </p:spPr>
        <p:txBody>
          <a:bodyPr>
            <a:normAutofit/>
          </a:bodyPr>
          <a:lstStyle>
            <a:lvl1pPr algn="ctr" indent="0" marL="0">
              <a:buNone/>
              <a:defRPr sz="2000">
                <a:solidFill>
                  <a:srgbClr val="FFFFFF"/>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5" name="Date Placeholder 3"/>
          <p:cNvSpPr>
            <a:spLocks noGrp="1"/>
          </p:cNvSpPr>
          <p:nvPr>
            <p:ph type="dt" sz="half" idx="10"/>
          </p:nvPr>
        </p:nvSpPr>
        <p:spPr/>
        <p:txBody>
          <a:bodyPr/>
          <a:p>
            <a:fld id="{6289C0AA-F2E9-4E8D-A8D5-9E873409B5D5}" type="datetimeFigureOut">
              <a:rPr lang="en-US"/>
              <a:t>6/18/2023</a:t>
            </a:fld>
            <a:endParaRPr dirty="0" lang="en-US"/>
          </a:p>
        </p:txBody>
      </p:sp>
      <p:sp>
        <p:nvSpPr>
          <p:cNvPr id="1048596" name="Footer Placeholder 4"/>
          <p:cNvSpPr>
            <a:spLocks noGrp="1"/>
          </p:cNvSpPr>
          <p:nvPr>
            <p:ph type="ftr" sz="quarter" idx="11"/>
          </p:nvPr>
        </p:nvSpPr>
        <p:spPr/>
        <p:txBody>
          <a:bodyPr/>
          <a:p>
            <a:endParaRPr lang="en-US"/>
          </a:p>
        </p:txBody>
      </p:sp>
      <p:sp>
        <p:nvSpPr>
          <p:cNvPr id="1048597" name="Slide Number Placeholder 5"/>
          <p:cNvSpPr>
            <a:spLocks noGrp="1"/>
          </p:cNvSpPr>
          <p:nvPr>
            <p:ph type="sldNum" sz="quarter" idx="12"/>
          </p:nvPr>
        </p:nvSpPr>
        <p:spPr/>
        <p:txBody>
          <a:bodyPr/>
          <a:p>
            <a:fld id="{988684AC-1B09-446D-9AD8-DC578A92E707}" type="slidenum">
              <a:rPr altLang="en-US" lang="en-US"/>
              <a:t>‹#›</a:t>
            </a:fld>
            <a:endParaRPr altLang="en-US"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8" name=""/>
        <p:cNvGrpSpPr/>
        <p:nvPr/>
      </p:nvGrpSpPr>
      <p:grpSpPr>
        <a:xfrm>
          <a:off x="0" y="0"/>
          <a:ext cx="0" cy="0"/>
          <a:chOff x="0" y="0"/>
          <a:chExt cx="0" cy="0"/>
        </a:xfrm>
      </p:grpSpPr>
      <p:sp>
        <p:nvSpPr>
          <p:cNvPr id="1048688" name="Title 1"/>
          <p:cNvSpPr>
            <a:spLocks noGrp="1"/>
          </p:cNvSpPr>
          <p:nvPr>
            <p:ph type="title"/>
          </p:nvPr>
        </p:nvSpPr>
        <p:spPr/>
        <p:txBody>
          <a:bodyPr/>
          <a:p>
            <a:r>
              <a:rPr lang="en-US"/>
              <a:t>Click to edit Master title style</a:t>
            </a:r>
          </a:p>
        </p:txBody>
      </p:sp>
      <p:sp>
        <p:nvSpPr>
          <p:cNvPr id="1048689" name="Vertical Text Placeholder 2"/>
          <p:cNvSpPr>
            <a:spLocks noGrp="1"/>
          </p:cNvSpPr>
          <p:nvPr>
            <p:ph type="body" orient="vert" idx="1"/>
          </p:nvPr>
        </p:nvSpPr>
        <p:spPr/>
        <p:txBody>
          <a:bodyPr anchor="ctr"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0" name="Date Placeholder 3"/>
          <p:cNvSpPr>
            <a:spLocks noGrp="1"/>
          </p:cNvSpPr>
          <p:nvPr>
            <p:ph type="dt" sz="half" idx="10"/>
          </p:nvPr>
        </p:nvSpPr>
        <p:spPr/>
        <p:txBody>
          <a:bodyPr/>
          <a:p>
            <a:fld id="{598757C4-3C0B-41D8-8705-0B7AC56475B0}" type="datetimeFigureOut">
              <a:rPr lang="en-US"/>
              <a:t>6/18/2023</a:t>
            </a:fld>
            <a:endParaRPr dirty="0" lang="en-US"/>
          </a:p>
        </p:txBody>
      </p:sp>
      <p:sp>
        <p:nvSpPr>
          <p:cNvPr id="1048691" name="Footer Placeholder 4"/>
          <p:cNvSpPr>
            <a:spLocks noGrp="1"/>
          </p:cNvSpPr>
          <p:nvPr>
            <p:ph type="ftr" sz="quarter" idx="11"/>
          </p:nvPr>
        </p:nvSpPr>
        <p:spPr/>
        <p:txBody>
          <a:bodyPr/>
          <a:p>
            <a:endParaRPr lang="en-US"/>
          </a:p>
        </p:txBody>
      </p:sp>
      <p:sp>
        <p:nvSpPr>
          <p:cNvPr id="1048692" name="Slide Number Placeholder 5"/>
          <p:cNvSpPr>
            <a:spLocks noGrp="1"/>
          </p:cNvSpPr>
          <p:nvPr>
            <p:ph type="sldNum" sz="quarter" idx="12"/>
          </p:nvPr>
        </p:nvSpPr>
        <p:spPr/>
        <p:txBody>
          <a:bodyPr/>
          <a:p>
            <a:fld id="{3981F953-0EB8-4E89-91D1-39A5A4881F3E}" type="slidenum">
              <a:rPr altLang="en-US" lang="en-US"/>
              <a:t>‹#›</a:t>
            </a:fld>
            <a:endParaRPr altLang="en-US"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4" name=""/>
        <p:cNvGrpSpPr/>
        <p:nvPr/>
      </p:nvGrpSpPr>
      <p:grpSpPr>
        <a:xfrm>
          <a:off x="0" y="0"/>
          <a:ext cx="0" cy="0"/>
          <a:chOff x="0" y="0"/>
          <a:chExt cx="0" cy="0"/>
        </a:xfrm>
      </p:grpSpPr>
      <p:sp>
        <p:nvSpPr>
          <p:cNvPr id="1048665" name="Rounded Rectangle 14"/>
          <p:cNvSpPr/>
          <p:nvPr/>
        </p:nvSpPr>
        <p:spPr bwMode="hidden">
          <a:xfrm>
            <a:off x="250825" y="212725"/>
            <a:ext cx="9566275" cy="133191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dirty="0" lang="en-US"/>
          </a:p>
        </p:txBody>
      </p:sp>
      <p:grpSp>
        <p:nvGrpSpPr>
          <p:cNvPr id="65" name="Group 14"/>
          <p:cNvGrpSpPr>
            <a:grpSpLocks noChangeAspect="1"/>
          </p:cNvGrpSpPr>
          <p:nvPr/>
        </p:nvGrpSpPr>
        <p:grpSpPr bwMode="auto">
          <a:xfrm>
            <a:off x="231775" y="666750"/>
            <a:ext cx="9596438" cy="1243013"/>
            <a:chOff x="-3905250" y="4294188"/>
            <a:chExt cx="13011150" cy="1892300"/>
          </a:xfrm>
        </p:grpSpPr>
        <p:sp>
          <p:nvSpPr>
            <p:cNvPr id="1048666" name="Freeform 14"/>
            <p:cNvSpPr/>
            <p:nvPr/>
          </p:nvSpPr>
          <p:spPr bwMode="hidden">
            <a:xfrm>
              <a:off x="4809745" y="4502027"/>
              <a:ext cx="4296155" cy="1015026"/>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p:spPr>
          <p:txBody>
            <a:bodyPr/>
            <a:p>
              <a:endParaRPr lang="en-US"/>
            </a:p>
          </p:txBody>
        </p:sp>
        <p:sp>
          <p:nvSpPr>
            <p:cNvPr id="1048667" name="Freeform 18"/>
            <p:cNvSpPr/>
            <p:nvPr/>
          </p:nvSpPr>
          <p:spPr bwMode="hidden">
            <a:xfrm>
              <a:off x="-308619" y="4318355"/>
              <a:ext cx="8280213" cy="120836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p:spPr>
          <p:txBody>
            <a:bodyPr/>
            <a:p>
              <a:endParaRPr lang="en-US"/>
            </a:p>
          </p:txBody>
        </p:sp>
        <p:sp>
          <p:nvSpPr>
            <p:cNvPr id="1048668" name="Freeform 22"/>
            <p:cNvSpPr/>
            <p:nvPr/>
          </p:nvSpPr>
          <p:spPr bwMode="hidden">
            <a:xfrm>
              <a:off x="3476" y="4335273"/>
              <a:ext cx="8163986" cy="1102029"/>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p>
              <a:endParaRPr lang="en-US"/>
            </a:p>
          </p:txBody>
        </p:sp>
        <p:sp>
          <p:nvSpPr>
            <p:cNvPr id="1048669" name="Freeform 26"/>
            <p:cNvSpPr/>
            <p:nvPr/>
          </p:nvSpPr>
          <p:spPr bwMode="hidden">
            <a:xfrm>
              <a:off x="4157573" y="4315939"/>
              <a:ext cx="4939717" cy="928024"/>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p>
              <a:endParaRPr lang="en-US"/>
            </a:p>
          </p:txBody>
        </p:sp>
        <p:sp useBgFill="1">
          <p:nvSpPr>
            <p:cNvPr id="1048670" name="Freeform 25"/>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p:spPr>
          <p:txBody>
            <a:bodyPr/>
            <a:p>
              <a:endParaRPr lang="en-US"/>
            </a:p>
          </p:txBody>
        </p:sp>
      </p:grpSp>
      <p:sp>
        <p:nvSpPr>
          <p:cNvPr id="1048671" name="Vertical Title 1"/>
          <p:cNvSpPr>
            <a:spLocks noGrp="1"/>
          </p:cNvSpPr>
          <p:nvPr>
            <p:ph type="title" orient="vert"/>
          </p:nvPr>
        </p:nvSpPr>
        <p:spPr>
          <a:xfrm>
            <a:off x="7292340" y="1351282"/>
            <a:ext cx="2263140" cy="4188177"/>
          </a:xfrm>
        </p:spPr>
        <p:txBody>
          <a:bodyPr vert="eaVert"/>
          <a:lstStyle>
            <a:lvl1pPr algn="l">
              <a:defRPr>
                <a:solidFill>
                  <a:schemeClr val="tx2"/>
                </a:solidFill>
              </a:defRPr>
            </a:lvl1pPr>
          </a:lstStyle>
          <a:p>
            <a:r>
              <a:rPr lang="en-US"/>
              <a:t>Click to edit Master title style</a:t>
            </a:r>
            <a:endParaRPr dirty="0" lang="en-US"/>
          </a:p>
        </p:txBody>
      </p:sp>
      <p:sp>
        <p:nvSpPr>
          <p:cNvPr id="1048672" name="Vertical Text Placeholder 2"/>
          <p:cNvSpPr>
            <a:spLocks noGrp="1"/>
          </p:cNvSpPr>
          <p:nvPr>
            <p:ph type="body" orient="vert" idx="1"/>
          </p:nvPr>
        </p:nvSpPr>
        <p:spPr>
          <a:xfrm>
            <a:off x="502920" y="1351280"/>
            <a:ext cx="6621780" cy="4188178"/>
          </a:xfrm>
        </p:spPr>
        <p:txBody>
          <a:bodyPr vert="eaVert"/>
          <a:lstStyle>
            <a:lvl1pPr>
              <a:buClr>
                <a:schemeClr val="accent1"/>
              </a:buClr>
            </a:lvl1pPr>
            <a:lvl2pPr>
              <a:buClr>
                <a:schemeClr val="accent1"/>
              </a:buClr>
            </a:lvl2pPr>
            <a:lvl3pPr>
              <a:buClr>
                <a:schemeClr val="accent1"/>
              </a:buClr>
            </a:lvl3pPr>
            <a:lvl4pPr>
              <a:buClr>
                <a:schemeClr val="accent1"/>
              </a:buClr>
            </a:lvl4pPr>
            <a:lvl5pPr>
              <a:buClr>
                <a:schemeClr val="accent1"/>
              </a:buCl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3" name="Date Placeholder 3"/>
          <p:cNvSpPr>
            <a:spLocks noGrp="1"/>
          </p:cNvSpPr>
          <p:nvPr>
            <p:ph type="dt" sz="half" idx="10"/>
          </p:nvPr>
        </p:nvSpPr>
        <p:spPr/>
        <p:txBody>
          <a:bodyPr/>
          <a:p>
            <a:fld id="{598ED3B9-A26F-492F-A4AD-804E9961CB96}" type="datetimeFigureOut">
              <a:rPr lang="en-US"/>
              <a:t>6/18/2023</a:t>
            </a:fld>
            <a:endParaRPr dirty="0" lang="en-US"/>
          </a:p>
        </p:txBody>
      </p:sp>
      <p:sp>
        <p:nvSpPr>
          <p:cNvPr id="1048674" name="Footer Placeholder 4"/>
          <p:cNvSpPr>
            <a:spLocks noGrp="1"/>
          </p:cNvSpPr>
          <p:nvPr>
            <p:ph type="ftr" sz="quarter" idx="11"/>
          </p:nvPr>
        </p:nvSpPr>
        <p:spPr/>
        <p:txBody>
          <a:bodyPr/>
          <a:p>
            <a:endParaRPr lang="en-US"/>
          </a:p>
        </p:txBody>
      </p:sp>
      <p:sp>
        <p:nvSpPr>
          <p:cNvPr id="1048675" name="Slide Number Placeholder 5"/>
          <p:cNvSpPr>
            <a:spLocks noGrp="1"/>
          </p:cNvSpPr>
          <p:nvPr>
            <p:ph type="sldNum" sz="quarter" idx="12"/>
          </p:nvPr>
        </p:nvSpPr>
        <p:spPr/>
        <p:txBody>
          <a:bodyPr/>
          <a:p>
            <a:fld id="{6A25490C-2672-4EA0-8290-DEC05E28F36C}" type="slidenum">
              <a:rPr altLang="en-US" lang="en-US"/>
              <a:t>‹#›</a:t>
            </a:fld>
            <a:endParaRPr altLang="en-US"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5" name=""/>
        <p:cNvGrpSpPr/>
        <p:nvPr/>
      </p:nvGrpSpPr>
      <p:grpSpPr>
        <a:xfrm>
          <a:off x="0" y="0"/>
          <a:ext cx="0" cy="0"/>
          <a:chOff x="0" y="0"/>
          <a:chExt cx="0" cy="0"/>
        </a:xfrm>
      </p:grpSpPr>
      <p:sp>
        <p:nvSpPr>
          <p:cNvPr id="104860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2" name="Title 6"/>
          <p:cNvSpPr>
            <a:spLocks noGrp="1"/>
          </p:cNvSpPr>
          <p:nvPr>
            <p:ph type="title"/>
          </p:nvPr>
        </p:nvSpPr>
        <p:spPr/>
        <p:txBody>
          <a:bodyPr/>
          <a:p>
            <a:r>
              <a:rPr lang="en-US"/>
              <a:t>Click to edit Master title style</a:t>
            </a:r>
          </a:p>
        </p:txBody>
      </p:sp>
      <p:sp>
        <p:nvSpPr>
          <p:cNvPr id="1048603" name="Date Placeholder 3"/>
          <p:cNvSpPr>
            <a:spLocks noGrp="1"/>
          </p:cNvSpPr>
          <p:nvPr>
            <p:ph type="dt" sz="half" idx="10"/>
          </p:nvPr>
        </p:nvSpPr>
        <p:spPr/>
        <p:txBody>
          <a:bodyPr/>
          <a:p>
            <a:fld id="{DFAF66AD-7D6D-4A64-8F0F-9A4F1C43AF73}" type="datetimeFigureOut">
              <a:rPr lang="en-US"/>
              <a:t>6/18/2023</a:t>
            </a:fld>
            <a:endParaRPr dirty="0" lang="en-US"/>
          </a:p>
        </p:txBody>
      </p:sp>
      <p:sp>
        <p:nvSpPr>
          <p:cNvPr id="1048604" name="Footer Placeholder 4"/>
          <p:cNvSpPr>
            <a:spLocks noGrp="1"/>
          </p:cNvSpPr>
          <p:nvPr>
            <p:ph type="ftr" sz="quarter" idx="11"/>
          </p:nvPr>
        </p:nvSpPr>
        <p:spPr/>
        <p:txBody>
          <a:bodyPr/>
          <a:p>
            <a:endParaRPr lang="en-US"/>
          </a:p>
        </p:txBody>
      </p:sp>
      <p:sp>
        <p:nvSpPr>
          <p:cNvPr id="1048605" name="Slide Number Placeholder 5"/>
          <p:cNvSpPr>
            <a:spLocks noGrp="1"/>
          </p:cNvSpPr>
          <p:nvPr>
            <p:ph type="sldNum" sz="quarter" idx="12"/>
          </p:nvPr>
        </p:nvSpPr>
        <p:spPr/>
        <p:txBody>
          <a:bodyPr/>
          <a:p>
            <a:fld id="{DD52191E-A7AC-4675-AF97-518B1DDD3816}" type="slidenum">
              <a:rPr altLang="en-US" lang="en-US"/>
              <a:t>‹#›</a:t>
            </a:fld>
            <a:endParaRPr altLang="en-US"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61" name=""/>
        <p:cNvGrpSpPr/>
        <p:nvPr/>
      </p:nvGrpSpPr>
      <p:grpSpPr>
        <a:xfrm>
          <a:off x="0" y="0"/>
          <a:ext cx="0" cy="0"/>
          <a:chOff x="0" y="0"/>
          <a:chExt cx="0" cy="0"/>
        </a:xfrm>
      </p:grpSpPr>
      <p:sp>
        <p:nvSpPr>
          <p:cNvPr id="1048649" name="Rounded Rectangle 14"/>
          <p:cNvSpPr/>
          <p:nvPr/>
        </p:nvSpPr>
        <p:spPr>
          <a:xfrm>
            <a:off x="250825" y="212725"/>
            <a:ext cx="9566275" cy="4421188"/>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dirty="0" lang="en-US"/>
          </a:p>
        </p:txBody>
      </p:sp>
      <p:sp>
        <p:nvSpPr>
          <p:cNvPr id="1048650" name="Freeform 14"/>
          <p:cNvSpPr/>
          <p:nvPr/>
        </p:nvSpPr>
        <p:spPr bwMode="hidden">
          <a:xfrm>
            <a:off x="6651625" y="3922713"/>
            <a:ext cx="3163888" cy="66675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p:spPr>
        <p:txBody>
          <a:bodyPr/>
          <a:p>
            <a:endParaRPr lang="en-US"/>
          </a:p>
        </p:txBody>
      </p:sp>
      <p:sp>
        <p:nvSpPr>
          <p:cNvPr id="1048651" name="Freeform 18"/>
          <p:cNvSpPr/>
          <p:nvPr/>
        </p:nvSpPr>
        <p:spPr bwMode="hidden">
          <a:xfrm>
            <a:off x="2881313" y="3803650"/>
            <a:ext cx="6099175" cy="793750"/>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p:spPr>
        <p:txBody>
          <a:bodyPr/>
          <a:p>
            <a:endParaRPr lang="en-US"/>
          </a:p>
        </p:txBody>
      </p:sp>
      <p:sp>
        <p:nvSpPr>
          <p:cNvPr id="1048652" name="Freeform 22"/>
          <p:cNvSpPr/>
          <p:nvPr/>
        </p:nvSpPr>
        <p:spPr bwMode="hidden">
          <a:xfrm>
            <a:off x="3111500" y="3814763"/>
            <a:ext cx="6015038" cy="723900"/>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p>
            <a:endParaRPr lang="en-US"/>
          </a:p>
        </p:txBody>
      </p:sp>
      <p:sp>
        <p:nvSpPr>
          <p:cNvPr id="1048653" name="Freeform 26"/>
          <p:cNvSpPr/>
          <p:nvPr/>
        </p:nvSpPr>
        <p:spPr bwMode="hidden">
          <a:xfrm>
            <a:off x="6170613" y="3802063"/>
            <a:ext cx="3638550" cy="609600"/>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p>
            <a:endParaRPr lang="en-US"/>
          </a:p>
        </p:txBody>
      </p:sp>
      <p:sp useBgFill="1">
        <p:nvSpPr>
          <p:cNvPr id="1048654" name="Freeform 10"/>
          <p:cNvSpPr/>
          <p:nvPr/>
        </p:nvSpPr>
        <p:spPr bwMode="hidden">
          <a:xfrm>
            <a:off x="231775" y="3789363"/>
            <a:ext cx="9596438" cy="1239837"/>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p:spPr>
        <p:txBody>
          <a:bodyPr/>
          <a:p>
            <a:endParaRPr lang="en-US"/>
          </a:p>
        </p:txBody>
      </p:sp>
      <p:sp>
        <p:nvSpPr>
          <p:cNvPr id="1048655" name="Title 1"/>
          <p:cNvSpPr>
            <a:spLocks noGrp="1"/>
          </p:cNvSpPr>
          <p:nvPr>
            <p:ph type="title"/>
          </p:nvPr>
        </p:nvSpPr>
        <p:spPr>
          <a:xfrm>
            <a:off x="759036" y="2299323"/>
            <a:ext cx="8549640" cy="1422400"/>
          </a:xfrm>
        </p:spPr>
        <p:txBody>
          <a:bodyPr anchor="t">
            <a:normAutofit/>
          </a:bodyPr>
          <a:lstStyle>
            <a:lvl1pPr algn="ctr">
              <a:defRPr b="0" cap="none" sz="4400"/>
            </a:lvl1pPr>
          </a:lstStyle>
          <a:p>
            <a:r>
              <a:rPr lang="en-US"/>
              <a:t>Click to edit Master title style</a:t>
            </a:r>
            <a:endParaRPr dirty="0" lang="en-US"/>
          </a:p>
        </p:txBody>
      </p:sp>
      <p:sp>
        <p:nvSpPr>
          <p:cNvPr id="1048656" name="Text Placeholder 2"/>
          <p:cNvSpPr>
            <a:spLocks noGrp="1"/>
          </p:cNvSpPr>
          <p:nvPr>
            <p:ph type="body" idx="1"/>
          </p:nvPr>
        </p:nvSpPr>
        <p:spPr>
          <a:xfrm>
            <a:off x="1504102" y="1341618"/>
            <a:ext cx="7059507" cy="877148"/>
          </a:xfrm>
        </p:spPr>
        <p:txBody>
          <a:bodyPr anchor="b">
            <a:normAutofit/>
          </a:bodyPr>
          <a:lstStyle>
            <a:lvl1pPr algn="ctr" indent="0" marL="0">
              <a:buNone/>
              <a:defRPr sz="2000">
                <a:solidFill>
                  <a:srgbClr val="FFFFFF"/>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7" name="Date Placeholder 3"/>
          <p:cNvSpPr>
            <a:spLocks noGrp="1"/>
          </p:cNvSpPr>
          <p:nvPr>
            <p:ph type="dt" sz="half" idx="10"/>
          </p:nvPr>
        </p:nvSpPr>
        <p:spPr/>
        <p:txBody>
          <a:bodyPr/>
          <a:p>
            <a:fld id="{D9B5CEB5-D31B-4194-9AA6-BFFEAE827FBD}" type="datetimeFigureOut">
              <a:rPr lang="en-US"/>
              <a:t>6/18/2023</a:t>
            </a:fld>
            <a:endParaRPr dirty="0" lang="en-US"/>
          </a:p>
        </p:txBody>
      </p:sp>
      <p:sp>
        <p:nvSpPr>
          <p:cNvPr id="1048658" name="Footer Placeholder 4"/>
          <p:cNvSpPr>
            <a:spLocks noGrp="1"/>
          </p:cNvSpPr>
          <p:nvPr>
            <p:ph type="ftr" sz="quarter" idx="11"/>
          </p:nvPr>
        </p:nvSpPr>
        <p:spPr/>
        <p:txBody>
          <a:bodyPr/>
          <a:p>
            <a:endParaRPr lang="en-US"/>
          </a:p>
        </p:txBody>
      </p:sp>
      <p:sp>
        <p:nvSpPr>
          <p:cNvPr id="1048659" name="Slide Number Placeholder 5"/>
          <p:cNvSpPr>
            <a:spLocks noGrp="1"/>
          </p:cNvSpPr>
          <p:nvPr>
            <p:ph type="sldNum" sz="quarter" idx="12"/>
          </p:nvPr>
        </p:nvSpPr>
        <p:spPr/>
        <p:txBody>
          <a:bodyPr/>
          <a:p>
            <a:fld id="{6BCA8328-DB5C-4266-AAA9-0A34A2825990}" type="slidenum">
              <a:rPr altLang="en-US" lang="en-US"/>
              <a:t>‹#›</a:t>
            </a:fld>
            <a:endParaRPr altLang="en-US"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9" name=""/>
        <p:cNvGrpSpPr/>
        <p:nvPr/>
      </p:nvGrpSpPr>
      <p:grpSpPr>
        <a:xfrm>
          <a:off x="0" y="0"/>
          <a:ext cx="0" cy="0"/>
          <a:chOff x="0" y="0"/>
          <a:chExt cx="0" cy="0"/>
        </a:xfrm>
      </p:grpSpPr>
      <p:sp>
        <p:nvSpPr>
          <p:cNvPr id="1048693" name="Title 1"/>
          <p:cNvSpPr>
            <a:spLocks noGrp="1"/>
          </p:cNvSpPr>
          <p:nvPr>
            <p:ph type="title"/>
          </p:nvPr>
        </p:nvSpPr>
        <p:spPr/>
        <p:txBody>
          <a:bodyPr/>
          <a:p>
            <a:r>
              <a:rPr lang="en-US"/>
              <a:t>Click to edit Master title style</a:t>
            </a:r>
          </a:p>
        </p:txBody>
      </p:sp>
      <p:sp>
        <p:nvSpPr>
          <p:cNvPr id="1048694" name="Content Placeholder 8"/>
          <p:cNvSpPr>
            <a:spLocks noGrp="1"/>
          </p:cNvSpPr>
          <p:nvPr>
            <p:ph sz="quarter" idx="13"/>
          </p:nvPr>
        </p:nvSpPr>
        <p:spPr>
          <a:xfrm>
            <a:off x="744320" y="2500579"/>
            <a:ext cx="4204412" cy="321746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5" name="Content Placeholder 10"/>
          <p:cNvSpPr>
            <a:spLocks noGrp="1"/>
          </p:cNvSpPr>
          <p:nvPr>
            <p:ph sz="quarter" idx="14"/>
          </p:nvPr>
        </p:nvSpPr>
        <p:spPr>
          <a:xfrm>
            <a:off x="5109666" y="2500579"/>
            <a:ext cx="4204412" cy="321746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6" name="Date Placeholder 3"/>
          <p:cNvSpPr>
            <a:spLocks noGrp="1"/>
          </p:cNvSpPr>
          <p:nvPr>
            <p:ph type="dt" sz="half" idx="15"/>
          </p:nvPr>
        </p:nvSpPr>
        <p:spPr/>
        <p:txBody>
          <a:bodyPr/>
          <a:p>
            <a:fld id="{0898B865-556E-4AA0-A372-01890855517A}" type="datetimeFigureOut">
              <a:rPr lang="en-US"/>
              <a:t>6/18/2023</a:t>
            </a:fld>
            <a:endParaRPr dirty="0" lang="en-US"/>
          </a:p>
        </p:txBody>
      </p:sp>
      <p:sp>
        <p:nvSpPr>
          <p:cNvPr id="1048697" name="Footer Placeholder 4"/>
          <p:cNvSpPr>
            <a:spLocks noGrp="1"/>
          </p:cNvSpPr>
          <p:nvPr>
            <p:ph type="ftr" sz="quarter" idx="16"/>
          </p:nvPr>
        </p:nvSpPr>
        <p:spPr/>
        <p:txBody>
          <a:bodyPr/>
          <a:p>
            <a:endParaRPr lang="en-US"/>
          </a:p>
        </p:txBody>
      </p:sp>
      <p:sp>
        <p:nvSpPr>
          <p:cNvPr id="1048698" name="Slide Number Placeholder 5"/>
          <p:cNvSpPr>
            <a:spLocks noGrp="1"/>
          </p:cNvSpPr>
          <p:nvPr>
            <p:ph type="sldNum" sz="quarter" idx="17"/>
          </p:nvPr>
        </p:nvSpPr>
        <p:spPr/>
        <p:txBody>
          <a:bodyPr/>
          <a:p>
            <a:fld id="{B971D333-BE70-4D93-BD79-8F45AC1D30DE}" type="slidenum">
              <a:rPr altLang="en-US" lang="en-US"/>
              <a:t>‹#›</a:t>
            </a:fld>
            <a:endParaRPr altLang="en-US"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0" name=""/>
        <p:cNvGrpSpPr/>
        <p:nvPr/>
      </p:nvGrpSpPr>
      <p:grpSpPr>
        <a:xfrm>
          <a:off x="0" y="0"/>
          <a:ext cx="0" cy="0"/>
          <a:chOff x="0" y="0"/>
          <a:chExt cx="0" cy="0"/>
        </a:xfrm>
      </p:grpSpPr>
      <p:sp>
        <p:nvSpPr>
          <p:cNvPr id="1048699" name="Title 1"/>
          <p:cNvSpPr>
            <a:spLocks noGrp="1"/>
          </p:cNvSpPr>
          <p:nvPr>
            <p:ph type="title"/>
          </p:nvPr>
        </p:nvSpPr>
        <p:spPr/>
        <p:txBody>
          <a:bodyPr/>
          <a:p>
            <a:r>
              <a:rPr lang="en-US"/>
              <a:t>Click to edit Master title style</a:t>
            </a:r>
          </a:p>
        </p:txBody>
      </p:sp>
      <p:sp>
        <p:nvSpPr>
          <p:cNvPr id="1048700" name="Text Placeholder 2"/>
          <p:cNvSpPr>
            <a:spLocks noGrp="1"/>
          </p:cNvSpPr>
          <p:nvPr>
            <p:ph type="body" idx="1"/>
          </p:nvPr>
        </p:nvSpPr>
        <p:spPr>
          <a:xfrm>
            <a:off x="744322" y="2499574"/>
            <a:ext cx="4204412" cy="597111"/>
          </a:xfrm>
        </p:spPr>
        <p:txBody>
          <a:bodyPr anchor="ctr"/>
          <a:lstStyle>
            <a:lvl1pPr algn="ctr" indent="0" marL="0">
              <a:buNone/>
              <a:defRPr b="0" sz="2400">
                <a:solidFill>
                  <a:schemeClr val="tx2"/>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1" name="Content Placeholder 3"/>
          <p:cNvSpPr>
            <a:spLocks noGrp="1"/>
          </p:cNvSpPr>
          <p:nvPr>
            <p:ph sz="half" idx="2"/>
          </p:nvPr>
        </p:nvSpPr>
        <p:spPr>
          <a:xfrm>
            <a:off x="745066" y="3200401"/>
            <a:ext cx="4202061" cy="2517352"/>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2" name="Text Placeholder 4"/>
          <p:cNvSpPr>
            <a:spLocks noGrp="1"/>
          </p:cNvSpPr>
          <p:nvPr>
            <p:ph type="body" sz="quarter" idx="3"/>
          </p:nvPr>
        </p:nvSpPr>
        <p:spPr>
          <a:xfrm>
            <a:off x="5113020" y="2499573"/>
            <a:ext cx="4204412" cy="597111"/>
          </a:xfrm>
        </p:spPr>
        <p:txBody>
          <a:bodyPr anchor="ctr"/>
          <a:lstStyle>
            <a:lvl1pPr algn="ctr" indent="0" marL="0">
              <a:buNone/>
              <a:defRPr b="0" sz="2400" i="0">
                <a:solidFill>
                  <a:schemeClr val="tx2"/>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3" name="Content Placeholder 5"/>
          <p:cNvSpPr>
            <a:spLocks noGrp="1"/>
          </p:cNvSpPr>
          <p:nvPr>
            <p:ph sz="quarter" idx="4"/>
          </p:nvPr>
        </p:nvSpPr>
        <p:spPr>
          <a:xfrm>
            <a:off x="5109527" y="3200401"/>
            <a:ext cx="4204412" cy="2517352"/>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3"/>
          <p:cNvSpPr>
            <a:spLocks noGrp="1"/>
          </p:cNvSpPr>
          <p:nvPr>
            <p:ph type="dt" sz="half" idx="10"/>
          </p:nvPr>
        </p:nvSpPr>
        <p:spPr/>
        <p:txBody>
          <a:bodyPr/>
          <a:p>
            <a:fld id="{A57580DB-0006-4312-AB63-4CBF2F491BB4}" type="datetimeFigureOut">
              <a:rPr lang="en-US"/>
              <a:t>6/18/2023</a:t>
            </a:fld>
            <a:endParaRPr dirty="0" lang="en-US"/>
          </a:p>
        </p:txBody>
      </p:sp>
      <p:sp>
        <p:nvSpPr>
          <p:cNvPr id="1048705" name="Footer Placeholder 4"/>
          <p:cNvSpPr>
            <a:spLocks noGrp="1"/>
          </p:cNvSpPr>
          <p:nvPr>
            <p:ph type="ftr" sz="quarter" idx="11"/>
          </p:nvPr>
        </p:nvSpPr>
        <p:spPr/>
        <p:txBody>
          <a:bodyPr/>
          <a:p>
            <a:endParaRPr lang="en-US"/>
          </a:p>
        </p:txBody>
      </p:sp>
      <p:sp>
        <p:nvSpPr>
          <p:cNvPr id="1048706" name="Slide Number Placeholder 5"/>
          <p:cNvSpPr>
            <a:spLocks noGrp="1"/>
          </p:cNvSpPr>
          <p:nvPr>
            <p:ph type="sldNum" sz="quarter" idx="12"/>
          </p:nvPr>
        </p:nvSpPr>
        <p:spPr/>
        <p:txBody>
          <a:bodyPr/>
          <a:p>
            <a:fld id="{919A0EE1-EA04-4EF4-ACCD-AC8A39B121EF}" type="slidenum">
              <a:rPr altLang="en-US" lang="en-US"/>
              <a:t>‹#›</a:t>
            </a:fld>
            <a:endParaRPr altLang="en-US"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3" name=""/>
        <p:cNvGrpSpPr/>
        <p:nvPr/>
      </p:nvGrpSpPr>
      <p:grpSpPr>
        <a:xfrm>
          <a:off x="0" y="0"/>
          <a:ext cx="0" cy="0"/>
          <a:chOff x="0" y="0"/>
          <a:chExt cx="0" cy="0"/>
        </a:xfrm>
      </p:grpSpPr>
      <p:sp>
        <p:nvSpPr>
          <p:cNvPr id="1048661" name="Title 1"/>
          <p:cNvSpPr>
            <a:spLocks noGrp="1"/>
          </p:cNvSpPr>
          <p:nvPr>
            <p:ph type="title"/>
          </p:nvPr>
        </p:nvSpPr>
        <p:spPr/>
        <p:txBody>
          <a:bodyPr/>
          <a:p>
            <a:r>
              <a:rPr lang="en-US"/>
              <a:t>Click to edit Master title style</a:t>
            </a:r>
          </a:p>
        </p:txBody>
      </p:sp>
      <p:sp>
        <p:nvSpPr>
          <p:cNvPr id="1048662" name="Date Placeholder 3"/>
          <p:cNvSpPr>
            <a:spLocks noGrp="1"/>
          </p:cNvSpPr>
          <p:nvPr>
            <p:ph type="dt" sz="half" idx="10"/>
          </p:nvPr>
        </p:nvSpPr>
        <p:spPr/>
        <p:txBody>
          <a:bodyPr/>
          <a:p>
            <a:fld id="{C6838D61-9E17-43A0-B66F-8B5DE6D32FD4}" type="datetimeFigureOut">
              <a:rPr lang="en-US"/>
              <a:t>6/18/2023</a:t>
            </a:fld>
            <a:endParaRPr dirty="0" lang="en-US"/>
          </a:p>
        </p:txBody>
      </p:sp>
      <p:sp>
        <p:nvSpPr>
          <p:cNvPr id="1048663" name="Footer Placeholder 4"/>
          <p:cNvSpPr>
            <a:spLocks noGrp="1"/>
          </p:cNvSpPr>
          <p:nvPr>
            <p:ph type="ftr" sz="quarter" idx="11"/>
          </p:nvPr>
        </p:nvSpPr>
        <p:spPr/>
        <p:txBody>
          <a:bodyPr/>
          <a:p>
            <a:endParaRPr lang="en-US"/>
          </a:p>
        </p:txBody>
      </p:sp>
      <p:sp>
        <p:nvSpPr>
          <p:cNvPr id="1048664" name="Slide Number Placeholder 5"/>
          <p:cNvSpPr>
            <a:spLocks noGrp="1"/>
          </p:cNvSpPr>
          <p:nvPr>
            <p:ph type="sldNum" sz="quarter" idx="12"/>
          </p:nvPr>
        </p:nvSpPr>
        <p:spPr/>
        <p:txBody>
          <a:bodyPr/>
          <a:p>
            <a:fld id="{15ED0F96-B362-4F71-BC72-ABF562430640}" type="slidenum">
              <a:rPr altLang="en-US" lang="en-US"/>
              <a:t>‹#›</a:t>
            </a:fld>
            <a:endParaRPr altLang="en-US"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71" name=""/>
        <p:cNvGrpSpPr/>
        <p:nvPr/>
      </p:nvGrpSpPr>
      <p:grpSpPr>
        <a:xfrm>
          <a:off x="0" y="0"/>
          <a:ext cx="0" cy="0"/>
          <a:chOff x="0" y="0"/>
          <a:chExt cx="0" cy="0"/>
        </a:xfrm>
      </p:grpSpPr>
      <p:sp>
        <p:nvSpPr>
          <p:cNvPr id="1048707" name="Rounded Rectangle 14"/>
          <p:cNvSpPr/>
          <p:nvPr/>
        </p:nvSpPr>
        <p:spPr>
          <a:xfrm>
            <a:off x="250825" y="212725"/>
            <a:ext cx="9566275" cy="133191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dirty="0" lang="en-US"/>
          </a:p>
        </p:txBody>
      </p:sp>
      <p:grpSp>
        <p:nvGrpSpPr>
          <p:cNvPr id="72" name="Group 5"/>
          <p:cNvGrpSpPr>
            <a:grpSpLocks noChangeAspect="1"/>
          </p:cNvGrpSpPr>
          <p:nvPr/>
        </p:nvGrpSpPr>
        <p:grpSpPr bwMode="auto">
          <a:xfrm>
            <a:off x="231775" y="666750"/>
            <a:ext cx="9596438" cy="1241425"/>
            <a:chOff x="-3905251" y="4294188"/>
            <a:chExt cx="13027839" cy="1892300"/>
          </a:xfrm>
        </p:grpSpPr>
        <p:sp>
          <p:nvSpPr>
            <p:cNvPr id="1048708" name="Freeform 14"/>
            <p:cNvSpPr/>
            <p:nvPr/>
          </p:nvSpPr>
          <p:spPr bwMode="hidden">
            <a:xfrm>
              <a:off x="4810147" y="4499874"/>
              <a:ext cx="4295200" cy="1016325"/>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p:spPr>
          <p:txBody>
            <a:bodyPr/>
            <a:p>
              <a:endParaRPr lang="en-US"/>
            </a:p>
          </p:txBody>
        </p:sp>
        <p:sp>
          <p:nvSpPr>
            <p:cNvPr id="1048709" name="Freeform 18"/>
            <p:cNvSpPr/>
            <p:nvPr/>
          </p:nvSpPr>
          <p:spPr bwMode="hidden">
            <a:xfrm>
              <a:off x="-308317" y="4318386"/>
              <a:ext cx="8277903" cy="1209910"/>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p:spPr>
          <p:txBody>
            <a:bodyPr/>
            <a:p>
              <a:endParaRPr lang="en-US"/>
            </a:p>
          </p:txBody>
        </p:sp>
        <p:sp>
          <p:nvSpPr>
            <p:cNvPr id="1048710" name="Freeform 22"/>
            <p:cNvSpPr/>
            <p:nvPr/>
          </p:nvSpPr>
          <p:spPr bwMode="hidden">
            <a:xfrm>
              <a:off x="4178" y="4335326"/>
              <a:ext cx="8165837" cy="1101018"/>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p>
              <a:endParaRPr lang="en-US"/>
            </a:p>
          </p:txBody>
        </p:sp>
        <p:sp>
          <p:nvSpPr>
            <p:cNvPr id="1048711" name="Freeform 26"/>
            <p:cNvSpPr/>
            <p:nvPr/>
          </p:nvSpPr>
          <p:spPr bwMode="hidden">
            <a:xfrm>
              <a:off x="4154983" y="4315967"/>
              <a:ext cx="4941743" cy="926791"/>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p>
              <a:endParaRPr lang="en-US"/>
            </a:p>
          </p:txBody>
        </p:sp>
        <p:sp useBgFill="1">
          <p:nvSpPr>
            <p:cNvPr id="1048712" name="Freeform 25"/>
            <p:cNvSpPr/>
            <p:nvPr/>
          </p:nvSpPr>
          <p:spPr bwMode="hidden">
            <a:xfrm>
              <a:off x="-3905251" y="4294188"/>
              <a:ext cx="13027839"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p:spPr>
          <p:txBody>
            <a:bodyPr/>
            <a:p>
              <a:endParaRPr lang="en-US"/>
            </a:p>
          </p:txBody>
        </p:sp>
      </p:grpSp>
      <p:sp>
        <p:nvSpPr>
          <p:cNvPr id="1048713" name="Date Placeholder 1"/>
          <p:cNvSpPr>
            <a:spLocks noGrp="1"/>
          </p:cNvSpPr>
          <p:nvPr>
            <p:ph type="dt" sz="half" idx="10"/>
          </p:nvPr>
        </p:nvSpPr>
        <p:spPr/>
        <p:txBody>
          <a:bodyPr/>
          <a:p>
            <a:fld id="{97A81202-CD79-49C4-8879-5D5B99886B33}" type="datetimeFigureOut">
              <a:rPr lang="en-US"/>
              <a:t>6/18/2023</a:t>
            </a:fld>
            <a:endParaRPr dirty="0" lang="en-US"/>
          </a:p>
        </p:txBody>
      </p:sp>
      <p:sp>
        <p:nvSpPr>
          <p:cNvPr id="1048714" name="Footer Placeholder 2"/>
          <p:cNvSpPr>
            <a:spLocks noGrp="1"/>
          </p:cNvSpPr>
          <p:nvPr>
            <p:ph type="ftr" sz="quarter" idx="11"/>
          </p:nvPr>
        </p:nvSpPr>
        <p:spPr/>
        <p:txBody>
          <a:bodyPr/>
          <a:p>
            <a:endParaRPr lang="en-US"/>
          </a:p>
        </p:txBody>
      </p:sp>
      <p:sp>
        <p:nvSpPr>
          <p:cNvPr id="1048715" name="Slide Number Placeholder 3"/>
          <p:cNvSpPr>
            <a:spLocks noGrp="1"/>
          </p:cNvSpPr>
          <p:nvPr>
            <p:ph type="sldNum" sz="quarter" idx="12"/>
          </p:nvPr>
        </p:nvSpPr>
        <p:spPr/>
        <p:txBody>
          <a:bodyPr/>
          <a:p>
            <a:fld id="{D5E74A4D-1A8D-4D23-AFC7-469E0B579B23}" type="slidenum">
              <a:rPr altLang="en-US" lang="en-US"/>
              <a:t>‹#›</a:t>
            </a:fld>
            <a:endParaRPr altLang="en-US"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73" name=""/>
        <p:cNvGrpSpPr/>
        <p:nvPr/>
      </p:nvGrpSpPr>
      <p:grpSpPr>
        <a:xfrm>
          <a:off x="0" y="0"/>
          <a:ext cx="0" cy="0"/>
          <a:chOff x="0" y="0"/>
          <a:chExt cx="0" cy="0"/>
        </a:xfrm>
      </p:grpSpPr>
      <p:sp>
        <p:nvSpPr>
          <p:cNvPr id="1048716" name="Rounded Rectangle 14"/>
          <p:cNvSpPr/>
          <p:nvPr/>
        </p:nvSpPr>
        <p:spPr>
          <a:xfrm>
            <a:off x="250825" y="212725"/>
            <a:ext cx="9566275" cy="133191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dirty="0" lang="en-US"/>
          </a:p>
        </p:txBody>
      </p:sp>
      <p:grpSp>
        <p:nvGrpSpPr>
          <p:cNvPr id="74" name="Group 23"/>
          <p:cNvGrpSpPr>
            <a:grpSpLocks noChangeAspect="1"/>
          </p:cNvGrpSpPr>
          <p:nvPr/>
        </p:nvGrpSpPr>
        <p:grpSpPr bwMode="auto">
          <a:xfrm>
            <a:off x="231775" y="666750"/>
            <a:ext cx="9596438" cy="1243013"/>
            <a:chOff x="-3905250" y="4294188"/>
            <a:chExt cx="13011150" cy="1892300"/>
          </a:xfrm>
        </p:grpSpPr>
        <p:sp>
          <p:nvSpPr>
            <p:cNvPr id="1048717" name="Freeform 14"/>
            <p:cNvSpPr/>
            <p:nvPr/>
          </p:nvSpPr>
          <p:spPr bwMode="hidden">
            <a:xfrm>
              <a:off x="4809745" y="4502027"/>
              <a:ext cx="4296155" cy="1015026"/>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p:spPr>
          <p:txBody>
            <a:bodyPr/>
            <a:p>
              <a:endParaRPr lang="en-US"/>
            </a:p>
          </p:txBody>
        </p:sp>
        <p:sp>
          <p:nvSpPr>
            <p:cNvPr id="1048718" name="Freeform 18"/>
            <p:cNvSpPr/>
            <p:nvPr/>
          </p:nvSpPr>
          <p:spPr bwMode="hidden">
            <a:xfrm>
              <a:off x="-308619" y="4318355"/>
              <a:ext cx="8280213" cy="120836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p:spPr>
          <p:txBody>
            <a:bodyPr/>
            <a:p>
              <a:endParaRPr lang="en-US"/>
            </a:p>
          </p:txBody>
        </p:sp>
        <p:sp>
          <p:nvSpPr>
            <p:cNvPr id="1048719" name="Freeform 22"/>
            <p:cNvSpPr/>
            <p:nvPr/>
          </p:nvSpPr>
          <p:spPr bwMode="hidden">
            <a:xfrm>
              <a:off x="3476" y="4335273"/>
              <a:ext cx="8163986" cy="1102029"/>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p>
              <a:endParaRPr lang="en-US"/>
            </a:p>
          </p:txBody>
        </p:sp>
        <p:sp>
          <p:nvSpPr>
            <p:cNvPr id="1048720" name="Freeform 26"/>
            <p:cNvSpPr/>
            <p:nvPr/>
          </p:nvSpPr>
          <p:spPr bwMode="hidden">
            <a:xfrm>
              <a:off x="4157573" y="4315939"/>
              <a:ext cx="4939717" cy="928024"/>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p>
              <a:endParaRPr lang="en-US"/>
            </a:p>
          </p:txBody>
        </p:sp>
        <p:sp useBgFill="1">
          <p:nvSpPr>
            <p:cNvPr id="1048721" name="Freeform 25"/>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p:spPr>
          <p:txBody>
            <a:bodyPr/>
            <a:p>
              <a:endParaRPr lang="en-US"/>
            </a:p>
          </p:txBody>
        </p:sp>
      </p:grpSp>
      <p:sp>
        <p:nvSpPr>
          <p:cNvPr id="1048722" name="Text Placeholder 3"/>
          <p:cNvSpPr>
            <a:spLocks noGrp="1"/>
          </p:cNvSpPr>
          <p:nvPr>
            <p:ph type="body" sz="half" idx="2"/>
          </p:nvPr>
        </p:nvSpPr>
        <p:spPr>
          <a:xfrm>
            <a:off x="1005840" y="3342641"/>
            <a:ext cx="3688080" cy="1778001"/>
          </a:xfrm>
        </p:spPr>
        <p:txBody>
          <a:bodyPr>
            <a:normAutofit/>
          </a:bodyPr>
          <a:lstStyle>
            <a:lvl1pPr indent="0" marL="0">
              <a:spcBef>
                <a:spcPts val="0"/>
              </a:spcBef>
              <a:spcAft>
                <a:spcPts val="600"/>
              </a:spcAft>
              <a:buNone/>
              <a:defRPr sz="1800">
                <a:solidFill>
                  <a:schemeClr val="tx2"/>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3" name="Title 21"/>
          <p:cNvSpPr>
            <a:spLocks noGrp="1"/>
          </p:cNvSpPr>
          <p:nvPr>
            <p:ph type="title"/>
          </p:nvPr>
        </p:nvSpPr>
        <p:spPr>
          <a:xfrm>
            <a:off x="1005840" y="2133601"/>
            <a:ext cx="3688080" cy="1169213"/>
          </a:xfrm>
        </p:spPr>
        <p:txBody>
          <a:bodyPr anchor="b">
            <a:noAutofit/>
          </a:bodyPr>
          <a:lstStyle>
            <a:lvl1pPr algn="l">
              <a:defRPr sz="3200">
                <a:solidFill>
                  <a:schemeClr val="tx2"/>
                </a:solidFill>
              </a:defRPr>
            </a:lvl1pPr>
          </a:lstStyle>
          <a:p>
            <a:r>
              <a:rPr lang="en-US"/>
              <a:t>Click to edit Master title style</a:t>
            </a:r>
            <a:endParaRPr dirty="0" lang="en-US"/>
          </a:p>
        </p:txBody>
      </p:sp>
      <p:sp>
        <p:nvSpPr>
          <p:cNvPr id="1048724" name="Content Placeholder 2"/>
          <p:cNvSpPr>
            <a:spLocks noGrp="1"/>
          </p:cNvSpPr>
          <p:nvPr>
            <p:ph idx="1"/>
          </p:nvPr>
        </p:nvSpPr>
        <p:spPr>
          <a:xfrm>
            <a:off x="5117159" y="1706880"/>
            <a:ext cx="4294484" cy="3556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5" name="Date Placeholder 4"/>
          <p:cNvSpPr>
            <a:spLocks noGrp="1"/>
          </p:cNvSpPr>
          <p:nvPr>
            <p:ph type="dt" sz="half" idx="10"/>
          </p:nvPr>
        </p:nvSpPr>
        <p:spPr/>
        <p:txBody>
          <a:bodyPr/>
          <a:p>
            <a:fld id="{F4E13905-E72F-4B18-9F34-89A678150BAC}" type="datetimeFigureOut">
              <a:rPr lang="en-US"/>
              <a:t>6/18/2023</a:t>
            </a:fld>
            <a:endParaRPr dirty="0" lang="en-US"/>
          </a:p>
        </p:txBody>
      </p:sp>
      <p:sp>
        <p:nvSpPr>
          <p:cNvPr id="1048726" name="Footer Placeholder 5"/>
          <p:cNvSpPr>
            <a:spLocks noGrp="1"/>
          </p:cNvSpPr>
          <p:nvPr>
            <p:ph type="ftr" sz="quarter" idx="11"/>
          </p:nvPr>
        </p:nvSpPr>
        <p:spPr/>
        <p:txBody>
          <a:bodyPr/>
          <a:p>
            <a:endParaRPr lang="en-US"/>
          </a:p>
        </p:txBody>
      </p:sp>
      <p:sp>
        <p:nvSpPr>
          <p:cNvPr id="1048727" name="Slide Number Placeholder 6"/>
          <p:cNvSpPr>
            <a:spLocks noGrp="1"/>
          </p:cNvSpPr>
          <p:nvPr>
            <p:ph type="sldNum" sz="quarter" idx="12"/>
          </p:nvPr>
        </p:nvSpPr>
        <p:spPr/>
        <p:txBody>
          <a:bodyPr/>
          <a:p>
            <a:fld id="{6924DBF3-379B-4989-94DF-395C6646AABF}" type="slidenum">
              <a:rPr altLang="en-US" lang="en-US"/>
              <a:t>‹#›</a:t>
            </a:fld>
            <a:endParaRPr altLang="en-US"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66" name=""/>
        <p:cNvGrpSpPr/>
        <p:nvPr/>
      </p:nvGrpSpPr>
      <p:grpSpPr>
        <a:xfrm>
          <a:off x="0" y="0"/>
          <a:ext cx="0" cy="0"/>
          <a:chOff x="0" y="0"/>
          <a:chExt cx="0" cy="0"/>
        </a:xfrm>
      </p:grpSpPr>
      <p:sp>
        <p:nvSpPr>
          <p:cNvPr id="1048676" name="Rounded Rectangle 14"/>
          <p:cNvSpPr/>
          <p:nvPr/>
        </p:nvSpPr>
        <p:spPr>
          <a:xfrm>
            <a:off x="250825" y="212725"/>
            <a:ext cx="9566275" cy="5634038"/>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dirty="0" lang="en-US"/>
          </a:p>
        </p:txBody>
      </p:sp>
      <p:grpSp>
        <p:nvGrpSpPr>
          <p:cNvPr id="67" name="Group 8"/>
          <p:cNvGrpSpPr>
            <a:grpSpLocks noChangeAspect="1"/>
          </p:cNvGrpSpPr>
          <p:nvPr/>
        </p:nvGrpSpPr>
        <p:grpSpPr bwMode="auto">
          <a:xfrm>
            <a:off x="231775" y="4997450"/>
            <a:ext cx="9596438" cy="1241425"/>
            <a:chOff x="-3905250" y="4294188"/>
            <a:chExt cx="13011150" cy="1892300"/>
          </a:xfrm>
        </p:grpSpPr>
        <p:sp>
          <p:nvSpPr>
            <p:cNvPr id="1048677" name="Freeform 14"/>
            <p:cNvSpPr/>
            <p:nvPr/>
          </p:nvSpPr>
          <p:spPr bwMode="hidden">
            <a:xfrm>
              <a:off x="4809745" y="4499874"/>
              <a:ext cx="4296155" cy="1016325"/>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p:spPr>
          <p:txBody>
            <a:bodyPr/>
            <a:p>
              <a:endParaRPr lang="en-US"/>
            </a:p>
          </p:txBody>
        </p:sp>
        <p:sp>
          <p:nvSpPr>
            <p:cNvPr id="1048678" name="Freeform 18"/>
            <p:cNvSpPr/>
            <p:nvPr/>
          </p:nvSpPr>
          <p:spPr bwMode="hidden">
            <a:xfrm>
              <a:off x="-308619" y="4318386"/>
              <a:ext cx="8280213" cy="1209910"/>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p:spPr>
          <p:txBody>
            <a:bodyPr/>
            <a:p>
              <a:endParaRPr lang="en-US"/>
            </a:p>
          </p:txBody>
        </p:sp>
        <p:sp>
          <p:nvSpPr>
            <p:cNvPr id="1048679" name="Freeform 22"/>
            <p:cNvSpPr/>
            <p:nvPr/>
          </p:nvSpPr>
          <p:spPr bwMode="hidden">
            <a:xfrm>
              <a:off x="3476" y="4335326"/>
              <a:ext cx="8163986" cy="1101018"/>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p>
              <a:endParaRPr lang="en-US"/>
            </a:p>
          </p:txBody>
        </p:sp>
        <p:sp>
          <p:nvSpPr>
            <p:cNvPr id="1048680" name="Freeform 26"/>
            <p:cNvSpPr/>
            <p:nvPr/>
          </p:nvSpPr>
          <p:spPr bwMode="hidden">
            <a:xfrm>
              <a:off x="4157573" y="4315967"/>
              <a:ext cx="4939717" cy="926791"/>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p>
              <a:endParaRPr lang="en-US"/>
            </a:p>
          </p:txBody>
        </p:sp>
        <p:sp useBgFill="1">
          <p:nvSpPr>
            <p:cNvPr id="1048681" name="Freeform 25"/>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p:spPr>
          <p:txBody>
            <a:bodyPr/>
            <a:p>
              <a:endParaRPr lang="en-US"/>
            </a:p>
          </p:txBody>
        </p:sp>
      </p:grpSp>
      <p:sp>
        <p:nvSpPr>
          <p:cNvPr id="1048682" name="Title 1"/>
          <p:cNvSpPr>
            <a:spLocks noGrp="1"/>
          </p:cNvSpPr>
          <p:nvPr>
            <p:ph type="title"/>
          </p:nvPr>
        </p:nvSpPr>
        <p:spPr>
          <a:xfrm>
            <a:off x="5361571" y="316089"/>
            <a:ext cx="4193910" cy="2267938"/>
          </a:xfrm>
        </p:spPr>
        <p:txBody>
          <a:bodyPr anchor="b">
            <a:normAutofit/>
          </a:bodyPr>
          <a:lstStyle>
            <a:lvl1pPr algn="l">
              <a:defRPr b="0" sz="2800">
                <a:solidFill>
                  <a:srgbClr val="FFFFFF"/>
                </a:solidFill>
              </a:defRPr>
            </a:lvl1pPr>
          </a:lstStyle>
          <a:p>
            <a:r>
              <a:rPr lang="en-US"/>
              <a:t>Click to edit Master title style</a:t>
            </a:r>
            <a:endParaRPr dirty="0" lang="en-US"/>
          </a:p>
        </p:txBody>
      </p:sp>
      <p:sp>
        <p:nvSpPr>
          <p:cNvPr id="1048683" name="Text Placeholder 3"/>
          <p:cNvSpPr>
            <a:spLocks noGrp="1"/>
          </p:cNvSpPr>
          <p:nvPr>
            <p:ph type="body" sz="half" idx="2"/>
          </p:nvPr>
        </p:nvSpPr>
        <p:spPr>
          <a:xfrm>
            <a:off x="5355167" y="2599831"/>
            <a:ext cx="4200314" cy="2260036"/>
          </a:xfrm>
        </p:spPr>
        <p:txBody>
          <a:bodyPr>
            <a:normAutofit/>
          </a:bodyPr>
          <a:lstStyle>
            <a:lvl1pPr indent="0" marL="0">
              <a:buNone/>
              <a:defRPr sz="18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4" name="Picture Placeholder 2"/>
          <p:cNvSpPr>
            <a:spLocks noGrp="1"/>
          </p:cNvSpPr>
          <p:nvPr>
            <p:ph type="pic" idx="1"/>
          </p:nvPr>
        </p:nvSpPr>
        <p:spPr>
          <a:xfrm>
            <a:off x="922020" y="1280160"/>
            <a:ext cx="3922776" cy="2731008"/>
          </a:xfrm>
          <a:prstGeom prst="roundRect">
            <a:avLst>
              <a:gd name="adj" fmla="val 3924"/>
            </a:avLst>
          </a:prstGeom>
          <a:solidFill>
            <a:schemeClr val="accent1"/>
          </a:solidFill>
          <a:ln>
            <a:noFill/>
          </a:ln>
          <a:effectLst>
            <a:reflection algn="bl" blurRad="12700" dir="5400000" dist="5000" endPos="30000" rotWithShape="0" stA="30000" sy="-100000"/>
          </a:effectLst>
          <a:scene3d>
            <a:camera prst="perspectiveContrastingLeftFacing" fov="600000">
              <a:rot lat="240000" lon="19799999" rev="0"/>
            </a:camera>
            <a:lightRig dir="t" rig="threePt">
              <a:rot lat="0" lon="0" rev="2700000"/>
            </a:lightRig>
          </a:scene3d>
          <a:sp3d>
            <a:bevelT w="44450" h="31750"/>
          </a:sp3d>
        </p:spPr>
        <p:txBody>
          <a:bodyPr rtlCol="0">
            <a:normAutofit/>
          </a:bodyPr>
          <a:lstStyle>
            <a:lvl1pPr algn="ctr" indent="0" marL="0">
              <a:buNone/>
              <a:defRPr sz="3200">
                <a:solidFill>
                  <a:schemeClr val="bg1"/>
                </a:solidFill>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r>
              <a:rPr dirty="0" lang="en-US" noProof="0"/>
              <a:t>Click icon to add picture</a:t>
            </a:r>
          </a:p>
        </p:txBody>
      </p:sp>
      <p:sp>
        <p:nvSpPr>
          <p:cNvPr id="1048685" name="Date Placeholder 4"/>
          <p:cNvSpPr>
            <a:spLocks noGrp="1"/>
          </p:cNvSpPr>
          <p:nvPr>
            <p:ph type="dt" sz="half" idx="10"/>
          </p:nvPr>
        </p:nvSpPr>
        <p:spPr/>
        <p:txBody>
          <a:bodyPr/>
          <a:p>
            <a:fld id="{46B4E2FC-B2FB-4CCF-8822-DF750698F47B}" type="datetimeFigureOut">
              <a:rPr lang="en-US"/>
              <a:t>6/18/2023</a:t>
            </a:fld>
            <a:endParaRPr dirty="0" lang="en-US"/>
          </a:p>
        </p:txBody>
      </p:sp>
      <p:sp>
        <p:nvSpPr>
          <p:cNvPr id="1048686" name="Footer Placeholder 5"/>
          <p:cNvSpPr>
            <a:spLocks noGrp="1"/>
          </p:cNvSpPr>
          <p:nvPr>
            <p:ph type="ftr" sz="quarter" idx="11"/>
          </p:nvPr>
        </p:nvSpPr>
        <p:spPr/>
        <p:txBody>
          <a:bodyPr/>
          <a:p>
            <a:endParaRPr lang="en-US"/>
          </a:p>
        </p:txBody>
      </p:sp>
      <p:sp>
        <p:nvSpPr>
          <p:cNvPr id="1048687" name="Slide Number Placeholder 6"/>
          <p:cNvSpPr>
            <a:spLocks noGrp="1"/>
          </p:cNvSpPr>
          <p:nvPr>
            <p:ph type="sldNum" sz="quarter" idx="12"/>
          </p:nvPr>
        </p:nvSpPr>
        <p:spPr/>
        <p:txBody>
          <a:bodyPr/>
          <a:p>
            <a:fld id="{EBA97936-E523-4D95-A813-A2A8BF93FA3A}" type="slidenum">
              <a:rPr altLang="en-US" lang="en-US"/>
              <a:t>‹#›</a:t>
            </a:fld>
            <a:endParaRPr altLang="en-US"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Rounded Rectangle 13"/>
          <p:cNvSpPr/>
          <p:nvPr/>
        </p:nvSpPr>
        <p:spPr>
          <a:xfrm>
            <a:off x="250825" y="212725"/>
            <a:ext cx="9566275" cy="230505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dirty="0" lang="en-US"/>
          </a:p>
        </p:txBody>
      </p:sp>
      <p:grpSp>
        <p:nvGrpSpPr>
          <p:cNvPr id="13" name="Group 15"/>
          <p:cNvGrpSpPr>
            <a:grpSpLocks noChangeAspect="1"/>
          </p:cNvGrpSpPr>
          <p:nvPr/>
        </p:nvGrpSpPr>
        <p:grpSpPr bwMode="auto">
          <a:xfrm>
            <a:off x="231775" y="1566863"/>
            <a:ext cx="9596438" cy="1243012"/>
            <a:chOff x="-3905251" y="4294188"/>
            <a:chExt cx="13027839" cy="1892300"/>
          </a:xfrm>
        </p:grpSpPr>
        <p:sp>
          <p:nvSpPr>
            <p:cNvPr id="1048577" name="Freeform 14"/>
            <p:cNvSpPr/>
            <p:nvPr/>
          </p:nvSpPr>
          <p:spPr bwMode="hidden">
            <a:xfrm>
              <a:off x="4810147" y="4499609"/>
              <a:ext cx="4295200" cy="1015027"/>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p:spPr>
          <p:txBody>
            <a:bodyPr/>
            <a:p>
              <a:endParaRPr lang="en-US"/>
            </a:p>
          </p:txBody>
        </p:sp>
        <p:sp>
          <p:nvSpPr>
            <p:cNvPr id="1048578" name="Freeform 18"/>
            <p:cNvSpPr/>
            <p:nvPr/>
          </p:nvSpPr>
          <p:spPr bwMode="hidden">
            <a:xfrm>
              <a:off x="-308317" y="4318355"/>
              <a:ext cx="8277903" cy="1208366"/>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p:spPr>
          <p:txBody>
            <a:bodyPr/>
            <a:p>
              <a:endParaRPr lang="en-US"/>
            </a:p>
          </p:txBody>
        </p:sp>
        <p:sp>
          <p:nvSpPr>
            <p:cNvPr id="1048579" name="Freeform 22"/>
            <p:cNvSpPr/>
            <p:nvPr/>
          </p:nvSpPr>
          <p:spPr bwMode="hidden">
            <a:xfrm>
              <a:off x="4178" y="4335272"/>
              <a:ext cx="8165837" cy="1102030"/>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p>
              <a:endParaRPr lang="en-US"/>
            </a:p>
          </p:txBody>
        </p:sp>
        <p:sp>
          <p:nvSpPr>
            <p:cNvPr id="1048580" name="Freeform 26"/>
            <p:cNvSpPr/>
            <p:nvPr/>
          </p:nvSpPr>
          <p:spPr bwMode="hidden">
            <a:xfrm>
              <a:off x="4154983" y="4315938"/>
              <a:ext cx="4941743" cy="925609"/>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p>
              <a:endParaRPr lang="en-US"/>
            </a:p>
          </p:txBody>
        </p:sp>
        <p:sp useBgFill="1">
          <p:nvSpPr>
            <p:cNvPr id="1048581" name="Freeform 10"/>
            <p:cNvSpPr/>
            <p:nvPr/>
          </p:nvSpPr>
          <p:spPr bwMode="hidden">
            <a:xfrm>
              <a:off x="-3905251" y="4294188"/>
              <a:ext cx="13027839"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p:spPr>
          <p:txBody>
            <a:bodyPr/>
            <a:p>
              <a:endParaRPr lang="en-US"/>
            </a:p>
          </p:txBody>
        </p:sp>
      </p:grpSp>
      <p:sp>
        <p:nvSpPr>
          <p:cNvPr id="1048582" name="Title Placeholder 1"/>
          <p:cNvSpPr>
            <a:spLocks noGrp="1"/>
          </p:cNvSpPr>
          <p:nvPr>
            <p:ph type="title"/>
          </p:nvPr>
        </p:nvSpPr>
        <p:spPr bwMode="auto">
          <a:xfrm>
            <a:off x="503238" y="315913"/>
            <a:ext cx="9051925" cy="1168400"/>
          </a:xfrm>
          <a:prstGeom prst="rect"/>
          <a:noFill/>
          <a:ln>
            <a:noFill/>
          </a:ln>
        </p:spPr>
        <p:txBody>
          <a:bodyPr anchor="ctr" anchorCtr="0" bIns="45720" compatLnSpc="1" lIns="91440" numCol="1" rIns="91440" tIns="45720" vert="horz" wrap="square">
            <a:prstTxWarp prst="textNoShape"/>
          </a:bodyPr>
          <a:p>
            <a:pPr lvl="0"/>
            <a:r>
              <a:rPr altLang="en-US" lang="en-US"/>
              <a:t>Click to edit Master title style</a:t>
            </a:r>
          </a:p>
        </p:txBody>
      </p:sp>
      <p:sp>
        <p:nvSpPr>
          <p:cNvPr id="1048583" name="Date Placeholder 3"/>
          <p:cNvSpPr>
            <a:spLocks noGrp="1"/>
          </p:cNvSpPr>
          <p:nvPr>
            <p:ph type="dt" sz="half" idx="2"/>
          </p:nvPr>
        </p:nvSpPr>
        <p:spPr>
          <a:xfrm>
            <a:off x="5680075" y="5834063"/>
            <a:ext cx="4165600" cy="339725"/>
          </a:xfrm>
          <a:prstGeom prst="rect"/>
        </p:spPr>
        <p:txBody>
          <a:bodyPr anchor="ctr" bIns="45720" lIns="91440" rIns="91440" rtlCol="0" tIns="45720" vert="horz"/>
          <a:lstStyle>
            <a:lvl1pPr algn="r" eaLnBrk="1" fontAlgn="auto" hangingPunct="1">
              <a:spcBef>
                <a:spcPts val="0"/>
              </a:spcBef>
              <a:spcAft>
                <a:spcPts val="0"/>
              </a:spcAft>
              <a:defRPr sz="1000">
                <a:solidFill>
                  <a:schemeClr val="tx2"/>
                </a:solidFill>
                <a:latin typeface="+mn-lt"/>
                <a:cs typeface="+mn-cs"/>
              </a:defRPr>
            </a:lvl1pPr>
          </a:lstStyle>
          <a:p>
            <a:fld id="{1D820A3E-8436-403B-9855-8745538A9E87}" type="datetimeFigureOut">
              <a:rPr lang="en-US"/>
              <a:t>6/18/2023</a:t>
            </a:fld>
            <a:endParaRPr dirty="0" lang="en-US"/>
          </a:p>
        </p:txBody>
      </p:sp>
      <p:sp>
        <p:nvSpPr>
          <p:cNvPr id="1048584" name="Footer Placeholder 4"/>
          <p:cNvSpPr>
            <a:spLocks noGrp="1"/>
          </p:cNvSpPr>
          <p:nvPr>
            <p:ph type="ftr" sz="quarter" idx="3"/>
          </p:nvPr>
        </p:nvSpPr>
        <p:spPr>
          <a:xfrm>
            <a:off x="212725" y="5834063"/>
            <a:ext cx="4165600" cy="339725"/>
          </a:xfrm>
          <a:prstGeom prst="rect"/>
        </p:spPr>
        <p:txBody>
          <a:bodyPr anchor="ctr" bIns="45720" lIns="91440" rIns="91440" rtlCol="0" tIns="45720" vert="horz"/>
          <a:lstStyle>
            <a:lvl1pPr algn="l" eaLnBrk="1" fontAlgn="auto" hangingPunct="1">
              <a:spcBef>
                <a:spcPts val="0"/>
              </a:spcBef>
              <a:spcAft>
                <a:spcPts val="0"/>
              </a:spcAft>
              <a:defRPr sz="1000">
                <a:solidFill>
                  <a:schemeClr val="tx2"/>
                </a:solidFill>
                <a:latin typeface="+mn-lt"/>
                <a:cs typeface="+mn-cs"/>
              </a:defRPr>
            </a:lvl1pPr>
          </a:lstStyle>
          <a:p>
            <a:endParaRPr lang="en-US"/>
          </a:p>
        </p:txBody>
      </p:sp>
      <p:sp>
        <p:nvSpPr>
          <p:cNvPr id="1048585" name="Slide Number Placeholder 5"/>
          <p:cNvSpPr>
            <a:spLocks noGrp="1"/>
          </p:cNvSpPr>
          <p:nvPr>
            <p:ph type="sldNum" sz="quarter" idx="4"/>
          </p:nvPr>
        </p:nvSpPr>
        <p:spPr>
          <a:xfrm>
            <a:off x="4389438" y="5834063"/>
            <a:ext cx="1279525" cy="339725"/>
          </a:xfrm>
          <a:prstGeom prst="rect"/>
        </p:spPr>
        <p:txBody>
          <a:bodyPr anchor="ctr" anchorCtr="0" bIns="45720" compatLnSpc="1" lIns="91440" numCol="1" rIns="91440" tIns="45720" vert="horz" wrap="square">
            <a:prstTxWarp prst="textNoShape"/>
          </a:bodyPr>
          <a:lstStyle>
            <a:lvl1pPr algn="ctr" eaLnBrk="1" hangingPunct="1">
              <a:defRPr sz="1000">
                <a:solidFill>
                  <a:schemeClr val="tx2"/>
                </a:solidFill>
                <a:latin typeface="Candara" panose="020E0502030303020204" pitchFamily="34" charset="0"/>
              </a:defRPr>
            </a:lvl1pPr>
          </a:lstStyle>
          <a:p>
            <a:fld id="{CF36FCD1-2601-46E1-9228-D539E5D4E9FA}" type="slidenum">
              <a:rPr altLang="en-US" lang="en-US"/>
              <a:t>‹#›</a:t>
            </a:fld>
            <a:endParaRPr altLang="en-US" lang="en-US"/>
          </a:p>
        </p:txBody>
      </p:sp>
      <p:sp>
        <p:nvSpPr>
          <p:cNvPr id="1048586" name="Text Placeholder 2"/>
          <p:cNvSpPr>
            <a:spLocks noGrp="1"/>
          </p:cNvSpPr>
          <p:nvPr>
            <p:ph type="body" idx="1"/>
          </p:nvPr>
        </p:nvSpPr>
        <p:spPr bwMode="auto">
          <a:xfrm>
            <a:off x="958850" y="2497138"/>
            <a:ext cx="8150225" cy="3221037"/>
          </a:xfrm>
          <a:prstGeom prst="rect"/>
          <a:noFill/>
          <a:ln>
            <a:noFill/>
          </a:ln>
        </p:spPr>
        <p:txBody>
          <a:bodyPr anchor="t" anchorCtr="0" bIns="45720" compatLnSpc="1" lIns="91440" numCol="1" rIns="91440" tIns="45720" vert="horz" wrap="square">
            <a:prstTxWarp prst="textNoShape"/>
          </a:bodyPr>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eaLnBrk="0" fontAlgn="base" hangingPunct="0" rtl="0">
        <a:spcBef>
          <a:spcPct val="0"/>
        </a:spcBef>
        <a:spcAft>
          <a:spcPct val="0"/>
        </a:spcAft>
        <a:defRPr sz="4400" kern="1200">
          <a:solidFill>
            <a:srgbClr val="FFFFFF"/>
          </a:solidFill>
          <a:latin typeface="+mj-lt"/>
          <a:ea typeface="+mj-ea"/>
          <a:cs typeface="+mj-cs"/>
        </a:defRPr>
      </a:lvl1pPr>
      <a:lvl2pPr algn="ctr" eaLnBrk="0" fontAlgn="base" hangingPunct="0" rtl="0">
        <a:spcBef>
          <a:spcPct val="0"/>
        </a:spcBef>
        <a:spcAft>
          <a:spcPct val="0"/>
        </a:spcAft>
        <a:defRPr sz="4400">
          <a:solidFill>
            <a:srgbClr val="FFFFFF"/>
          </a:solidFill>
          <a:latin typeface="Candara" pitchFamily="34" charset="0"/>
        </a:defRPr>
      </a:lvl2pPr>
      <a:lvl3pPr algn="ctr" eaLnBrk="0" fontAlgn="base" hangingPunct="0" rtl="0">
        <a:spcBef>
          <a:spcPct val="0"/>
        </a:spcBef>
        <a:spcAft>
          <a:spcPct val="0"/>
        </a:spcAft>
        <a:defRPr sz="4400">
          <a:solidFill>
            <a:srgbClr val="FFFFFF"/>
          </a:solidFill>
          <a:latin typeface="Candara" pitchFamily="34" charset="0"/>
        </a:defRPr>
      </a:lvl3pPr>
      <a:lvl4pPr algn="ctr" eaLnBrk="0" fontAlgn="base" hangingPunct="0" rtl="0">
        <a:spcBef>
          <a:spcPct val="0"/>
        </a:spcBef>
        <a:spcAft>
          <a:spcPct val="0"/>
        </a:spcAft>
        <a:defRPr sz="4400">
          <a:solidFill>
            <a:srgbClr val="FFFFFF"/>
          </a:solidFill>
          <a:latin typeface="Candara" pitchFamily="34" charset="0"/>
        </a:defRPr>
      </a:lvl4pPr>
      <a:lvl5pPr algn="ctr" eaLnBrk="0" fontAlgn="base" hangingPunct="0" rtl="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eaLnBrk="0" fontAlgn="base" hangingPunct="0" indent="-273050" marL="273050" rtl="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algn="l" eaLnBrk="0" fontAlgn="base" hangingPunct="0" indent="-273050" marL="576263" rtl="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algn="l" eaLnBrk="0" fontAlgn="base" hangingPunct="0" indent="-228600" marL="855663" rtl="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algn="l" eaLnBrk="0" fontAlgn="base" hangingPunct="0" indent="-228600" marL="1143000" rtl="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4pPr>
      <a:lvl5pPr algn="l" eaLnBrk="0" fontAlgn="base" hangingPunct="0" indent="-228600" marL="1462088" rtl="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algn="l" defTabSz="914400" eaLnBrk="1" hangingPunct="1" indent="-228600" latinLnBrk="0" marL="1783080" rtl="0">
        <a:spcBef>
          <a:spcPts val="384"/>
        </a:spcBef>
        <a:buClr>
          <a:schemeClr val="accent1"/>
        </a:buClr>
        <a:buFont typeface="Symbol" pitchFamily="18" charset="2"/>
        <a:buChar char="*"/>
        <a:defRPr sz="1400" kern="1200">
          <a:solidFill>
            <a:schemeClr val="tx2"/>
          </a:solidFill>
          <a:latin typeface="+mn-lt"/>
          <a:ea typeface="+mn-ea"/>
          <a:cs typeface="+mn-cs"/>
        </a:defRPr>
      </a:lvl6pPr>
      <a:lvl7pPr algn="l" defTabSz="914400" eaLnBrk="1" hangingPunct="1" indent="-228600" latinLnBrk="0" marL="2103120" rtl="0">
        <a:spcBef>
          <a:spcPts val="384"/>
        </a:spcBef>
        <a:buClr>
          <a:schemeClr val="accent1"/>
        </a:buClr>
        <a:buFont typeface="Symbol" pitchFamily="18" charset="2"/>
        <a:buChar char="*"/>
        <a:defRPr sz="1400" kern="1200">
          <a:solidFill>
            <a:schemeClr val="tx2"/>
          </a:solidFill>
          <a:latin typeface="+mn-lt"/>
          <a:ea typeface="+mn-ea"/>
          <a:cs typeface="+mn-cs"/>
        </a:defRPr>
      </a:lvl7pPr>
      <a:lvl8pPr algn="l" defTabSz="914400" eaLnBrk="1" hangingPunct="1" indent="-228600" latinLnBrk="0" marL="2423160" rtl="0">
        <a:spcBef>
          <a:spcPts val="384"/>
        </a:spcBef>
        <a:buClr>
          <a:schemeClr val="accent1"/>
        </a:buClr>
        <a:buFont typeface="Symbol" pitchFamily="18" charset="2"/>
        <a:buChar char="*"/>
        <a:defRPr sz="1400" kern="1200">
          <a:solidFill>
            <a:schemeClr val="tx2"/>
          </a:solidFill>
          <a:latin typeface="+mn-lt"/>
          <a:ea typeface="+mn-ea"/>
          <a:cs typeface="+mn-cs"/>
        </a:defRPr>
      </a:lvl8pPr>
      <a:lvl9pPr algn="l" defTabSz="914400" eaLnBrk="1" hangingPunct="1" indent="-228600" latinLnBrk="0" marL="2743200" rtl="0">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8" name="Subtitle 2"/>
          <p:cNvSpPr>
            <a:spLocks noGrp="1"/>
          </p:cNvSpPr>
          <p:nvPr>
            <p:ph type="subTitle" idx="1"/>
          </p:nvPr>
        </p:nvSpPr>
        <p:spPr>
          <a:xfrm>
            <a:off x="419100" y="1447800"/>
            <a:ext cx="8801100" cy="2286000"/>
          </a:xfrm>
        </p:spPr>
        <p:txBody>
          <a:bodyPr>
            <a:normAutofit fontScale="90476" lnSpcReduction="20000"/>
          </a:bodyPr>
          <a:p>
            <a:pPr algn="r" eaLnBrk="1" hangingPunct="1"/>
            <a:r>
              <a:rPr b="1" dirty="0" sz="3200" lang="en-US">
                <a:solidFill>
                  <a:srgbClr val="C00000"/>
                </a:solidFill>
              </a:rPr>
              <a:t> </a:t>
            </a:r>
            <a:r>
              <a:rPr b="1" dirty="0" sz="2600" lang="en-US">
                <a:solidFill>
                  <a:srgbClr val="C00000"/>
                </a:solidFill>
              </a:rPr>
              <a:t>MHRDIR 518 </a:t>
            </a:r>
          </a:p>
          <a:p>
            <a:pPr algn="r" eaLnBrk="1" hangingPunct="1"/>
            <a:r>
              <a:rPr b="1" dirty="0" sz="3000" i="1" lang="en-US">
                <a:solidFill>
                  <a:srgbClr val="C00000"/>
                </a:solidFill>
              </a:rPr>
              <a:t>Strategic Management</a:t>
            </a:r>
            <a:endParaRPr dirty="0" sz="3000" i="1" lang="en-US">
              <a:solidFill>
                <a:srgbClr val="C00000"/>
              </a:solidFill>
            </a:endParaRPr>
          </a:p>
          <a:p>
            <a:pPr algn="r" eaLnBrk="1" hangingPunct="1"/>
            <a:r>
              <a:rPr b="1" dirty="0" sz="2800" i="1" lang="en-US">
                <a:solidFill>
                  <a:srgbClr val="C00000"/>
                </a:solidFill>
              </a:rPr>
              <a:t>Session-3:</a:t>
            </a:r>
          </a:p>
          <a:p>
            <a:pPr algn="r" eaLnBrk="1" hangingPunct="1"/>
            <a:r>
              <a:rPr b="1" dirty="0" sz="2800" i="1" lang="en-US">
                <a:solidFill>
                  <a:srgbClr val="C00000"/>
                </a:solidFill>
              </a:rPr>
              <a:t>Evaluating the External Environment</a:t>
            </a:r>
          </a:p>
          <a:p>
            <a:pPr algn="r" eaLnBrk="1" hangingPunct="1"/>
            <a:r>
              <a:rPr b="1" dirty="0" sz="2800" i="1" lang="en-US">
                <a:solidFill>
                  <a:srgbClr val="C00000"/>
                </a:solidFill>
              </a:rPr>
              <a:t>    </a:t>
            </a:r>
            <a:r>
              <a:rPr b="1" dirty="0" sz="3200" lang="en-US">
                <a:solidFill>
                  <a:srgbClr val="C00000"/>
                </a:solidFill>
              </a:rPr>
              <a:t> </a:t>
            </a:r>
          </a:p>
          <a:p>
            <a:pPr algn="r" eaLnBrk="1" hangingPunct="1"/>
            <a:r>
              <a:rPr b="1" dirty="0" sz="2100" i="1" lang="en-US">
                <a:solidFill>
                  <a:srgbClr val="002060"/>
                </a:solidFill>
              </a:rPr>
              <a:t>  </a:t>
            </a:r>
          </a:p>
        </p:txBody>
      </p:sp>
      <p:sp>
        <p:nvSpPr>
          <p:cNvPr id="1048599" name="Title 2"/>
          <p:cNvSpPr txBox="1"/>
          <p:nvPr/>
        </p:nvSpPr>
        <p:spPr>
          <a:xfrm>
            <a:off x="1173163" y="639763"/>
            <a:ext cx="8047037" cy="854075"/>
          </a:xfrm>
          <a:prstGeom prst="rect"/>
        </p:spPr>
        <p:txBody>
          <a:bodyPr anchor="ctr"/>
          <a:p>
            <a:pPr algn="r" eaLnBrk="1" fontAlgn="auto" hangingPunct="1">
              <a:spcAft>
                <a:spcPts val="0"/>
              </a:spcAft>
            </a:pPr>
            <a:r>
              <a:rPr b="1" dirty="0" sz="4400" lang="en-US">
                <a:solidFill>
                  <a:schemeClr val="bg1"/>
                </a:solidFill>
                <a:latin typeface="+mn-lt"/>
                <a:ea typeface="+mj-ea"/>
                <a:cs typeface="Times New Roman" pitchFamily="18" charset="0"/>
              </a:rPr>
              <a:t>WELCOME</a:t>
            </a:r>
            <a:r>
              <a:rPr b="1" dirty="0" sz="3600" i="1" lang="en-US">
                <a:solidFill>
                  <a:schemeClr val="bg1"/>
                </a:solidFill>
                <a:latin typeface="+mn-lt"/>
                <a:ea typeface="+mj-ea"/>
                <a:cs typeface="Times New Roman" pitchFamily="18" charset="0"/>
              </a:rPr>
              <a:t>  </a:t>
            </a:r>
            <a:br>
              <a:rPr b="1" dirty="0" sz="3600" lang="en-US">
                <a:solidFill>
                  <a:srgbClr val="C00000"/>
                </a:solidFill>
                <a:latin typeface="+mn-lt"/>
                <a:ea typeface="+mj-ea"/>
                <a:cs typeface="Times New Roman" pitchFamily="18" charset="0"/>
              </a:rPr>
            </a:br>
            <a:endParaRPr b="1" dirty="0" sz="3600" lang="en-US">
              <a:solidFill>
                <a:srgbClr val="C00000"/>
              </a:solidFill>
              <a:latin typeface="+mn-lt"/>
              <a:ea typeface="+mj-ea"/>
              <a:cs typeface="Times New Roman" pitchFamily="18" charset="0"/>
            </a:endParaRPr>
          </a:p>
        </p:txBody>
      </p:sp>
      <p:sp>
        <p:nvSpPr>
          <p:cNvPr id="1048600" name="Title 2"/>
          <p:cNvSpPr txBox="1"/>
          <p:nvPr/>
        </p:nvSpPr>
        <p:spPr>
          <a:xfrm>
            <a:off x="3298825" y="4122738"/>
            <a:ext cx="5921375" cy="995362"/>
          </a:xfrm>
          <a:prstGeom prst="rect"/>
        </p:spPr>
        <p:txBody>
          <a:bodyPr anchor="ctr"/>
          <a:p>
            <a:pPr algn="r" eaLnBrk="1" fontAlgn="auto" hangingPunct="1">
              <a:spcAft>
                <a:spcPts val="0"/>
              </a:spcAft>
            </a:pPr>
            <a:endParaRPr b="1" dirty="0" sz="2800" lang="en-US">
              <a:solidFill>
                <a:srgbClr val="002060"/>
              </a:solidFill>
              <a:latin typeface="+mn-lt"/>
              <a:ea typeface="+mj-ea"/>
              <a:cs typeface="Times New Roman" pitchFamily="18" charset="0"/>
            </a:endParaRPr>
          </a:p>
          <a:p>
            <a:pPr algn="r" eaLnBrk="1" fontAlgn="auto" hangingPunct="1">
              <a:spcAft>
                <a:spcPts val="0"/>
              </a:spcAft>
            </a:pPr>
            <a:endParaRPr b="1" dirty="0" sz="2800" lang="en-US">
              <a:solidFill>
                <a:srgbClr val="002060"/>
              </a:solidFill>
              <a:latin typeface="+mn-lt"/>
              <a:ea typeface="+mj-ea"/>
              <a:cs typeface="Times New Roman" pitchFamily="18" charset="0"/>
            </a:endParaRPr>
          </a:p>
          <a:p>
            <a:pPr algn="r" eaLnBrk="1" fontAlgn="auto" hangingPunct="1">
              <a:spcAft>
                <a:spcPts val="0"/>
              </a:spcAft>
            </a:pPr>
            <a:endParaRPr b="1" dirty="0" sz="2800" lang="en-US">
              <a:solidFill>
                <a:srgbClr val="002060"/>
              </a:solidFill>
              <a:latin typeface="+mn-lt"/>
              <a:ea typeface="+mj-ea"/>
              <a:cs typeface="Times New Roman" pitchFamily="18" charset="0"/>
            </a:endParaRPr>
          </a:p>
          <a:p>
            <a:pPr algn="r" eaLnBrk="1" fontAlgn="auto" hangingPunct="1">
              <a:spcAft>
                <a:spcPts val="0"/>
              </a:spcAft>
            </a:pPr>
            <a:r>
              <a:rPr b="1" dirty="0" sz="2800" lang="en-US">
                <a:solidFill>
                  <a:srgbClr val="002060"/>
                </a:solidFill>
                <a:latin typeface="+mn-lt"/>
                <a:ea typeface="+mj-ea"/>
                <a:cs typeface="Times New Roman" pitchFamily="18" charset="0"/>
              </a:rPr>
              <a:t>Professor Dr. Md. Nurul Amin</a:t>
            </a:r>
          </a:p>
          <a:p>
            <a:pPr algn="r" eaLnBrk="1" fontAlgn="auto" hangingPunct="1">
              <a:spcAft>
                <a:spcPts val="0"/>
              </a:spcAft>
            </a:pPr>
            <a:r>
              <a:rPr b="1" dirty="0" sz="2800" lang="en-US">
                <a:solidFill>
                  <a:srgbClr val="002060"/>
                </a:solidFill>
                <a:latin typeface="+mn-lt"/>
                <a:ea typeface="+mj-ea"/>
                <a:cs typeface="Times New Roman" pitchFamily="18" charset="0"/>
              </a:rPr>
              <a:t>Chairman</a:t>
            </a:r>
          </a:p>
          <a:p>
            <a:pPr algn="r" eaLnBrk="1" fontAlgn="auto" hangingPunct="1">
              <a:spcAft>
                <a:spcPts val="0"/>
              </a:spcAft>
            </a:pPr>
            <a:r>
              <a:rPr b="1" dirty="0" sz="2800" lang="en-US">
                <a:solidFill>
                  <a:srgbClr val="002060"/>
                </a:solidFill>
                <a:latin typeface="+mn-lt"/>
                <a:ea typeface="+mj-ea"/>
                <a:cs typeface="Times New Roman" pitchFamily="18" charset="0"/>
              </a:rPr>
              <a:t>Department of Public Administration</a:t>
            </a:r>
          </a:p>
          <a:p>
            <a:pPr algn="r" eaLnBrk="1" fontAlgn="auto" hangingPunct="1">
              <a:spcAft>
                <a:spcPts val="0"/>
              </a:spcAft>
            </a:pPr>
            <a:r>
              <a:rPr b="1" dirty="0" sz="2800" lang="en-US" err="1">
                <a:solidFill>
                  <a:srgbClr val="002060"/>
                </a:solidFill>
                <a:latin typeface="+mn-lt"/>
                <a:ea typeface="+mj-ea"/>
                <a:cs typeface="Times New Roman" pitchFamily="18" charset="0"/>
              </a:rPr>
              <a:t>Jahangirnagar</a:t>
            </a:r>
            <a:r>
              <a:rPr b="1" dirty="0" sz="2800" lang="en-US">
                <a:solidFill>
                  <a:srgbClr val="002060"/>
                </a:solidFill>
                <a:latin typeface="+mn-lt"/>
                <a:ea typeface="+mj-ea"/>
                <a:cs typeface="Times New Roman" pitchFamily="18" charset="0"/>
              </a:rPr>
              <a:t> University</a:t>
            </a:r>
          </a:p>
          <a:p>
            <a:pPr algn="r" eaLnBrk="1" fontAlgn="auto" hangingPunct="1">
              <a:spcAft>
                <a:spcPts val="0"/>
              </a:spcAft>
            </a:pPr>
            <a:endParaRPr b="1" dirty="0" sz="2800" lang="en-US">
              <a:solidFill>
                <a:srgbClr val="002060"/>
              </a:solidFill>
              <a:latin typeface="+mn-lt"/>
              <a:ea typeface="+mj-ea"/>
              <a:cs typeface="Times New Roman" pitchFamily="18" charset="0"/>
            </a:endParaRPr>
          </a:p>
          <a:p>
            <a:pPr algn="r" eaLnBrk="1" fontAlgn="auto" hangingPunct="1">
              <a:spcAft>
                <a:spcPts val="0"/>
              </a:spcAft>
            </a:pPr>
            <a:r>
              <a:rPr b="1" dirty="0" sz="3600" lang="en-US">
                <a:solidFill>
                  <a:srgbClr val="C00000"/>
                </a:solidFill>
                <a:latin typeface="+mn-lt"/>
                <a:ea typeface="+mj-ea"/>
                <a:cs typeface="Times New Roman" pitchFamily="18" charset="0"/>
              </a:rPr>
              <a:t> </a:t>
            </a:r>
            <a:br>
              <a:rPr b="1" dirty="0" sz="3600" lang="en-US">
                <a:solidFill>
                  <a:srgbClr val="C00000"/>
                </a:solidFill>
                <a:latin typeface="+mn-lt"/>
                <a:ea typeface="+mj-ea"/>
                <a:cs typeface="Times New Roman" pitchFamily="18" charset="0"/>
              </a:rPr>
            </a:br>
            <a:endParaRPr b="1" dirty="0" sz="3600" lang="en-US">
              <a:solidFill>
                <a:srgbClr val="C00000"/>
              </a:solidFill>
              <a:latin typeface="+mn-lt"/>
              <a:ea typeface="+mj-ea"/>
              <a:cs typeface="Times New Roman" pitchFamily="18" charset="0"/>
            </a:endParaRPr>
          </a:p>
        </p:txBody>
      </p:sp>
      <p:pic>
        <p:nvPicPr>
          <p:cNvPr id="2097152" name="Picture 7" descr="Image result for jahangirnagar university logo"/>
          <p:cNvPicPr>
            <a:picLocks noChangeAspect="1" noChangeArrowheads="1"/>
          </p:cNvPicPr>
          <p:nvPr/>
        </p:nvPicPr>
        <p:blipFill>
          <a:blip xmlns:r="http://schemas.openxmlformats.org/officeDocument/2006/relationships" r:embed="rId1"/>
          <a:srcRect/>
          <a:stretch>
            <a:fillRect/>
          </a:stretch>
        </p:blipFill>
        <p:spPr bwMode="auto">
          <a:xfrm>
            <a:off x="1173163" y="4338638"/>
            <a:ext cx="1341437" cy="1474787"/>
          </a:xfrm>
          <a:prstGeom prst="rect"/>
          <a:noFill/>
          <a:ln>
            <a:noFill/>
          </a:ln>
        </p:spPr>
      </p:pic>
    </p:spTree>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30" name="Rectangle 2"/>
          <p:cNvSpPr/>
          <p:nvPr/>
        </p:nvSpPr>
        <p:spPr>
          <a:xfrm>
            <a:off x="533400" y="2209800"/>
            <a:ext cx="9296400" cy="3647441"/>
          </a:xfrm>
          <a:prstGeom prst="rect"/>
        </p:spPr>
        <p:txBody>
          <a:bodyPr>
            <a:spAutoFit/>
          </a:bodyPr>
          <a:p>
            <a:endParaRPr dirty="0" sz="2400" lang="en-US">
              <a:latin typeface="+mn-lt"/>
            </a:endParaRPr>
          </a:p>
          <a:p>
            <a:r>
              <a:rPr dirty="0" sz="2400" lang="en-US">
                <a:latin typeface="+mn-lt"/>
              </a:rPr>
              <a:t>(1) </a:t>
            </a:r>
            <a:r>
              <a:rPr b="1" dirty="0" sz="2400" i="1" lang="en-US">
                <a:solidFill>
                  <a:srgbClr val="C00000"/>
                </a:solidFill>
                <a:latin typeface="+mn-lt"/>
              </a:rPr>
              <a:t>Threat of potential entrants </a:t>
            </a:r>
            <a:r>
              <a:rPr dirty="0" sz="2400" lang="en-US">
                <a:latin typeface="+mn-lt"/>
              </a:rPr>
              <a:t>are firms that are not currently considered viable competitors in the industry but that may</a:t>
            </a:r>
          </a:p>
          <a:p>
            <a:r>
              <a:rPr dirty="0" sz="2400" lang="en-US">
                <a:latin typeface="+mn-lt"/>
              </a:rPr>
              <a:t>become viable competitors in the future. For example, Tesla Motors’ production of electric vehicles poses a threat to displace the traditional powers in the auto industry, and Chinese automakers are rumored to be eyeing the US market.</a:t>
            </a:r>
          </a:p>
          <a:p>
            <a:endParaRPr dirty="0" sz="2400" lang="en-US">
              <a:latin typeface="+mn-lt"/>
            </a:endParaRPr>
          </a:p>
          <a:p>
            <a:r>
              <a:rPr dirty="0" sz="2400" lang="en-US">
                <a:latin typeface="+mn-lt"/>
              </a:rPr>
              <a:t>(2) </a:t>
            </a:r>
            <a:r>
              <a:rPr b="1" dirty="0" sz="2400" i="1" lang="en-US">
                <a:solidFill>
                  <a:srgbClr val="C00000"/>
                </a:solidFill>
                <a:latin typeface="+mn-lt"/>
              </a:rPr>
              <a:t>Bargaining power of suppliers </a:t>
            </a:r>
            <a:r>
              <a:rPr dirty="0" sz="2400" lang="en-US">
                <a:latin typeface="+mn-lt"/>
              </a:rPr>
              <a:t>to the auto industry include firms such as Lear Corporation who produces auto interior systems.</a:t>
            </a:r>
          </a:p>
        </p:txBody>
      </p:sp>
      <p:pic>
        <p:nvPicPr>
          <p:cNvPr id="2097160" name="Picture 10"/>
          <p:cNvPicPr>
            <a:picLocks noChangeAspect="1"/>
          </p:cNvPicPr>
          <p:nvPr/>
        </p:nvPicPr>
        <p:blipFill>
          <a:blip xmlns:r="http://schemas.openxmlformats.org/officeDocument/2006/relationships" r:embed="rId1"/>
          <a:srcRect/>
          <a:stretch>
            <a:fillRect/>
          </a:stretch>
        </p:blipFill>
        <p:spPr bwMode="auto">
          <a:xfrm>
            <a:off x="304800" y="381000"/>
            <a:ext cx="7913688" cy="963613"/>
          </a:xfrm>
          <a:prstGeom prst="rect"/>
          <a:noFill/>
          <a:ln>
            <a:noFill/>
          </a:ln>
        </p:spPr>
      </p:pic>
      <p:sp>
        <p:nvSpPr>
          <p:cNvPr id="1048631" name="Rectangle 6"/>
          <p:cNvSpPr/>
          <p:nvPr/>
        </p:nvSpPr>
        <p:spPr>
          <a:xfrm>
            <a:off x="457200" y="1374775"/>
            <a:ext cx="9372600" cy="1196339"/>
          </a:xfrm>
          <a:prstGeom prst="rect"/>
        </p:spPr>
        <p:txBody>
          <a:bodyPr>
            <a:spAutoFit/>
          </a:bodyPr>
          <a:p>
            <a:r>
              <a:rPr b="1" dirty="0" sz="2000" i="1" lang="en-US">
                <a:solidFill>
                  <a:srgbClr val="C00000"/>
                </a:solidFill>
                <a:latin typeface="+mn-lt"/>
              </a:rPr>
              <a:t>Industry Analysis: Porter’s Five Forces: </a:t>
            </a:r>
            <a:r>
              <a:rPr dirty="0" i="1" lang="en-US">
                <a:latin typeface="+mn-lt"/>
              </a:rPr>
              <a:t>Introduced more than thirty</a:t>
            </a:r>
          </a:p>
          <a:p>
            <a:r>
              <a:rPr dirty="0" i="1" lang="en-US">
                <a:latin typeface="+mn-lt"/>
              </a:rPr>
              <a:t>years ago by Professor Michael Porter of the Harvard Business School, Five Forces Analysis has long been and remains perhaps the most popular analytical tool in the business world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5" name="Rectangle 5"/>
          <p:cNvSpPr/>
          <p:nvPr/>
        </p:nvSpPr>
        <p:spPr>
          <a:xfrm>
            <a:off x="533400" y="1568450"/>
            <a:ext cx="9144000" cy="4625341"/>
          </a:xfrm>
          <a:prstGeom prst="rect"/>
        </p:spPr>
        <p:txBody>
          <a:bodyPr>
            <a:spAutoFit/>
          </a:bodyPr>
          <a:p>
            <a:endParaRPr dirty="0" lang="en-US"/>
          </a:p>
          <a:p>
            <a:r>
              <a:rPr dirty="0" sz="2400" lang="en-US">
                <a:latin typeface="+mn-lt"/>
              </a:rPr>
              <a:t>(3) </a:t>
            </a:r>
            <a:r>
              <a:rPr b="1" dirty="0" sz="2400" i="1" lang="en-US">
                <a:solidFill>
                  <a:srgbClr val="C00000"/>
                </a:solidFill>
                <a:latin typeface="+mn-lt"/>
              </a:rPr>
              <a:t>Rivalry of industry competitors </a:t>
            </a:r>
            <a:r>
              <a:rPr dirty="0" sz="2400" lang="en-US">
                <a:latin typeface="+mn-lt"/>
              </a:rPr>
              <a:t>in the auto industry include firms such as Ford, Fiat Chrysler, and GM.</a:t>
            </a:r>
          </a:p>
          <a:p>
            <a:endParaRPr dirty="0" sz="2400" lang="en-US">
              <a:latin typeface="+mn-lt"/>
            </a:endParaRPr>
          </a:p>
          <a:p>
            <a:r>
              <a:rPr dirty="0" sz="2400" lang="en-US">
                <a:latin typeface="+mn-lt"/>
              </a:rPr>
              <a:t>(4) </a:t>
            </a:r>
            <a:r>
              <a:rPr b="1" dirty="0" sz="2400" i="1" lang="en-US">
                <a:solidFill>
                  <a:srgbClr val="C00000"/>
                </a:solidFill>
                <a:latin typeface="+mn-lt"/>
              </a:rPr>
              <a:t>Bargaining power of buyers </a:t>
            </a:r>
            <a:r>
              <a:rPr dirty="0" sz="2400" lang="en-US">
                <a:latin typeface="+mn-lt"/>
              </a:rPr>
              <a:t>are those firms that buy directly from the industry such as automobile dealerships. Automakers also have to pay careful attention to end users, of course, such as individual drivers and rental car agencies.</a:t>
            </a:r>
          </a:p>
          <a:p>
            <a:endParaRPr dirty="0" sz="2400" lang="en-US">
              <a:latin typeface="+mn-lt"/>
            </a:endParaRPr>
          </a:p>
          <a:p>
            <a:r>
              <a:rPr dirty="0" sz="2400" lang="en-US">
                <a:latin typeface="+mn-lt"/>
              </a:rPr>
              <a:t>(5) </a:t>
            </a:r>
            <a:r>
              <a:rPr b="1" dirty="0" sz="2400" i="1" lang="en-US">
                <a:solidFill>
                  <a:srgbClr val="C00000"/>
                </a:solidFill>
                <a:latin typeface="+mn-lt"/>
              </a:rPr>
              <a:t>Threat of substitutes </a:t>
            </a:r>
            <a:r>
              <a:rPr dirty="0" sz="2400" lang="en-US">
                <a:latin typeface="+mn-lt"/>
              </a:rPr>
              <a:t>for the auto industry’s products include bicycles and mass transit. Luckily for automakers competing in the US market, Americans are notoriously reluctant to embrace these substitutes</a:t>
            </a:r>
          </a:p>
        </p:txBody>
      </p:sp>
      <p:pic>
        <p:nvPicPr>
          <p:cNvPr id="2097161" name="Picture 7"/>
          <p:cNvPicPr>
            <a:picLocks noChangeAspect="1"/>
          </p:cNvPicPr>
          <p:nvPr/>
        </p:nvPicPr>
        <p:blipFill>
          <a:blip xmlns:r="http://schemas.openxmlformats.org/officeDocument/2006/relationships" r:embed="rId1"/>
          <a:srcRect/>
          <a:stretch>
            <a:fillRect/>
          </a:stretch>
        </p:blipFill>
        <p:spPr bwMode="auto">
          <a:xfrm>
            <a:off x="304800" y="381000"/>
            <a:ext cx="7913688" cy="963613"/>
          </a:xfrm>
          <a:prstGeom prst="rect"/>
          <a:noFill/>
          <a:ln>
            <a:noFill/>
          </a:ln>
        </p:spPr>
      </p:pic>
      <p:sp>
        <p:nvSpPr>
          <p:cNvPr id="1048636" name="Rectangle 8"/>
          <p:cNvSpPr/>
          <p:nvPr/>
        </p:nvSpPr>
        <p:spPr>
          <a:xfrm>
            <a:off x="533400" y="1447800"/>
            <a:ext cx="4513580" cy="396240"/>
          </a:xfrm>
          <a:prstGeom prst="rect"/>
        </p:spPr>
        <p:txBody>
          <a:bodyPr wrap="none">
            <a:spAutoFit/>
          </a:bodyPr>
          <a:p>
            <a:r>
              <a:rPr b="1" dirty="0" sz="2000" i="1" lang="en-US">
                <a:solidFill>
                  <a:srgbClr val="C00000"/>
                </a:solidFill>
                <a:latin typeface="+mn-lt"/>
              </a:rPr>
              <a:t>Industry Analysis: Porter’s Five Forces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pic>
        <p:nvPicPr>
          <p:cNvPr id="2097162" name="Picture 2"/>
          <p:cNvPicPr>
            <a:picLocks noChangeAspect="1"/>
          </p:cNvPicPr>
          <p:nvPr/>
        </p:nvPicPr>
        <p:blipFill>
          <a:blip xmlns:r="http://schemas.openxmlformats.org/officeDocument/2006/relationships" r:embed="rId1"/>
          <a:srcRect/>
          <a:stretch>
            <a:fillRect/>
          </a:stretch>
        </p:blipFill>
        <p:spPr bwMode="auto">
          <a:xfrm>
            <a:off x="6400800" y="1600200"/>
            <a:ext cx="3200400" cy="2133600"/>
          </a:xfrm>
          <a:prstGeom prst="rect"/>
          <a:noFill/>
          <a:ln>
            <a:noFill/>
          </a:ln>
        </p:spPr>
      </p:pic>
      <p:pic>
        <p:nvPicPr>
          <p:cNvPr id="2097163" name="Picture 5"/>
          <p:cNvPicPr>
            <a:picLocks noChangeAspect="1"/>
          </p:cNvPicPr>
          <p:nvPr/>
        </p:nvPicPr>
        <p:blipFill>
          <a:blip xmlns:r="http://schemas.openxmlformats.org/officeDocument/2006/relationships" r:embed="rId2"/>
          <a:srcRect/>
          <a:stretch>
            <a:fillRect/>
          </a:stretch>
        </p:blipFill>
        <p:spPr bwMode="auto">
          <a:xfrm>
            <a:off x="381000" y="381000"/>
            <a:ext cx="7913688" cy="963613"/>
          </a:xfrm>
          <a:prstGeom prst="rect"/>
          <a:noFill/>
          <a:ln>
            <a:noFill/>
          </a:ln>
        </p:spPr>
      </p:pic>
      <p:pic>
        <p:nvPicPr>
          <p:cNvPr id="2097164" name="Picture 6"/>
          <p:cNvPicPr>
            <a:picLocks noChangeAspect="1"/>
          </p:cNvPicPr>
          <p:nvPr/>
        </p:nvPicPr>
        <p:blipFill>
          <a:blip xmlns:r="http://schemas.openxmlformats.org/officeDocument/2006/relationships" r:embed="rId3"/>
          <a:srcRect/>
          <a:stretch>
            <a:fillRect/>
          </a:stretch>
        </p:blipFill>
        <p:spPr bwMode="auto">
          <a:xfrm>
            <a:off x="685800" y="2667000"/>
            <a:ext cx="4908550" cy="3128963"/>
          </a:xfrm>
          <a:prstGeom prst="rect"/>
          <a:noFill/>
          <a:ln>
            <a:noFill/>
          </a:ln>
        </p:spPr>
      </p:pic>
      <p:sp>
        <p:nvSpPr>
          <p:cNvPr id="1048637" name="Rectangle 7"/>
          <p:cNvSpPr/>
          <p:nvPr/>
        </p:nvSpPr>
        <p:spPr>
          <a:xfrm>
            <a:off x="533400" y="1447800"/>
            <a:ext cx="4513580" cy="396240"/>
          </a:xfrm>
          <a:prstGeom prst="rect"/>
        </p:spPr>
        <p:txBody>
          <a:bodyPr wrap="none">
            <a:spAutoFit/>
          </a:bodyPr>
          <a:p>
            <a:r>
              <a:rPr b="1" dirty="0" sz="2000" i="1" lang="en-US">
                <a:solidFill>
                  <a:srgbClr val="C00000"/>
                </a:solidFill>
                <a:latin typeface="+mn-lt"/>
              </a:rPr>
              <a:t>Industry Analysis: Porter’s Five Forces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38" name="Rectangle 6"/>
          <p:cNvSpPr/>
          <p:nvPr/>
        </p:nvSpPr>
        <p:spPr>
          <a:xfrm>
            <a:off x="457200" y="1676400"/>
            <a:ext cx="4272280" cy="447040"/>
          </a:xfrm>
          <a:prstGeom prst="rect"/>
        </p:spPr>
        <p:txBody>
          <a:bodyPr wrap="none">
            <a:spAutoFit/>
          </a:bodyPr>
          <a:p>
            <a:r>
              <a:rPr b="1" dirty="0" sz="2400" i="1" lang="en-US">
                <a:solidFill>
                  <a:srgbClr val="C00000"/>
                </a:solidFill>
                <a:latin typeface="+mn-lt"/>
              </a:rPr>
              <a:t>(iii) Mapping Strategic Groups </a:t>
            </a:r>
          </a:p>
        </p:txBody>
      </p:sp>
      <p:pic>
        <p:nvPicPr>
          <p:cNvPr id="2097165" name="Picture 9"/>
          <p:cNvPicPr>
            <a:picLocks noChangeAspect="1"/>
          </p:cNvPicPr>
          <p:nvPr/>
        </p:nvPicPr>
        <p:blipFill>
          <a:blip xmlns:r="http://schemas.openxmlformats.org/officeDocument/2006/relationships" r:embed="rId1"/>
          <a:srcRect/>
          <a:stretch>
            <a:fillRect/>
          </a:stretch>
        </p:blipFill>
        <p:spPr bwMode="auto">
          <a:xfrm>
            <a:off x="381000" y="381000"/>
            <a:ext cx="7913688" cy="963613"/>
          </a:xfrm>
          <a:prstGeom prst="rect"/>
          <a:noFill/>
          <a:ln>
            <a:noFill/>
          </a:ln>
        </p:spPr>
      </p:pic>
      <p:sp>
        <p:nvSpPr>
          <p:cNvPr id="1048639" name="Rectangle 7"/>
          <p:cNvSpPr/>
          <p:nvPr/>
        </p:nvSpPr>
        <p:spPr>
          <a:xfrm>
            <a:off x="457200" y="2514600"/>
            <a:ext cx="8458200" cy="2580641"/>
          </a:xfrm>
          <a:prstGeom prst="rect"/>
        </p:spPr>
        <p:txBody>
          <a:bodyPr>
            <a:spAutoFit/>
          </a:bodyPr>
          <a:p>
            <a:pPr indent="-285750" marL="285750">
              <a:buFont typeface="Arial" panose="020B0604020202020204" pitchFamily="34" charset="0"/>
              <a:buChar char="•"/>
            </a:pPr>
            <a:r>
              <a:rPr dirty="0" sz="2400" lang="en-US">
                <a:latin typeface="+mn-lt"/>
              </a:rPr>
              <a:t>The analysis of the strategic groups in an industry can offer important insights to executives. </a:t>
            </a:r>
            <a:r>
              <a:rPr b="1" dirty="0" sz="2400" lang="en-US" u="sng">
                <a:latin typeface="+mn-lt"/>
              </a:rPr>
              <a:t>Strategic groups are sets of firms that follow similar strategies to one another</a:t>
            </a:r>
            <a:r>
              <a:rPr dirty="0" sz="2400" lang="en-US">
                <a:latin typeface="+mn-lt"/>
              </a:rPr>
              <a:t>. </a:t>
            </a:r>
          </a:p>
          <a:p>
            <a:pPr indent="-285750" marL="285750">
              <a:buFont typeface="Arial" panose="020B0604020202020204" pitchFamily="34" charset="0"/>
              <a:buChar char="•"/>
            </a:pPr>
            <a:r>
              <a:rPr dirty="0" sz="2400" lang="en-US">
                <a:latin typeface="+mn-lt"/>
              </a:rPr>
              <a:t>More specifically, a strategic group consists of a set of industry competitors that have similar characteristics to one another but differ in important ways from the members of other groups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pic>
        <p:nvPicPr>
          <p:cNvPr id="2097166" name="Picture 3"/>
          <p:cNvPicPr>
            <a:picLocks noChangeAspect="1"/>
          </p:cNvPicPr>
          <p:nvPr/>
        </p:nvPicPr>
        <p:blipFill>
          <a:blip xmlns:r="http://schemas.openxmlformats.org/officeDocument/2006/relationships" r:embed="rId1"/>
          <a:srcRect/>
          <a:stretch>
            <a:fillRect/>
          </a:stretch>
        </p:blipFill>
        <p:spPr bwMode="auto">
          <a:xfrm>
            <a:off x="381000" y="381000"/>
            <a:ext cx="7913688" cy="963613"/>
          </a:xfrm>
          <a:prstGeom prst="rect"/>
          <a:noFill/>
          <a:ln>
            <a:noFill/>
          </a:ln>
        </p:spPr>
      </p:pic>
      <p:sp>
        <p:nvSpPr>
          <p:cNvPr id="1048643" name="Rectangle 4"/>
          <p:cNvSpPr/>
          <p:nvPr/>
        </p:nvSpPr>
        <p:spPr>
          <a:xfrm>
            <a:off x="457200" y="1676400"/>
            <a:ext cx="4653280" cy="447040"/>
          </a:xfrm>
          <a:prstGeom prst="rect"/>
        </p:spPr>
        <p:txBody>
          <a:bodyPr wrap="none">
            <a:spAutoFit/>
          </a:bodyPr>
          <a:p>
            <a:r>
              <a:rPr b="1" dirty="0" sz="2400" i="1" lang="en-US">
                <a:solidFill>
                  <a:srgbClr val="C00000"/>
                </a:solidFill>
                <a:latin typeface="+mn-lt"/>
              </a:rPr>
              <a:t>Understanding  Strategic Groups </a:t>
            </a:r>
          </a:p>
        </p:txBody>
      </p:sp>
      <p:sp>
        <p:nvSpPr>
          <p:cNvPr id="1048644" name="Rectangle 5"/>
          <p:cNvSpPr/>
          <p:nvPr/>
        </p:nvSpPr>
        <p:spPr>
          <a:xfrm>
            <a:off x="457200" y="2362200"/>
            <a:ext cx="9144000" cy="4003040"/>
          </a:xfrm>
          <a:prstGeom prst="rect"/>
        </p:spPr>
        <p:txBody>
          <a:bodyPr>
            <a:spAutoFit/>
          </a:bodyPr>
          <a:p>
            <a:r>
              <a:rPr dirty="0" sz="2400" lang="en-US">
                <a:latin typeface="+mn-lt"/>
              </a:rPr>
              <a:t>Understanding the nature of strategic groups within an industry is important for at least three reasons. </a:t>
            </a:r>
          </a:p>
          <a:p>
            <a:r>
              <a:rPr b="1" dirty="0" sz="2400" i="1" lang="en-US">
                <a:solidFill>
                  <a:srgbClr val="C00000"/>
                </a:solidFill>
                <a:latin typeface="+mn-lt"/>
              </a:rPr>
              <a:t>First,</a:t>
            </a:r>
            <a:r>
              <a:rPr b="1" dirty="0" sz="2400" lang="en-US">
                <a:solidFill>
                  <a:srgbClr val="C00000"/>
                </a:solidFill>
                <a:latin typeface="+mn-lt"/>
              </a:rPr>
              <a:t> </a:t>
            </a:r>
            <a:r>
              <a:rPr dirty="0" sz="2400" lang="en-US">
                <a:latin typeface="+mn-lt"/>
              </a:rPr>
              <a:t>emphasizing the members of a firm’s group is helpful because these firms are usually its closest rivals. When assessing their firm’s performance and considering strategic moves, the other members of a group are often the best referents for executives to consider. </a:t>
            </a:r>
          </a:p>
          <a:p>
            <a:r>
              <a:rPr b="1" dirty="0" sz="2400" i="1" lang="en-US">
                <a:solidFill>
                  <a:srgbClr val="C00000"/>
                </a:solidFill>
                <a:latin typeface="+mn-lt"/>
              </a:rPr>
              <a:t>Second</a:t>
            </a:r>
            <a:r>
              <a:rPr b="1" dirty="0" sz="2400" lang="en-US">
                <a:solidFill>
                  <a:srgbClr val="C00000"/>
                </a:solidFill>
                <a:latin typeface="+mn-lt"/>
              </a:rPr>
              <a:t>, </a:t>
            </a:r>
            <a:r>
              <a:rPr dirty="0" sz="2400" lang="en-US">
                <a:latin typeface="+mn-lt"/>
              </a:rPr>
              <a:t>the strategies pursued by firms within other strategic groups highlight alternative paths to success. A firm may be able to borrow an idea from another strategic group and use this idea to improve its situation.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45" name="Rectangle 3"/>
          <p:cNvSpPr/>
          <p:nvPr/>
        </p:nvSpPr>
        <p:spPr>
          <a:xfrm>
            <a:off x="503238" y="2057400"/>
            <a:ext cx="9250362" cy="3647440"/>
          </a:xfrm>
          <a:prstGeom prst="rect"/>
        </p:spPr>
        <p:txBody>
          <a:bodyPr>
            <a:spAutoFit/>
          </a:bodyPr>
          <a:p>
            <a:r>
              <a:rPr b="1" dirty="0" sz="2400" i="1" lang="en-US">
                <a:solidFill>
                  <a:srgbClr val="C00000"/>
                </a:solidFill>
                <a:latin typeface="+mn-lt"/>
              </a:rPr>
              <a:t>Third,</a:t>
            </a:r>
            <a:r>
              <a:rPr dirty="0" sz="2400" lang="en-US">
                <a:latin typeface="+mn-lt"/>
              </a:rPr>
              <a:t> the analysis of strategic groups can reveal gaps in the industry that represent untapped opportunities. Within the restaurant business, for example, it appears that no national chain offers both very high quality meals and a very diverse menu. Perhaps the firm that comes the closest to filling this niche is the Cheesecake Factory, a chain of approximately 150 outlets whose menu includes more than 200 lunch, dinner, and dessert items. Ruth’s Chris Steak House already offers very high quality food; its executives could consider moving the firm toward offering a very diverse menu as well. </a:t>
            </a:r>
          </a:p>
        </p:txBody>
      </p:sp>
      <p:sp>
        <p:nvSpPr>
          <p:cNvPr id="1048646" name="Rectangle 4"/>
          <p:cNvSpPr/>
          <p:nvPr/>
        </p:nvSpPr>
        <p:spPr>
          <a:xfrm>
            <a:off x="503238" y="1582738"/>
            <a:ext cx="4653280" cy="447040"/>
          </a:xfrm>
          <a:prstGeom prst="rect"/>
        </p:spPr>
        <p:txBody>
          <a:bodyPr wrap="none">
            <a:spAutoFit/>
          </a:bodyPr>
          <a:p>
            <a:r>
              <a:rPr b="1" dirty="0" sz="2400" i="1" lang="en-US">
                <a:solidFill>
                  <a:srgbClr val="C00000"/>
                </a:solidFill>
                <a:latin typeface="+mn-lt"/>
              </a:rPr>
              <a:t>Understanding  Strategic Groups </a:t>
            </a:r>
          </a:p>
        </p:txBody>
      </p:sp>
      <p:pic>
        <p:nvPicPr>
          <p:cNvPr id="2097167" name="Picture 5"/>
          <p:cNvPicPr>
            <a:picLocks noChangeAspect="1"/>
          </p:cNvPicPr>
          <p:nvPr/>
        </p:nvPicPr>
        <p:blipFill>
          <a:blip xmlns:r="http://schemas.openxmlformats.org/officeDocument/2006/relationships" r:embed="rId1"/>
          <a:srcRect/>
          <a:stretch>
            <a:fillRect/>
          </a:stretch>
        </p:blipFill>
        <p:spPr bwMode="auto">
          <a:xfrm>
            <a:off x="381000" y="381000"/>
            <a:ext cx="7913688" cy="963613"/>
          </a:xfrm>
          <a:prstGeom prst="rect"/>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pic>
        <p:nvPicPr>
          <p:cNvPr id="2097168" name="Picture 2" descr="3.5 Mapping Strategic Groups – Strategic Management"/>
          <p:cNvPicPr>
            <a:picLocks noChangeAspect="1" noChangeArrowheads="1"/>
          </p:cNvPicPr>
          <p:nvPr/>
        </p:nvPicPr>
        <p:blipFill>
          <a:blip xmlns:r="http://schemas.openxmlformats.org/officeDocument/2006/relationships" r:embed="rId1"/>
          <a:srcRect/>
          <a:stretch>
            <a:fillRect/>
          </a:stretch>
        </p:blipFill>
        <p:spPr bwMode="auto">
          <a:xfrm>
            <a:off x="152400" y="1970088"/>
            <a:ext cx="5715000" cy="3962400"/>
          </a:xfrm>
          <a:prstGeom prst="rect"/>
          <a:noFill/>
          <a:ln>
            <a:noFill/>
          </a:ln>
        </p:spPr>
      </p:pic>
      <p:pic>
        <p:nvPicPr>
          <p:cNvPr id="2097169" name="Picture 4"/>
          <p:cNvPicPr>
            <a:picLocks noChangeAspect="1"/>
          </p:cNvPicPr>
          <p:nvPr/>
        </p:nvPicPr>
        <p:blipFill>
          <a:blip xmlns:r="http://schemas.openxmlformats.org/officeDocument/2006/relationships" r:embed="rId2"/>
          <a:srcRect/>
          <a:stretch>
            <a:fillRect/>
          </a:stretch>
        </p:blipFill>
        <p:spPr bwMode="auto">
          <a:xfrm>
            <a:off x="381000" y="381000"/>
            <a:ext cx="7913688" cy="963613"/>
          </a:xfrm>
          <a:prstGeom prst="rect"/>
          <a:noFill/>
          <a:ln>
            <a:noFill/>
          </a:ln>
        </p:spPr>
      </p:pic>
      <p:sp>
        <p:nvSpPr>
          <p:cNvPr id="1048647" name="Rectangle 5"/>
          <p:cNvSpPr/>
          <p:nvPr/>
        </p:nvSpPr>
        <p:spPr>
          <a:xfrm>
            <a:off x="533400" y="1373188"/>
            <a:ext cx="5364480" cy="447040"/>
          </a:xfrm>
          <a:prstGeom prst="rect"/>
        </p:spPr>
        <p:txBody>
          <a:bodyPr wrap="none">
            <a:spAutoFit/>
          </a:bodyPr>
          <a:p>
            <a:r>
              <a:rPr b="1" dirty="0" sz="2400" i="1" lang="en-US">
                <a:solidFill>
                  <a:srgbClr val="C00000"/>
                </a:solidFill>
                <a:latin typeface="+mn-lt"/>
              </a:rPr>
              <a:t>Mapping  Strategic Groups in Practice</a:t>
            </a:r>
          </a:p>
        </p:txBody>
      </p:sp>
      <p:sp>
        <p:nvSpPr>
          <p:cNvPr id="1048648" name="Rectangle 3"/>
          <p:cNvSpPr/>
          <p:nvPr/>
        </p:nvSpPr>
        <p:spPr>
          <a:xfrm>
            <a:off x="5934075" y="1571625"/>
            <a:ext cx="4124325" cy="4625340"/>
          </a:xfrm>
          <a:prstGeom prst="rect"/>
        </p:spPr>
        <p:txBody>
          <a:bodyPr>
            <a:spAutoFit/>
          </a:bodyPr>
          <a:p>
            <a:r>
              <a:rPr b="1" dirty="0" i="1" lang="en-US">
                <a:solidFill>
                  <a:srgbClr val="C00000"/>
                </a:solidFill>
                <a:latin typeface="+mn-lt"/>
              </a:rPr>
              <a:t>Note: </a:t>
            </a:r>
            <a:r>
              <a:rPr dirty="0" i="1" lang="en-US">
                <a:latin typeface="+mn-lt"/>
              </a:rPr>
              <a:t>To develop a strategic group map for an industry, the competitive factors for each of the two axes must be selected. On the vertical axis, price is often the measurement used. A different parameter that further differentiates the members of the industry is chosen for the horizontal axis. For the airline industry, for example, it could be the number of routes flown. It can be the breadth of models offered by each car manufacturer in the automobile industry. The competitive factors should be chosen based on the market characteristics that are to be examined, usually the most important ones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60" name="Title 1"/>
          <p:cNvSpPr>
            <a:spLocks noGrp="1"/>
          </p:cNvSpPr>
          <p:nvPr>
            <p:ph type="title"/>
          </p:nvPr>
        </p:nvSpPr>
        <p:spPr>
          <a:xfrm>
            <a:off x="838200" y="427038"/>
            <a:ext cx="8458200" cy="1422400"/>
          </a:xfrm>
        </p:spPr>
        <p:txBody>
          <a:bodyPr rtlCol="0">
            <a:normAutofit fontScale="90000"/>
          </a:bodyPr>
          <a:p>
            <a:pPr eaLnBrk="1" fontAlgn="auto" hangingPunct="1">
              <a:spcAft>
                <a:spcPts val="0"/>
              </a:spcAft>
            </a:pPr>
            <a:r>
              <a:rPr dirty="0" sz="8800" i="1" lang="en-US">
                <a:solidFill>
                  <a:srgbClr val="C00000"/>
                </a:solidFill>
              </a:rPr>
              <a:t>Thank you</a:t>
            </a:r>
            <a:br>
              <a:rPr dirty="0" sz="8800" i="1" lang="en-US">
                <a:solidFill>
                  <a:srgbClr val="C00000"/>
                </a:solidFill>
              </a:rPr>
            </a:br>
            <a:endParaRPr dirty="0" sz="8800" i="1" lang="en-US">
              <a:solidFill>
                <a:srgbClr val="C00000"/>
              </a:solidFill>
            </a:endParaRPr>
          </a:p>
        </p:txBody>
      </p:sp>
      <p:pic>
        <p:nvPicPr>
          <p:cNvPr id="2097170" name="Picture 3" descr="http://www.bdembassyusa.org/uploads/images/beautiful-Bangladesh-23.jpg"/>
          <p:cNvPicPr>
            <a:picLocks noChangeAspect="1" noChangeArrowheads="1"/>
          </p:cNvPicPr>
          <p:nvPr/>
        </p:nvPicPr>
        <p:blipFill>
          <a:blip xmlns:r="http://schemas.openxmlformats.org/officeDocument/2006/relationships" r:embed="rId1"/>
          <a:srcRect/>
          <a:stretch>
            <a:fillRect/>
          </a:stretch>
        </p:blipFill>
        <p:spPr bwMode="auto">
          <a:xfrm>
            <a:off x="2362200" y="2286000"/>
            <a:ext cx="5616575" cy="3057525"/>
          </a:xfrm>
          <a:prstGeom prst="rect"/>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2"/>
          <p:cNvSpPr txBox="1">
            <a:spLocks noGrp="1"/>
          </p:cNvSpPr>
          <p:nvPr>
            <p:ph type="title"/>
          </p:nvPr>
        </p:nvSpPr>
        <p:spPr>
          <a:xfrm>
            <a:off x="609600" y="533400"/>
            <a:ext cx="7732713" cy="822325"/>
          </a:xfrm>
        </p:spPr>
        <p:txBody>
          <a:bodyPr rtlCol="0">
            <a:noAutofit/>
          </a:bodyPr>
          <a:p>
            <a:pPr algn="l" eaLnBrk="1" fontAlgn="auto" hangingPunct="1">
              <a:spcAft>
                <a:spcPts val="0"/>
              </a:spcAft>
            </a:pPr>
            <a:br>
              <a:rPr b="1" dirty="0" sz="3600" lang="en-US">
                <a:solidFill>
                  <a:srgbClr val="C00000"/>
                </a:solidFill>
                <a:cs typeface="Times New Roman" pitchFamily="18" charset="0"/>
              </a:rPr>
            </a:br>
            <a:r>
              <a:rPr b="1" dirty="0" sz="3600" lang="en-US">
                <a:solidFill>
                  <a:srgbClr val="C00000"/>
                </a:solidFill>
                <a:cs typeface="Times New Roman" pitchFamily="18" charset="0"/>
              </a:rPr>
              <a:t>Evaluating the External Environment</a:t>
            </a:r>
            <a:br>
              <a:rPr b="1" dirty="0" sz="3600" lang="en-US">
                <a:solidFill>
                  <a:srgbClr val="C00000"/>
                </a:solidFill>
                <a:latin typeface="+mn-lt"/>
                <a:cs typeface="Times New Roman" pitchFamily="18" charset="0"/>
              </a:rPr>
            </a:br>
            <a:endParaRPr b="1" dirty="0" sz="3600" lang="en-US">
              <a:solidFill>
                <a:srgbClr val="C00000"/>
              </a:solidFill>
              <a:latin typeface="+mn-lt"/>
              <a:cs typeface="Times New Roman" pitchFamily="18" charset="0"/>
            </a:endParaRPr>
          </a:p>
        </p:txBody>
      </p:sp>
      <p:sp>
        <p:nvSpPr>
          <p:cNvPr id="1048607" name="Rectangle 2"/>
          <p:cNvSpPr/>
          <p:nvPr/>
        </p:nvSpPr>
        <p:spPr>
          <a:xfrm>
            <a:off x="381000" y="1600200"/>
            <a:ext cx="9220200" cy="5120640"/>
          </a:xfrm>
          <a:prstGeom prst="rect"/>
        </p:spPr>
        <p:txBody>
          <a:bodyPr>
            <a:spAutoFit/>
          </a:bodyPr>
          <a:p>
            <a:pPr indent="-285750" marL="285750">
              <a:buFont typeface="Arial" panose="020B0604020202020204" pitchFamily="34" charset="0"/>
              <a:buChar char="•"/>
            </a:pPr>
            <a:r>
              <a:rPr dirty="0" sz="2800" lang="en-US">
                <a:latin typeface="+mn-lt"/>
              </a:rPr>
              <a:t>Businesses operate within an external macro-environment that affects the likelihood of their overall success or failure. </a:t>
            </a:r>
          </a:p>
          <a:p>
            <a:pPr indent="-285750" marL="285750">
              <a:buFont typeface="Arial" panose="020B0604020202020204" pitchFamily="34" charset="0"/>
              <a:buChar char="•"/>
            </a:pPr>
            <a:r>
              <a:rPr dirty="0" sz="2800" lang="en-US">
                <a:latin typeface="+mn-lt"/>
              </a:rPr>
              <a:t>Forces beyond the control of businesses can hinder the growth of a business or perhaps be harnessed to propel it forward.</a:t>
            </a:r>
          </a:p>
          <a:p>
            <a:pPr indent="-285750" marL="285750">
              <a:buFont typeface="Arial" panose="020B0604020202020204" pitchFamily="34" charset="0"/>
              <a:buChar char="•"/>
            </a:pPr>
            <a:r>
              <a:rPr dirty="0" sz="2800" lang="en-US">
                <a:latin typeface="+mn-lt"/>
              </a:rPr>
              <a:t>Strategic management requires that these external and competitive forces be evaluated, so that opportunities may be leveraged and threats may be mitigated as strategies are developed to improve the success of the firm</a:t>
            </a:r>
          </a:p>
          <a:p>
            <a:endParaRPr dirty="0" sz="2800" lang="en-US">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2"/>
          <p:cNvSpPr txBox="1">
            <a:spLocks noGrp="1"/>
          </p:cNvSpPr>
          <p:nvPr>
            <p:ph type="title"/>
          </p:nvPr>
        </p:nvSpPr>
        <p:spPr>
          <a:xfrm>
            <a:off x="609600" y="533400"/>
            <a:ext cx="7732713" cy="822325"/>
          </a:xfrm>
        </p:spPr>
        <p:txBody>
          <a:bodyPr rtlCol="0">
            <a:noAutofit/>
          </a:bodyPr>
          <a:p>
            <a:pPr algn="l" eaLnBrk="1" fontAlgn="auto" hangingPunct="1">
              <a:spcAft>
                <a:spcPts val="0"/>
              </a:spcAft>
            </a:pPr>
            <a:br>
              <a:rPr b="1" dirty="0" sz="3600" lang="en-US">
                <a:solidFill>
                  <a:srgbClr val="C00000"/>
                </a:solidFill>
                <a:cs typeface="Times New Roman" pitchFamily="18" charset="0"/>
              </a:rPr>
            </a:br>
            <a:r>
              <a:rPr b="1" dirty="0" sz="3600" lang="en-US">
                <a:solidFill>
                  <a:srgbClr val="C00000"/>
                </a:solidFill>
                <a:cs typeface="Times New Roman" pitchFamily="18" charset="0"/>
              </a:rPr>
              <a:t>Evaluating the External Environment</a:t>
            </a:r>
            <a:br>
              <a:rPr b="1" dirty="0" sz="3600" lang="en-US">
                <a:solidFill>
                  <a:srgbClr val="C00000"/>
                </a:solidFill>
                <a:latin typeface="+mn-lt"/>
                <a:cs typeface="Times New Roman" pitchFamily="18" charset="0"/>
              </a:rPr>
            </a:br>
            <a:endParaRPr b="1" dirty="0" sz="3600" lang="en-US">
              <a:solidFill>
                <a:srgbClr val="C00000"/>
              </a:solidFill>
              <a:latin typeface="+mn-lt"/>
              <a:cs typeface="Times New Roman" pitchFamily="18" charset="0"/>
            </a:endParaRPr>
          </a:p>
        </p:txBody>
      </p:sp>
      <p:sp>
        <p:nvSpPr>
          <p:cNvPr id="1048609" name="Rectangle 2"/>
          <p:cNvSpPr/>
          <p:nvPr/>
        </p:nvSpPr>
        <p:spPr>
          <a:xfrm>
            <a:off x="304800" y="1447800"/>
            <a:ext cx="9525000" cy="4980940"/>
          </a:xfrm>
          <a:prstGeom prst="rect"/>
        </p:spPr>
        <p:txBody>
          <a:bodyPr>
            <a:spAutoFit/>
          </a:bodyPr>
          <a:p>
            <a:r>
              <a:rPr dirty="0" sz="2400" lang="en-US">
                <a:latin typeface="+mn-lt"/>
              </a:rPr>
              <a:t>Three tools that help firms assess different perspectives of their competitive environment :</a:t>
            </a:r>
          </a:p>
          <a:p>
            <a:pPr indent="-457200" marL="457200">
              <a:buFontTx/>
              <a:buAutoNum type="alphaLcParenBoth"/>
            </a:pPr>
            <a:r>
              <a:rPr dirty="0" sz="2400" i="1" lang="en-US">
                <a:solidFill>
                  <a:srgbClr val="FF0000"/>
                </a:solidFill>
                <a:latin typeface="+mn-lt"/>
              </a:rPr>
              <a:t>The PESTEL framework </a:t>
            </a:r>
            <a:r>
              <a:rPr dirty="0" sz="2400" lang="en-US">
                <a:latin typeface="+mn-lt"/>
              </a:rPr>
              <a:t>(Political, Economic, Socio-cultural, Environmental/Ecological, and Legal) evaluates the macro-environment through the evaluation of six external forces; </a:t>
            </a:r>
          </a:p>
          <a:p>
            <a:pPr indent="-457200" marL="457200">
              <a:buFontTx/>
              <a:buAutoNum type="alphaLcParenBoth"/>
            </a:pPr>
            <a:r>
              <a:rPr dirty="0" sz="2400" lang="en-US">
                <a:latin typeface="+mn-lt"/>
              </a:rPr>
              <a:t>The competitive environment of the industry also must be evaluated through </a:t>
            </a:r>
            <a:r>
              <a:rPr dirty="0" sz="2400" i="1" lang="en-US">
                <a:solidFill>
                  <a:srgbClr val="FF0000"/>
                </a:solidFill>
                <a:latin typeface="+mn-lt"/>
              </a:rPr>
              <a:t>Porter’s Five Forces tool</a:t>
            </a:r>
            <a:r>
              <a:rPr dirty="0" sz="2400" lang="en-US">
                <a:latin typeface="+mn-lt"/>
              </a:rPr>
              <a:t>. </a:t>
            </a:r>
          </a:p>
          <a:p>
            <a:pPr indent="-457200" marL="457200">
              <a:buFontTx/>
              <a:buAutoNum type="alphaLcParenBoth"/>
            </a:pPr>
            <a:r>
              <a:rPr dirty="0" sz="2400" lang="en-US">
                <a:latin typeface="+mn-lt"/>
              </a:rPr>
              <a:t>Finally, </a:t>
            </a:r>
            <a:r>
              <a:rPr dirty="0" sz="2400" i="1" lang="en-US">
                <a:solidFill>
                  <a:srgbClr val="FF0000"/>
                </a:solidFill>
                <a:latin typeface="+mn-lt"/>
              </a:rPr>
              <a:t>Strategic Group Mapping </a:t>
            </a:r>
            <a:r>
              <a:rPr dirty="0" sz="2400" lang="en-US">
                <a:latin typeface="+mn-lt"/>
              </a:rPr>
              <a:t>helps executives understand how their firm relates to other competitors in the market, and which are their most direct competitors.</a:t>
            </a:r>
          </a:p>
          <a:p>
            <a:r>
              <a:rPr dirty="0" sz="2400" lang="en-US">
                <a:latin typeface="+mn-lt"/>
              </a:rPr>
              <a:t>Once this external analysis is complete, a firm can determine the true strategic issue(s) it faces and can develop strategies to move the firm forward toward accomplishing its vision. </a:t>
            </a:r>
          </a:p>
          <a:p>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3" name="Picture 4"/>
          <p:cNvPicPr>
            <a:picLocks noChangeAspect="1"/>
          </p:cNvPicPr>
          <p:nvPr/>
        </p:nvPicPr>
        <p:blipFill>
          <a:blip xmlns:r="http://schemas.openxmlformats.org/officeDocument/2006/relationships" r:embed="rId1"/>
          <a:srcRect/>
          <a:stretch>
            <a:fillRect/>
          </a:stretch>
        </p:blipFill>
        <p:spPr bwMode="auto">
          <a:xfrm>
            <a:off x="304800" y="381000"/>
            <a:ext cx="7913688" cy="963613"/>
          </a:xfrm>
          <a:prstGeom prst="rect"/>
          <a:noFill/>
          <a:ln>
            <a:noFill/>
          </a:ln>
        </p:spPr>
      </p:pic>
      <p:sp>
        <p:nvSpPr>
          <p:cNvPr id="1048610" name="Rectangle 6"/>
          <p:cNvSpPr/>
          <p:nvPr/>
        </p:nvSpPr>
        <p:spPr>
          <a:xfrm>
            <a:off x="533400" y="1752600"/>
            <a:ext cx="3713480" cy="447040"/>
          </a:xfrm>
          <a:prstGeom prst="rect"/>
        </p:spPr>
        <p:txBody>
          <a:bodyPr wrap="none">
            <a:spAutoFit/>
          </a:bodyPr>
          <a:p>
            <a:r>
              <a:rPr b="1" dirty="0" sz="2400" i="1" lang="en-US">
                <a:solidFill>
                  <a:srgbClr val="C00000"/>
                </a:solidFill>
                <a:latin typeface="+mn-lt"/>
              </a:rPr>
              <a:t>What Is the Environment? </a:t>
            </a:r>
          </a:p>
        </p:txBody>
      </p:sp>
      <p:sp>
        <p:nvSpPr>
          <p:cNvPr id="1048611" name="Rectangle 7"/>
          <p:cNvSpPr/>
          <p:nvPr/>
        </p:nvSpPr>
        <p:spPr>
          <a:xfrm>
            <a:off x="533400" y="2362200"/>
            <a:ext cx="8921750" cy="3444241"/>
          </a:xfrm>
          <a:prstGeom prst="rect"/>
        </p:spPr>
        <p:txBody>
          <a:bodyPr>
            <a:spAutoFit/>
          </a:bodyPr>
          <a:p>
            <a:r>
              <a:rPr dirty="0" sz="2800" lang="en-US">
                <a:latin typeface="+mn-lt"/>
              </a:rPr>
              <a:t>For any organization, the environment consists of the set of external conditions and forces that have the potential to influence the organization. In the case of ABC Bread, for example, the environment contains its customers, its rivals such as Chipotle and Starbucks, social trends such as the shift in society toward healthier eating, political entities such as the Parliament, and many additional conditions and forces.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4" name="Picture 10"/>
          <p:cNvPicPr>
            <a:picLocks noChangeAspect="1"/>
          </p:cNvPicPr>
          <p:nvPr/>
        </p:nvPicPr>
        <p:blipFill>
          <a:blip xmlns:r="http://schemas.openxmlformats.org/officeDocument/2006/relationships" r:embed="rId1"/>
          <a:srcRect/>
          <a:stretch>
            <a:fillRect/>
          </a:stretch>
        </p:blipFill>
        <p:spPr bwMode="auto">
          <a:xfrm>
            <a:off x="304800" y="381000"/>
            <a:ext cx="7913688" cy="963613"/>
          </a:xfrm>
          <a:prstGeom prst="rect"/>
          <a:noFill/>
          <a:ln>
            <a:noFill/>
          </a:ln>
        </p:spPr>
      </p:pic>
      <p:sp>
        <p:nvSpPr>
          <p:cNvPr id="1048612" name="Rectangle 3"/>
          <p:cNvSpPr/>
          <p:nvPr/>
        </p:nvSpPr>
        <p:spPr>
          <a:xfrm>
            <a:off x="609600" y="1600200"/>
            <a:ext cx="5770880" cy="510540"/>
          </a:xfrm>
          <a:prstGeom prst="rect"/>
        </p:spPr>
        <p:txBody>
          <a:bodyPr wrap="none">
            <a:spAutoFit/>
          </a:bodyPr>
          <a:p>
            <a:r>
              <a:rPr b="1" dirty="0" sz="2800" i="1" lang="en-US">
                <a:solidFill>
                  <a:srgbClr val="C00000"/>
                </a:solidFill>
                <a:latin typeface="+mn-lt"/>
              </a:rPr>
              <a:t>Why Does the Environment Matter? </a:t>
            </a:r>
          </a:p>
        </p:txBody>
      </p:sp>
      <p:sp>
        <p:nvSpPr>
          <p:cNvPr id="1048613" name="Rectangle 5"/>
          <p:cNvSpPr/>
          <p:nvPr/>
        </p:nvSpPr>
        <p:spPr>
          <a:xfrm>
            <a:off x="593725" y="2154238"/>
            <a:ext cx="8153400" cy="4130040"/>
          </a:xfrm>
          <a:prstGeom prst="rect"/>
        </p:spPr>
        <p:txBody>
          <a:bodyPr>
            <a:spAutoFit/>
          </a:bodyPr>
          <a:p>
            <a:r>
              <a:rPr dirty="0" sz="2800" lang="en-US">
                <a:latin typeface="+mn-lt"/>
              </a:rPr>
              <a:t>First, the environment provides resources that an organization needs in order to create goods and services. </a:t>
            </a:r>
          </a:p>
          <a:p>
            <a:r>
              <a:rPr dirty="0" sz="2800" lang="en-US">
                <a:latin typeface="+mn-lt"/>
              </a:rPr>
              <a:t>Second, the environment is a source of opportunities</a:t>
            </a:r>
          </a:p>
          <a:p>
            <a:r>
              <a:rPr dirty="0" sz="2800" lang="en-US">
                <a:latin typeface="+mn-lt"/>
              </a:rPr>
              <a:t>and threats for an organization.</a:t>
            </a:r>
          </a:p>
          <a:p>
            <a:r>
              <a:rPr dirty="0" sz="2800" lang="en-US">
                <a:latin typeface="+mn-lt"/>
              </a:rPr>
              <a:t>Third, the environment shapes the various strategic decisions that executives make as they attempt to lead their organizations to success.</a:t>
            </a: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55" name="Picture 6"/>
          <p:cNvPicPr>
            <a:picLocks noChangeAspect="1"/>
          </p:cNvPicPr>
          <p:nvPr/>
        </p:nvPicPr>
        <p:blipFill>
          <a:blip xmlns:r="http://schemas.openxmlformats.org/officeDocument/2006/relationships" r:embed="rId1"/>
          <a:srcRect/>
          <a:stretch>
            <a:fillRect/>
          </a:stretch>
        </p:blipFill>
        <p:spPr bwMode="auto">
          <a:xfrm>
            <a:off x="304800" y="381000"/>
            <a:ext cx="7913688" cy="963613"/>
          </a:xfrm>
          <a:prstGeom prst="rect"/>
          <a:noFill/>
          <a:ln>
            <a:noFill/>
          </a:ln>
        </p:spPr>
      </p:pic>
      <p:sp>
        <p:nvSpPr>
          <p:cNvPr id="1048617" name="Rectangle 2"/>
          <p:cNvSpPr/>
          <p:nvPr/>
        </p:nvSpPr>
        <p:spPr>
          <a:xfrm>
            <a:off x="533400" y="1600200"/>
            <a:ext cx="7942580" cy="447040"/>
          </a:xfrm>
          <a:prstGeom prst="rect"/>
        </p:spPr>
        <p:txBody>
          <a:bodyPr wrap="none">
            <a:spAutoFit/>
          </a:bodyPr>
          <a:p>
            <a:r>
              <a:rPr b="1" dirty="0" sz="2400" i="1" lang="en-US">
                <a:solidFill>
                  <a:srgbClr val="C00000"/>
                </a:solidFill>
                <a:latin typeface="+mn-lt"/>
              </a:rPr>
              <a:t>(</a:t>
            </a:r>
            <a:r>
              <a:rPr b="1" dirty="0" sz="2400" i="1" lang="en-US" err="1">
                <a:solidFill>
                  <a:srgbClr val="C00000"/>
                </a:solidFill>
                <a:latin typeface="+mn-lt"/>
              </a:rPr>
              <a:t>i</a:t>
            </a:r>
            <a:r>
              <a:rPr b="1" dirty="0" sz="2400" i="1" lang="en-US">
                <a:solidFill>
                  <a:srgbClr val="C00000"/>
                </a:solidFill>
                <a:latin typeface="+mn-lt"/>
              </a:rPr>
              <a:t>) Evaluating the General Environment : PESTEL Analysis  </a:t>
            </a:r>
          </a:p>
        </p:txBody>
      </p:sp>
      <p:sp>
        <p:nvSpPr>
          <p:cNvPr id="1048618" name="Rectangle 7"/>
          <p:cNvSpPr/>
          <p:nvPr/>
        </p:nvSpPr>
        <p:spPr>
          <a:xfrm>
            <a:off x="533400" y="2319338"/>
            <a:ext cx="9144000" cy="3749040"/>
          </a:xfrm>
          <a:prstGeom prst="rect"/>
        </p:spPr>
        <p:txBody>
          <a:bodyPr>
            <a:spAutoFit/>
          </a:bodyPr>
          <a:p>
            <a:pPr indent="-285750" marL="285750">
              <a:buFont typeface="Arial" panose="020B0604020202020204" pitchFamily="34" charset="0"/>
              <a:buChar char="•"/>
            </a:pPr>
            <a:r>
              <a:rPr dirty="0" sz="2000" lang="en-US">
                <a:latin typeface="+mn-lt"/>
              </a:rPr>
              <a:t>PESTEL analysis is one important tool that executives can rely on to organize factors within the general environment and to identify how these factors influence industries and the firms within them. </a:t>
            </a:r>
          </a:p>
          <a:p>
            <a:pPr indent="-285750" marL="285750">
              <a:buFont typeface="Arial" panose="020B0604020202020204" pitchFamily="34" charset="0"/>
              <a:buChar char="•"/>
            </a:pPr>
            <a:endParaRPr dirty="0" sz="2000" lang="en-US">
              <a:latin typeface="+mn-lt"/>
            </a:endParaRPr>
          </a:p>
          <a:p>
            <a:pPr indent="-285750" marL="285750">
              <a:buFont typeface="Arial" panose="020B0604020202020204" pitchFamily="34" charset="0"/>
              <a:buChar char="•"/>
            </a:pPr>
            <a:r>
              <a:rPr dirty="0" sz="2000" lang="en-US">
                <a:latin typeface="+mn-lt"/>
              </a:rPr>
              <a:t>PESTEL is an acronym, meaning it is an abbreviation formed from the initial letters of other words. PESTEL reflects the names of the six segments of the general environment: </a:t>
            </a:r>
            <a:r>
              <a:rPr b="1" dirty="0" sz="2000" lang="en-US">
                <a:latin typeface="+mn-lt"/>
              </a:rPr>
              <a:t>(1) political, (2) economic, (3) socio-cultural, (4) technological, (5) environmental, and (6) legal. </a:t>
            </a:r>
          </a:p>
          <a:p>
            <a:pPr indent="-285750" marL="285750">
              <a:buFont typeface="Arial" panose="020B0604020202020204" pitchFamily="34" charset="0"/>
              <a:buChar char="•"/>
            </a:pPr>
            <a:endParaRPr dirty="0" sz="2000" lang="en-US">
              <a:latin typeface="+mn-lt"/>
            </a:endParaRPr>
          </a:p>
          <a:p>
            <a:pPr indent="-285750" marL="285750">
              <a:buFont typeface="Arial" panose="020B0604020202020204" pitchFamily="34" charset="0"/>
              <a:buChar char="•"/>
            </a:pPr>
            <a:r>
              <a:rPr dirty="0" sz="2000" lang="en-US">
                <a:latin typeface="+mn-lt"/>
              </a:rPr>
              <a:t>Wise executives carefully examine each of these six segments to identify major opportunities and threats and then adjust their firms’ strategies accordingly.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56" name="Picture 5"/>
          <p:cNvPicPr>
            <a:picLocks noChangeAspect="1"/>
          </p:cNvPicPr>
          <p:nvPr/>
        </p:nvPicPr>
        <p:blipFill>
          <a:blip xmlns:r="http://schemas.openxmlformats.org/officeDocument/2006/relationships" r:embed="rId1"/>
          <a:srcRect/>
          <a:stretch>
            <a:fillRect/>
          </a:stretch>
        </p:blipFill>
        <p:spPr bwMode="auto">
          <a:xfrm>
            <a:off x="304800" y="381000"/>
            <a:ext cx="7913688" cy="963613"/>
          </a:xfrm>
          <a:prstGeom prst="rect"/>
          <a:noFill/>
          <a:ln>
            <a:noFill/>
          </a:ln>
        </p:spPr>
      </p:pic>
      <p:sp>
        <p:nvSpPr>
          <p:cNvPr id="1048619" name="Rectangle 3"/>
          <p:cNvSpPr/>
          <p:nvPr/>
        </p:nvSpPr>
        <p:spPr>
          <a:xfrm>
            <a:off x="533400" y="2170113"/>
            <a:ext cx="8915400" cy="4358640"/>
          </a:xfrm>
          <a:prstGeom prst="rect"/>
        </p:spPr>
        <p:txBody>
          <a:bodyPr>
            <a:spAutoFit/>
          </a:bodyPr>
          <a:p>
            <a:r>
              <a:rPr b="1" dirty="0" sz="2400" lang="en-US">
                <a:solidFill>
                  <a:srgbClr val="C00000"/>
                </a:solidFill>
                <a:latin typeface="+mn-lt"/>
              </a:rPr>
              <a:t>P: Political factors </a:t>
            </a:r>
            <a:r>
              <a:rPr dirty="0" sz="2400" lang="en-US">
                <a:latin typeface="+mn-lt"/>
              </a:rPr>
              <a:t>include elements such as tax policies, changes in trade restrictions and tariffs, and the stability of governments. </a:t>
            </a:r>
          </a:p>
          <a:p>
            <a:endParaRPr dirty="0" sz="2400" lang="en-US">
              <a:latin typeface="+mn-lt"/>
            </a:endParaRPr>
          </a:p>
          <a:p>
            <a:r>
              <a:rPr b="1" dirty="0" sz="2400" lang="en-US">
                <a:solidFill>
                  <a:srgbClr val="C00000"/>
                </a:solidFill>
                <a:latin typeface="+mn-lt"/>
              </a:rPr>
              <a:t>E: Economic factors </a:t>
            </a:r>
            <a:r>
              <a:rPr dirty="0" sz="2400" lang="en-US">
                <a:latin typeface="+mn-lt"/>
              </a:rPr>
              <a:t>include elements such as interest rates, inflation rates, gross domestic product, unemployment rates, levels of disposable income, and the general growth or decline of the economy. </a:t>
            </a:r>
          </a:p>
          <a:p>
            <a:endParaRPr dirty="0" sz="2400" lang="en-US">
              <a:latin typeface="+mn-lt"/>
            </a:endParaRPr>
          </a:p>
          <a:p>
            <a:r>
              <a:rPr b="1" dirty="0" sz="2400" lang="en-US">
                <a:solidFill>
                  <a:srgbClr val="C00000"/>
                </a:solidFill>
                <a:latin typeface="+mn-lt"/>
              </a:rPr>
              <a:t>S: Socio-cultural factors </a:t>
            </a:r>
            <a:r>
              <a:rPr dirty="0" sz="2400" lang="en-US">
                <a:latin typeface="+mn-lt"/>
              </a:rPr>
              <a:t>include trends in demographics such as population size, age, and ethnic mix, as well as cultural trends such as attitudes toward obesity and consumer activism. </a:t>
            </a:r>
          </a:p>
        </p:txBody>
      </p:sp>
      <p:sp>
        <p:nvSpPr>
          <p:cNvPr id="1048620" name="Rectangle 7"/>
          <p:cNvSpPr/>
          <p:nvPr/>
        </p:nvSpPr>
        <p:spPr>
          <a:xfrm>
            <a:off x="538163" y="1535113"/>
            <a:ext cx="4983480" cy="447040"/>
          </a:xfrm>
          <a:prstGeom prst="rect"/>
        </p:spPr>
        <p:txBody>
          <a:bodyPr wrap="none">
            <a:spAutoFit/>
          </a:bodyPr>
          <a:p>
            <a:r>
              <a:rPr b="1" dirty="0" sz="2400" i="1" lang="en-US">
                <a:solidFill>
                  <a:srgbClr val="C00000"/>
                </a:solidFill>
                <a:latin typeface="+mn-lt"/>
              </a:rPr>
              <a:t>Understanding PESTEL Framework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57" name="Picture 5"/>
          <p:cNvPicPr>
            <a:picLocks noChangeAspect="1"/>
          </p:cNvPicPr>
          <p:nvPr/>
        </p:nvPicPr>
        <p:blipFill>
          <a:blip xmlns:r="http://schemas.openxmlformats.org/officeDocument/2006/relationships" r:embed="rId1"/>
          <a:srcRect/>
          <a:stretch>
            <a:fillRect/>
          </a:stretch>
        </p:blipFill>
        <p:spPr bwMode="auto">
          <a:xfrm>
            <a:off x="304800" y="381000"/>
            <a:ext cx="7913688" cy="963613"/>
          </a:xfrm>
          <a:prstGeom prst="rect"/>
          <a:noFill/>
          <a:ln>
            <a:noFill/>
          </a:ln>
        </p:spPr>
      </p:pic>
      <p:sp>
        <p:nvSpPr>
          <p:cNvPr id="1048624" name="Rectangle 3"/>
          <p:cNvSpPr/>
          <p:nvPr/>
        </p:nvSpPr>
        <p:spPr>
          <a:xfrm>
            <a:off x="609600" y="2057400"/>
            <a:ext cx="8839200" cy="3647441"/>
          </a:xfrm>
          <a:prstGeom prst="rect"/>
        </p:spPr>
        <p:txBody>
          <a:bodyPr>
            <a:spAutoFit/>
          </a:bodyPr>
          <a:p>
            <a:r>
              <a:rPr b="1" dirty="0" sz="2400" lang="en-US">
                <a:solidFill>
                  <a:srgbClr val="C00000"/>
                </a:solidFill>
                <a:latin typeface="+mn-lt"/>
              </a:rPr>
              <a:t>T :Technological factors </a:t>
            </a:r>
            <a:r>
              <a:rPr dirty="0" sz="2400" lang="en-US">
                <a:latin typeface="+mn-lt"/>
              </a:rPr>
              <a:t>include, for example, changes in the rate of new product development, increases in automation, and advancements in service industry delivery. </a:t>
            </a:r>
          </a:p>
          <a:p>
            <a:endParaRPr dirty="0" sz="2400" lang="en-US">
              <a:latin typeface="+mn-lt"/>
            </a:endParaRPr>
          </a:p>
          <a:p>
            <a:r>
              <a:rPr b="1" dirty="0" sz="2400" lang="en-US">
                <a:solidFill>
                  <a:srgbClr val="C00000"/>
                </a:solidFill>
                <a:latin typeface="+mn-lt"/>
              </a:rPr>
              <a:t>E: Environmental factors, </a:t>
            </a:r>
            <a:r>
              <a:rPr dirty="0" sz="2400" lang="en-US">
                <a:latin typeface="+mn-lt"/>
              </a:rPr>
              <a:t>also called ecological factors, include, for example, natural disasters, global warming, pollution, and weather patterns. </a:t>
            </a:r>
          </a:p>
          <a:p>
            <a:endParaRPr dirty="0" sz="2400" lang="en-US">
              <a:latin typeface="+mn-lt"/>
            </a:endParaRPr>
          </a:p>
          <a:p>
            <a:r>
              <a:rPr b="1" dirty="0" sz="2400" lang="en-US">
                <a:solidFill>
                  <a:srgbClr val="C00000"/>
                </a:solidFill>
                <a:latin typeface="+mn-lt"/>
              </a:rPr>
              <a:t>L: Legal factors</a:t>
            </a:r>
            <a:r>
              <a:rPr dirty="0" sz="2400" lang="en-US">
                <a:latin typeface="+mn-lt"/>
              </a:rPr>
              <a:t> include laws involving issues such as employment, health and safety, discrimination, and antitrust. </a:t>
            </a:r>
          </a:p>
        </p:txBody>
      </p:sp>
      <p:pic>
        <p:nvPicPr>
          <p:cNvPr id="2097158" name="Picture 1"/>
          <p:cNvPicPr>
            <a:picLocks noChangeAspect="1"/>
          </p:cNvPicPr>
          <p:nvPr/>
        </p:nvPicPr>
        <p:blipFill>
          <a:blip xmlns:r="http://schemas.openxmlformats.org/officeDocument/2006/relationships" r:embed="rId2"/>
          <a:srcRect/>
          <a:stretch>
            <a:fillRect/>
          </a:stretch>
        </p:blipFill>
        <p:spPr bwMode="auto">
          <a:xfrm>
            <a:off x="609600" y="1411288"/>
            <a:ext cx="4870450" cy="646112"/>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8" name="Rectangle 5"/>
          <p:cNvSpPr/>
          <p:nvPr/>
        </p:nvSpPr>
        <p:spPr>
          <a:xfrm>
            <a:off x="457200" y="1446213"/>
            <a:ext cx="7828280" cy="447040"/>
          </a:xfrm>
          <a:prstGeom prst="rect"/>
        </p:spPr>
        <p:txBody>
          <a:bodyPr wrap="none">
            <a:spAutoFit/>
          </a:bodyPr>
          <a:p>
            <a:r>
              <a:rPr b="1" dirty="0" sz="2400" i="1" lang="en-US">
                <a:solidFill>
                  <a:srgbClr val="C00000"/>
                </a:solidFill>
                <a:latin typeface="+mn-lt"/>
              </a:rPr>
              <a:t>(ii) Evaluating the Industry: Porter’s Five Forces Analysis </a:t>
            </a:r>
          </a:p>
        </p:txBody>
      </p:sp>
      <p:pic>
        <p:nvPicPr>
          <p:cNvPr id="2097159" name="Picture 6"/>
          <p:cNvPicPr>
            <a:picLocks noChangeAspect="1"/>
          </p:cNvPicPr>
          <p:nvPr/>
        </p:nvPicPr>
        <p:blipFill>
          <a:blip xmlns:r="http://schemas.openxmlformats.org/officeDocument/2006/relationships" r:embed="rId1"/>
          <a:srcRect/>
          <a:stretch>
            <a:fillRect/>
          </a:stretch>
        </p:blipFill>
        <p:spPr bwMode="auto">
          <a:xfrm>
            <a:off x="304800" y="381000"/>
            <a:ext cx="7913688" cy="963613"/>
          </a:xfrm>
          <a:prstGeom prst="rect"/>
          <a:noFill/>
          <a:ln>
            <a:noFill/>
          </a:ln>
        </p:spPr>
      </p:pic>
      <p:sp>
        <p:nvSpPr>
          <p:cNvPr id="1048629" name="Rectangle 7"/>
          <p:cNvSpPr/>
          <p:nvPr/>
        </p:nvSpPr>
        <p:spPr>
          <a:xfrm>
            <a:off x="457200" y="2209800"/>
            <a:ext cx="8655050" cy="3647441"/>
          </a:xfrm>
          <a:prstGeom prst="rect"/>
        </p:spPr>
        <p:txBody>
          <a:bodyPr>
            <a:spAutoFit/>
          </a:bodyPr>
          <a:p>
            <a:pPr indent="-342900" marL="342900">
              <a:buFont typeface="Arial" panose="020B0604020202020204" pitchFamily="34" charset="0"/>
              <a:buChar char="•"/>
            </a:pPr>
            <a:r>
              <a:rPr dirty="0" sz="2400" lang="en-US">
                <a:latin typeface="+mn-lt"/>
              </a:rPr>
              <a:t>Understanding the dynamics that shape how much profit potential exists within an industry is key to knowing how likely a particular firm is to succeed within the industry. </a:t>
            </a:r>
          </a:p>
          <a:p>
            <a:pPr indent="-342900" marL="342900">
              <a:buFont typeface="Arial" panose="020B0604020202020204" pitchFamily="34" charset="0"/>
              <a:buChar char="•"/>
            </a:pPr>
            <a:endParaRPr dirty="0" sz="2400" lang="en-US">
              <a:latin typeface="+mn-lt"/>
            </a:endParaRPr>
          </a:p>
          <a:p>
            <a:pPr indent="-342900" marL="342900">
              <a:buFont typeface="Arial" panose="020B0604020202020204" pitchFamily="34" charset="0"/>
              <a:buChar char="•"/>
            </a:pPr>
            <a:r>
              <a:rPr dirty="0" sz="2400" lang="en-US">
                <a:latin typeface="+mn-lt"/>
              </a:rPr>
              <a:t>There are five key forces that determine the profitability of a particular industry. Taken together, all five forces indicate the attractiveness of an industry.</a:t>
            </a:r>
          </a:p>
          <a:p>
            <a:pPr indent="-342900" marL="342900">
              <a:buFont typeface="Arial" panose="020B0604020202020204" pitchFamily="34" charset="0"/>
              <a:buChar char="•"/>
            </a:pPr>
            <a:endParaRPr dirty="0" sz="2400" lang="en-US">
              <a:latin typeface="+mn-lt"/>
            </a:endParaRPr>
          </a:p>
          <a:p>
            <a:pPr indent="-342900" marL="342900">
              <a:buFont typeface="Arial" panose="020B0604020202020204" pitchFamily="34" charset="0"/>
              <a:buChar char="•"/>
            </a:pPr>
            <a:r>
              <a:rPr dirty="0" sz="2400" lang="en-US">
                <a:latin typeface="+mn-lt"/>
              </a:rPr>
              <a:t>Attractive industries—those with favorable conditions—are more likely to experience higher profitability.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lastClr="000000" val="windowText"/>
      </a:dk1>
      <a:lt1>
        <a:sysClr lastClr="FFFFFF" val="window"/>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r="5400000" dist="25400" rotWithShape="0">
              <a:srgbClr val="000000">
                <a:alpha val="38000"/>
              </a:srgbClr>
            </a:outerShdw>
          </a:effectLst>
          <a:scene3d>
            <a:camera prst="orthographicFront">
              <a:rot lat="0" lon="0" rev="0"/>
            </a:camera>
            <a:lightRig dir="tl" rig="flat">
              <a:rot lat="0" lon="0" rev="6360000"/>
            </a:lightRig>
          </a:scene3d>
          <a:sp3d prstMaterial="flat">
            <a:bevelT w="12700" h="12700"/>
          </a:sp3d>
        </a:effectStyle>
        <a:effectStyle>
          <a:effectLst>
            <a:outerShdw blurRad="50800" dir="5400000" dist="25400" rotWithShape="0">
              <a:srgbClr val="000000">
                <a:alpha val="38000"/>
              </a:srgbClr>
            </a:outerShdw>
          </a:effectLst>
          <a:scene3d>
            <a:camera prst="orthographicFront">
              <a:rot lat="0" lon="0" rev="0"/>
            </a:camera>
            <a:lightRig dir="tl" rig="flat">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HEALTH SERVICE AND SANITATION DELIVERY: CO-OPERATION BETWEEN GOVERNMENT AND NGO.</dc:title>
  <dc:creator>Logna</dc:creator>
  <cp:lastModifiedBy>Faruk Ahmed</cp:lastModifiedBy>
  <dcterms:created xsi:type="dcterms:W3CDTF">2014-08-31T21:09:17Z</dcterms:created>
  <dcterms:modified xsi:type="dcterms:W3CDTF">2023-07-06T12:40:20Z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5d9dbf307bfb4e5dab87f1edb9f66ac7</vt:lpwstr>
  </property>
</Properties>
</file>