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19BB-F2B7-440E-98CA-A4AE48F6A731}" type="datetimeFigureOut">
              <a:rPr lang="en-AU" smtClean="0"/>
              <a:pPr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4F96-21DD-420B-958E-A6EE915FB28F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Consolas" pitchFamily="49" charset="0"/>
              </a:rPr>
              <a:t>My First Android App</a:t>
            </a:r>
            <a:endParaRPr lang="en-AU" sz="54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7086600" cy="9144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App Name : </a:t>
            </a:r>
            <a:r>
              <a:rPr lang="en-US" sz="3600" dirty="0" err="1" smtClean="0">
                <a:latin typeface="Arial Black" pitchFamily="34" charset="0"/>
              </a:rPr>
              <a:t>TourDeSylhet</a:t>
            </a:r>
            <a:endParaRPr lang="en-A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my app</a:t>
            </a:r>
            <a:endParaRPr lang="en-AU" dirty="0"/>
          </a:p>
        </p:txBody>
      </p:sp>
      <p:pic>
        <p:nvPicPr>
          <p:cNvPr id="4" name="Content Placeholder 3" descr="Screenshot_20181013-1839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752600"/>
            <a:ext cx="2774454" cy="49323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Black" pitchFamily="34" charset="0"/>
              </a:rPr>
              <a:t>I hope , you will like my first app. It will be very pleasure to me , if you like it .</a:t>
            </a:r>
          </a:p>
          <a:p>
            <a:endParaRPr lang="en-US" sz="4400" dirty="0">
              <a:latin typeface="Arial Black" pitchFamily="34" charset="0"/>
            </a:endParaRPr>
          </a:p>
          <a:p>
            <a:r>
              <a:rPr lang="en-US" sz="4400" dirty="0" smtClean="0">
                <a:latin typeface="Arial Black" pitchFamily="34" charset="0"/>
              </a:rPr>
              <a:t>Thank You…….</a:t>
            </a:r>
            <a:endParaRPr lang="en-AU" sz="4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Android Logo</a:t>
            </a:r>
            <a:br>
              <a:rPr lang="en-US" dirty="0" smtClean="0">
                <a:latin typeface="Arial Black" pitchFamily="34" charset="0"/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895600"/>
            <a:ext cx="4697914" cy="32537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Android?</a:t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Arial Black" pitchFamily="34" charset="0"/>
              </a:rPr>
              <a:t>Android is a mobile operating system developed by Google, based on a modified version of the Linux kernel and other open source software and designed primarily for </a:t>
            </a:r>
            <a:r>
              <a:rPr lang="en-AU" dirty="0" err="1" smtClean="0">
                <a:latin typeface="Arial Black" pitchFamily="34" charset="0"/>
              </a:rPr>
              <a:t>touchscreen</a:t>
            </a:r>
            <a:r>
              <a:rPr lang="en-AU" dirty="0" smtClean="0">
                <a:latin typeface="Arial Black" pitchFamily="34" charset="0"/>
              </a:rPr>
              <a:t> mobile devices such as </a:t>
            </a:r>
            <a:r>
              <a:rPr lang="en-AU" dirty="0" err="1" smtClean="0">
                <a:latin typeface="Arial Black" pitchFamily="34" charset="0"/>
              </a:rPr>
              <a:t>smartphones</a:t>
            </a:r>
            <a:r>
              <a:rPr lang="en-AU" dirty="0" smtClean="0">
                <a:latin typeface="Arial Black" pitchFamily="34" charset="0"/>
              </a:rPr>
              <a:t> and tablets</a:t>
            </a:r>
            <a:endParaRPr lang="en-A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 Black" pitchFamily="34" charset="0"/>
              </a:rPr>
              <a:t>This app contains 15 different tourist places </a:t>
            </a:r>
          </a:p>
          <a:p>
            <a:r>
              <a:rPr lang="en-US" dirty="0" smtClean="0">
                <a:latin typeface="Arial Black" pitchFamily="34" charset="0"/>
              </a:rPr>
              <a:t>Information which are located in </a:t>
            </a:r>
            <a:r>
              <a:rPr lang="en-US" dirty="0" err="1" smtClean="0">
                <a:latin typeface="Arial Black" pitchFamily="34" charset="0"/>
              </a:rPr>
              <a:t>Sylhet</a:t>
            </a:r>
            <a:r>
              <a:rPr lang="en-US" dirty="0" smtClean="0">
                <a:latin typeface="Arial Black" pitchFamily="34" charset="0"/>
              </a:rPr>
              <a:t> city or </a:t>
            </a:r>
          </a:p>
          <a:p>
            <a:r>
              <a:rPr lang="en-US" dirty="0" smtClean="0">
                <a:latin typeface="Arial Black" pitchFamily="34" charset="0"/>
              </a:rPr>
              <a:t>near </a:t>
            </a:r>
            <a:r>
              <a:rPr lang="en-US" dirty="0" err="1">
                <a:latin typeface="Arial Black" pitchFamily="34" charset="0"/>
              </a:rPr>
              <a:t>S</a:t>
            </a:r>
            <a:r>
              <a:rPr lang="en-US" dirty="0" err="1" smtClean="0">
                <a:latin typeface="Arial Black" pitchFamily="34" charset="0"/>
              </a:rPr>
              <a:t>ylhet</a:t>
            </a:r>
            <a:r>
              <a:rPr lang="en-US" dirty="0" smtClean="0">
                <a:latin typeface="Arial Black" pitchFamily="34" charset="0"/>
              </a:rPr>
              <a:t> . </a:t>
            </a:r>
          </a:p>
          <a:p>
            <a:r>
              <a:rPr lang="en-US" dirty="0" smtClean="0">
                <a:latin typeface="Arial Black" pitchFamily="34" charset="0"/>
              </a:rPr>
              <a:t>Using Tool  or IDE: Android Studio 3.2</a:t>
            </a:r>
          </a:p>
          <a:p>
            <a:r>
              <a:rPr lang="en-US" dirty="0" smtClean="0">
                <a:latin typeface="Arial Black" pitchFamily="34" charset="0"/>
              </a:rPr>
              <a:t>Language for Programming : Java</a:t>
            </a:r>
          </a:p>
          <a:p>
            <a:r>
              <a:rPr lang="en-US" dirty="0" smtClean="0">
                <a:latin typeface="Arial Black" pitchFamily="34" charset="0"/>
              </a:rPr>
              <a:t>Language for Designing : XML</a:t>
            </a:r>
            <a:endParaRPr lang="en-AU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>
                <a:latin typeface="Arial Black" pitchFamily="34" charset="0"/>
              </a:rPr>
              <a:t>As its my first android app , I made it  very simple . Very Simple Design , very simple code with Java. The 15 tourist places in my app are :</a:t>
            </a:r>
          </a:p>
          <a:p>
            <a:endParaRPr lang="en-US" dirty="0"/>
          </a:p>
          <a:p>
            <a:r>
              <a:rPr lang="en-AU" dirty="0" err="1" smtClean="0">
                <a:latin typeface="Eras Demi ITC" pitchFamily="34" charset="0"/>
              </a:rPr>
              <a:t>Hazrat</a:t>
            </a:r>
            <a:r>
              <a:rPr lang="en-AU" dirty="0" smtClean="0">
                <a:latin typeface="Eras Demi ITC" pitchFamily="34" charset="0"/>
              </a:rPr>
              <a:t> _</a:t>
            </a:r>
            <a:r>
              <a:rPr lang="en-AU" dirty="0" err="1" smtClean="0">
                <a:latin typeface="Eras Demi ITC" pitchFamily="34" charset="0"/>
              </a:rPr>
              <a:t>Shahjalal</a:t>
            </a:r>
            <a:r>
              <a:rPr lang="en-AU" dirty="0" err="1">
                <a:latin typeface="Eras Demi ITC" pitchFamily="34" charset="0"/>
              </a:rPr>
              <a:t>_</a:t>
            </a:r>
            <a:r>
              <a:rPr lang="en-AU" dirty="0" err="1" smtClean="0">
                <a:latin typeface="Eras Demi ITC" pitchFamily="34" charset="0"/>
              </a:rPr>
              <a:t>Mazar</a:t>
            </a:r>
            <a:r>
              <a:rPr lang="en-AU" dirty="0" smtClean="0">
                <a:latin typeface="Eras Demi ITC" pitchFamily="34" charset="0"/>
              </a:rPr>
              <a:t> _Sharif</a:t>
            </a: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Shahjalal_University_of_Science_and_Technology</a:t>
            </a:r>
            <a:endParaRPr lang="en-AU" dirty="0" smtClean="0">
              <a:latin typeface="Eras Demi ITC" pitchFamily="34" charset="0"/>
            </a:endParaRPr>
          </a:p>
          <a:p>
            <a:endParaRPr lang="en-AU" dirty="0">
              <a:latin typeface="Eras Demi ITC" pitchFamily="34" charset="0"/>
            </a:endParaRPr>
          </a:p>
          <a:p>
            <a:r>
              <a:rPr lang="en-AU" dirty="0" err="1" smtClean="0">
                <a:latin typeface="Eras Demi ITC" pitchFamily="34" charset="0"/>
              </a:rPr>
              <a:t>Sylhet_Engineering_College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Sylhet_Agricultural_University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MC_College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Ali_Amjad_s_Clock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Keane_Bridge</a:t>
            </a:r>
            <a:endParaRPr lang="en-AU" dirty="0" smtClean="0">
              <a:latin typeface="Eras Demi ITC" pitchFamily="34" charset="0"/>
            </a:endParaRPr>
          </a:p>
          <a:p>
            <a:endParaRPr lang="en-AU" dirty="0" smtClean="0"/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err="1" smtClean="0">
                <a:latin typeface="Eras Demi ITC" pitchFamily="34" charset="0"/>
              </a:rPr>
              <a:t>Osmani_Museum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err="1" smtClean="0">
                <a:latin typeface="Eras Demi ITC" pitchFamily="34" charset="0"/>
              </a:rPr>
              <a:t>Bisanakandi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Jaflong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Ratargul_Swamp_Forest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Tilagor_Eco_Park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Shimul_Garden,_Sunamganj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Tanguar_haor</a:t>
            </a:r>
            <a:endParaRPr lang="en-AU" dirty="0" smtClean="0">
              <a:latin typeface="Eras Demi ITC" pitchFamily="34" charset="0"/>
            </a:endParaRPr>
          </a:p>
          <a:p>
            <a:r>
              <a:rPr lang="en-AU" dirty="0" smtClean="0">
                <a:latin typeface="Eras Demi ITC" pitchFamily="34" charset="0"/>
              </a:rPr>
              <a:t/>
            </a:r>
            <a:br>
              <a:rPr lang="en-AU" dirty="0" smtClean="0">
                <a:latin typeface="Eras Demi ITC" pitchFamily="34" charset="0"/>
              </a:rPr>
            </a:br>
            <a:r>
              <a:rPr lang="en-AU" dirty="0" err="1" smtClean="0">
                <a:latin typeface="Eras Demi ITC" pitchFamily="34" charset="0"/>
              </a:rPr>
              <a:t>Others_Spot</a:t>
            </a:r>
            <a:r>
              <a:rPr lang="en-AU" dirty="0" smtClean="0">
                <a:latin typeface="Eras Demi ITC" pitchFamily="34" charset="0"/>
              </a:rPr>
              <a:t>...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my app</a:t>
            </a:r>
            <a:endParaRPr lang="en-AU" dirty="0"/>
          </a:p>
        </p:txBody>
      </p:sp>
      <p:pic>
        <p:nvPicPr>
          <p:cNvPr id="4" name="Content Placeholder 3" descr="Screenshot_20181025-0225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00200"/>
            <a:ext cx="2545854" cy="4525963"/>
          </a:xfrm>
        </p:spPr>
      </p:pic>
      <p:pic>
        <p:nvPicPr>
          <p:cNvPr id="5" name="Picture 4" descr="Screenshot_20181025-0226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447800"/>
            <a:ext cx="385762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my app</a:t>
            </a:r>
            <a:endParaRPr lang="en-AU" dirty="0"/>
          </a:p>
        </p:txBody>
      </p:sp>
      <p:pic>
        <p:nvPicPr>
          <p:cNvPr id="4" name="Content Placeholder 3" descr="Screenshot_20181012-21043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600200"/>
            <a:ext cx="3505200" cy="5203296"/>
          </a:xfrm>
        </p:spPr>
      </p:pic>
      <p:pic>
        <p:nvPicPr>
          <p:cNvPr id="5" name="Picture 4" descr="Screenshot_20181012-2104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524000"/>
            <a:ext cx="3620233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screenshots of my app</a:t>
            </a:r>
            <a:endParaRPr lang="en-AU" dirty="0"/>
          </a:p>
        </p:txBody>
      </p:sp>
      <p:pic>
        <p:nvPicPr>
          <p:cNvPr id="4" name="Content Placeholder 3" descr="Screenshot_20181013-1839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3429000" cy="5181600"/>
          </a:xfrm>
        </p:spPr>
      </p:pic>
      <p:pic>
        <p:nvPicPr>
          <p:cNvPr id="5" name="Picture 4" descr="Screenshot_20181013-1839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447800"/>
            <a:ext cx="3857625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My First Android App</vt:lpstr>
      <vt:lpstr>Android Logo </vt:lpstr>
      <vt:lpstr>What is Android? </vt:lpstr>
      <vt:lpstr>App Description</vt:lpstr>
      <vt:lpstr>Places</vt:lpstr>
      <vt:lpstr>Places</vt:lpstr>
      <vt:lpstr>Some screenshots of my app</vt:lpstr>
      <vt:lpstr>Some screenshots of my app</vt:lpstr>
      <vt:lpstr>Some screenshots of my app</vt:lpstr>
      <vt:lpstr>Some screenshots of my app</vt:lpstr>
      <vt:lpstr>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Android App</dc:title>
  <dc:creator>mema islam</dc:creator>
  <cp:lastModifiedBy>mema islam</cp:lastModifiedBy>
  <cp:revision>8</cp:revision>
  <dcterms:created xsi:type="dcterms:W3CDTF">2018-10-24T20:35:05Z</dcterms:created>
  <dcterms:modified xsi:type="dcterms:W3CDTF">2018-10-24T22:46:10Z</dcterms:modified>
</cp:coreProperties>
</file>