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1"/>
  </p:notesMasterIdLst>
  <p:sldIdLst>
    <p:sldId id="287" r:id="rId4"/>
    <p:sldId id="289" r:id="rId5"/>
    <p:sldId id="290" r:id="rId6"/>
    <p:sldId id="281" r:id="rId7"/>
    <p:sldId id="280" r:id="rId8"/>
    <p:sldId id="275" r:id="rId9"/>
    <p:sldId id="276" r:id="rId10"/>
    <p:sldId id="291" r:id="rId11"/>
    <p:sldId id="277" r:id="rId12"/>
    <p:sldId id="297" r:id="rId13"/>
    <p:sldId id="298" r:id="rId14"/>
    <p:sldId id="279" r:id="rId15"/>
    <p:sldId id="283" r:id="rId16"/>
    <p:sldId id="284" r:id="rId17"/>
    <p:sldId id="285" r:id="rId18"/>
    <p:sldId id="296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in asram" initials="ea" lastIdx="1" clrIdx="0">
    <p:extLst>
      <p:ext uri="{19B8F6BF-5375-455C-9EA6-DF929625EA0E}">
        <p15:presenceInfo xmlns:p15="http://schemas.microsoft.com/office/powerpoint/2012/main" userId="f196c2b81556f9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ACFE1-B433-4999-9DBC-1A6183D4F07A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5F892-50FA-4B4A-81B1-8F5FDAC666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768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5F892-50FA-4B4A-81B1-8F5FDAC666C6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552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5F892-50FA-4B4A-81B1-8F5FDAC666C6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680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77678-79F5-4487-ABB7-3B0CF0BA8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8796B1-DE25-41F5-D917-1A11D8DA5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2253D-0469-2B4F-CE66-257DA04A3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C490-261D-EF7B-CF84-0C31174E1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5F892-50FA-4B4A-81B1-8F5FDAC666C6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387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F385-A4C4-13AE-A904-C5DF68D91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651056-80D2-1AB2-5F84-CD0C8E79D1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BAAD9C-5AD7-D082-7CDF-47C20FCD8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E9339-8CCB-5B12-63C5-CF31BC2A2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5F892-50FA-4B4A-81B1-8F5FDAC666C6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777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70F39-7FE9-8536-F436-0709758B3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2216A-144E-2F79-3A6D-6926DF6E7F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BC7D1-3815-EFB5-A673-24229D6C9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39F19-605F-C502-3AEF-08C6F5283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5F892-50FA-4B4A-81B1-8F5FDAC666C6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4695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5F892-50FA-4B4A-81B1-8F5FDAC666C6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0533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5F892-50FA-4B4A-81B1-8F5FDAC666C6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41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55E4-27B0-CFB7-42DA-F35586A2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06C80-8886-DBFD-9197-4B45A93F9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0E58-1CDD-8D14-5BB9-8ED26323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24B0-8FEB-48AD-864E-372B1257835A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2875-20A8-219D-EAF8-3A4781CB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A76-216B-7769-4538-414BAC0B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705-B1E6-4F49-A7EB-9DDA46D0C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551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36EE-4997-85E3-E6E5-C5646435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CFBF5-6170-5C30-6CD1-F2F1A66A6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FD83D-F590-D0A3-1306-8E41EA23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24B0-8FEB-48AD-864E-372B1257835A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C8DF3-1920-C3B0-48CB-1786B107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0CC7-4341-9D6E-FBB8-E3CFA37B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705-B1E6-4F49-A7EB-9DDA46D0C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055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FFFE4-3E9D-5A8C-2156-16E31A2D0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B7BD-F716-E5D0-0F15-A166EFDCA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4835C-8BBA-B8D3-901A-B9BEEB4C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24B0-8FEB-48AD-864E-372B1257835A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A8E2-7BC7-EDDC-3F37-8CF6B87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F4809-D45F-F74B-EF90-1A590F34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705-B1E6-4F49-A7EB-9DDA46D0C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588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0288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12228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C0E8AB-2103-AA05-AFBE-F5CC401BE2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84248" t="24746" r="9053" b="63192"/>
          <a:stretch/>
        </p:blipFill>
        <p:spPr>
          <a:xfrm>
            <a:off x="11108924" y="0"/>
            <a:ext cx="1083076" cy="10359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2AC958-E99C-5C6C-22DB-C817E627DC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84248" t="24746" r="9053" b="63192"/>
          <a:stretch/>
        </p:blipFill>
        <p:spPr>
          <a:xfrm flipV="1">
            <a:off x="10527437" y="5265807"/>
            <a:ext cx="1664563" cy="15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27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BA86-B58B-C27A-40E0-1B106A9AA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55F24-2A0C-1AC0-DAB9-608DDDF5B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062B1-6A92-6C59-D646-FA368622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3479-6CD9-4783-85D0-637F45F4B70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CC9FB-DB00-601F-1D6B-CC1D1B23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4809-E09E-7278-2101-B9D7CD75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5102-E8B5-4EA9-A410-D6A93106B4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4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D105-EC4B-5A3A-5E41-EF6F1CB7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D7B0-599C-417E-1C0C-2E72593E3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1029A-6E10-73DB-F10B-C3BA5DC4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3479-6CD9-4783-85D0-637F45F4B70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D84E4-761E-5A78-478F-C1CC9442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076C3-16CC-4C1E-4D74-D3CD99F7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5102-E8B5-4EA9-A410-D6A93106B4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187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93D5-05CA-4A32-823C-64DF3F57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29CE8-5D9C-24D2-EE5A-05D9406DB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3CE1-32E5-7D86-8940-6E9621F9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3479-6CD9-4783-85D0-637F45F4B70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56410-8BAD-8A59-8559-4E35B624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176E-13F2-7C5F-C55B-233A31C8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5102-E8B5-4EA9-A410-D6A93106B4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264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DB63-5452-8F8E-42AF-DF976C85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5C33-FA99-71F8-9EAD-D73A17D12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4575-8BDE-84A2-C89A-7836A48C2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69BE6-799B-50DD-B145-8F8431E3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3479-6CD9-4783-85D0-637F45F4B70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9FF2E-3B13-E2AF-8DB2-B594A349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29054-031E-F927-2DF9-7240D4DE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5102-E8B5-4EA9-A410-D6A93106B4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4258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F7F4-4D94-279A-D11A-E93E9C46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53D48-D391-D68F-A3A2-0C2DA2AA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7EFF4-E7D8-FD44-5578-A2589BCD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81CFF-9D57-B25D-8C9A-EE11FCEF2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62916-2EE8-7E0D-8B80-AE1AFD2DA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37F7D-3C9E-E042-B1EB-E6610962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3479-6CD9-4783-85D0-637F45F4B70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670B3-1DE6-BB45-1156-85CE2AB1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540BB-EA58-8BAC-B64A-F5D85FFE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5102-E8B5-4EA9-A410-D6A93106B4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7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80A769-6448-CD3C-1742-00DD4EC6D0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6" y="237955"/>
            <a:ext cx="548858" cy="56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65412C-F99A-76DF-4AED-4A92E8115E0B}"/>
              </a:ext>
            </a:extLst>
          </p:cNvPr>
          <p:cNvSpPr txBox="1"/>
          <p:nvPr userDrawn="1"/>
        </p:nvSpPr>
        <p:spPr>
          <a:xfrm>
            <a:off x="781234" y="190041"/>
            <a:ext cx="5237825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1400" b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ANALISIS NILAI SUSEPTIBILITAS MAGNETIK BERDASARKAN KARAKTERISTIK SEDIMEN  DI PANTAI NAMBO KENDARI</a:t>
            </a:r>
            <a:endParaRPr lang="en-ID" sz="1400" b="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E8F853-53CD-DB17-D025-AA0C936019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84248" t="24746" r="9053" b="63192"/>
          <a:stretch/>
        </p:blipFill>
        <p:spPr>
          <a:xfrm>
            <a:off x="11108924" y="0"/>
            <a:ext cx="1083076" cy="10359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5CB5BC-6DD2-4A11-2EB0-04B71AC9DE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24239" t="56818" r="56602" b="5098"/>
          <a:stretch/>
        </p:blipFill>
        <p:spPr>
          <a:xfrm>
            <a:off x="0" y="3405377"/>
            <a:ext cx="3693111" cy="34526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5F597B-095F-F5E8-99EB-01968569A8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84248" t="24746" r="9053" b="63192"/>
          <a:stretch/>
        </p:blipFill>
        <p:spPr>
          <a:xfrm flipV="1">
            <a:off x="10527437" y="5265807"/>
            <a:ext cx="1664563" cy="159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3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B391-BD27-5142-3279-33CD5218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11EA9-9F2A-7267-4139-587EEFF1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3479-6CD9-4783-85D0-637F45F4B70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F9257-2137-0E14-C73A-2DA1C0AB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8205D-2364-7BDC-E80E-B7116ACC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5102-E8B5-4EA9-A410-D6A93106B4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4482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50B12-6347-58B7-5B47-958B756A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3479-6CD9-4783-85D0-637F45F4B70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85A8B-1024-94B9-EABE-7A8E4B82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03135-3619-E1FE-B75F-A121BF5E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5102-E8B5-4EA9-A410-D6A93106B4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794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2B33-2721-C648-1C95-F2E084C1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3BF0-0FC1-D202-5890-55032E057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AD9B6-3342-680C-5EE3-19E8FDF71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D4CF0-2B83-E229-BD2A-C8CA7CE6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3479-6CD9-4783-85D0-637F45F4B70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1EB0E-52F1-6530-B3C2-6E18E66F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798F9-DC8D-8C9A-5620-6E029C43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5102-E8B5-4EA9-A410-D6A93106B4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2053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8996-7D42-185C-2DBB-87FE6B6A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D08B5-8F67-FEB4-A7F1-06165F58F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D22AF-1A31-1E27-B892-3073322F4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4BA47-E3F6-3B02-6F92-2885B2C7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3479-6CD9-4783-85D0-637F45F4B70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BDB94-22B1-3EE6-EAB3-456864CE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9EFB7-ACAF-F024-832E-F1709E6F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5102-E8B5-4EA9-A410-D6A93106B4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44559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2998-40FE-0210-8C10-83FE4AC4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1E6B6-D624-B007-4EE3-8C03D5DD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8C982-C781-FD5F-7B53-95A7E1EE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3479-6CD9-4783-85D0-637F45F4B70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B1FFE-B368-87D9-5466-8FAF491F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7571-8296-576D-4124-16249E26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5102-E8B5-4EA9-A410-D6A93106B4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5908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78563-FCA6-BF08-BD79-8ABE52D2B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90229-65F1-5BEB-ADCA-61F612E34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068FA-2D62-A5B3-2E72-4DFAB0FB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3479-6CD9-4783-85D0-637F45F4B70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5A46C-DDD7-4E96-1062-609911A2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040A-A1CC-E848-03E4-F727A84D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5102-E8B5-4EA9-A410-D6A93106B4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3344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0081-716A-C3ED-4CA4-6EA6E4D6B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F0119-27D0-0B26-3E81-098BE3884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506-9B07-9F49-3EC0-F4D42F7E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69B0-5CA3-4C5D-9E25-D93E855DA782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3D6D6-3629-5855-72C0-39B3B931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07935-79C8-DF7D-5A03-8C78CFDB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A7A-3AD8-45AE-90C9-545014B83A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8625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34EF-496C-14AF-F014-6498D8C8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AFC5-A3BA-DC14-A025-9C051C5A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9DEF0-7307-995A-DDFD-0A586408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69B0-5CA3-4C5D-9E25-D93E855DA782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CBE17-973E-DF02-520E-9D6A172F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4611E-EDC6-0F60-7532-721CD8D6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A7A-3AD8-45AE-90C9-545014B83A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6945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7B68-9526-22D8-A68D-A9323CCF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45A0-28ED-9BED-0860-ABC3DC79A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3B5E-C6CF-9F08-BDDA-D166850C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69B0-5CA3-4C5D-9E25-D93E855DA782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96D9-2AA9-C0F1-BEF8-12490704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CDFF-62DD-7D0D-0DD1-2AB8A6DA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A7A-3AD8-45AE-90C9-545014B83A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0923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01F6-4FD2-6F17-8D8B-9DC82EC5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7476-3C95-3ED1-7429-8974EAA98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A35C7-5401-8B7A-C4CF-43C4DD6A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08B4E-E7E4-BB40-73FC-4DCA7FA5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69B0-5CA3-4C5D-9E25-D93E855DA782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5A61A-8708-12F6-8B05-D8720C0D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F7FD2-6ADF-5A20-BE23-3F959CAA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A7A-3AD8-45AE-90C9-545014B83A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677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3FC8-41F3-808D-AD7E-C00376B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ED526-035A-E1B2-A8FE-2334AC232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0D98-08AB-A6B5-CF7E-53BFE3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24B0-8FEB-48AD-864E-372B1257835A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5F97-249C-4543-B690-4E726E1E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05EEB-2599-1AB3-1DF5-C5B274AE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705-B1E6-4F49-A7EB-9DDA46D0C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41913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3252-298A-A538-7C9D-2954356B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36599-8E82-9B14-1A4D-AF577CD8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9A447-AA73-F0A4-F866-F0BCD6E05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C2C8B-ABA8-479C-3207-F54BF96DD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1C49B-E06A-0503-4D80-2A58096CA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A398A-F0E6-BCB2-0749-0C4C06B0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69B0-5CA3-4C5D-9E25-D93E855DA782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5C614-B32A-4F1D-EE09-242CC8ED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9BE01-51C0-B8A8-B5AD-C32B00B4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A7A-3AD8-45AE-90C9-545014B83A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82408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9030-9008-FBE9-C465-09986C13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1ACD5-B1BC-533A-389E-0F8BC026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69B0-5CA3-4C5D-9E25-D93E855DA782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BED25-85C3-65B6-2172-747B855A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9FF3-7B25-4521-869D-E8E3D56A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A7A-3AD8-45AE-90C9-545014B83A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13155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08CAC-1E77-76F4-E6F9-F3DD0EC4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69B0-5CA3-4C5D-9E25-D93E855DA782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63AA8-A7A1-5F84-1537-C37A7A4D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A15A2-2480-DA13-8562-3ED965B1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A7A-3AD8-45AE-90C9-545014B83A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59369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32E4-F173-B44D-B5A2-34D9EE8A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0B37-5F9F-DB67-B09D-0A03EBA1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D5D32-D04E-F237-8D33-DE4727DE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FCB26-FCF4-61FC-4D58-E7783618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69B0-5CA3-4C5D-9E25-D93E855DA782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1D74F-FD82-74D8-9081-7D7BD008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01290-A328-E244-0440-2B022422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A7A-3AD8-45AE-90C9-545014B83A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01251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A35C-B50C-0791-7399-B1AD90AB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74355-C67A-CABC-9B9F-10448FCD4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53A1D-3C34-3874-74AC-D409BE430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8A1C2-B8B9-8741-7E2A-59D30A3F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69B0-5CA3-4C5D-9E25-D93E855DA782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10969-BD5B-126A-9BE9-B92C7E75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07F53-CD69-3E8B-DA37-6E2F5CA0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A7A-3AD8-45AE-90C9-545014B83A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23620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49CF-52FA-4B04-4B90-0DC86EBD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7AED0-22A6-E3B4-42EC-E68206A53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D07E2-F194-929F-15B7-37841ED6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69B0-5CA3-4C5D-9E25-D93E855DA782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ABBF7-48ED-6179-82DA-CA7E9CAB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B67EA-6297-C7E9-D335-FB9A246D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A7A-3AD8-45AE-90C9-545014B83A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19536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654CC-43BE-A70A-2EC1-4BB4D75D6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4186C-25E0-F222-6FFA-F792E7028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846FC-5F27-9F80-93C4-A8B54553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69B0-5CA3-4C5D-9E25-D93E855DA782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C3CD-6FF7-7A46-B26D-5AC18E2B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C115A-4BE2-E00D-1B88-7E5DE656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1A7A-3AD8-45AE-90C9-545014B83A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78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6D8E-605C-05A8-F659-A17F6BEA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C839-3C16-D866-45E4-1C979D015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79E5-BEA6-FD86-ACA3-D3B14C17C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C82D5-3DA9-2AC6-5877-3EE92D28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24B0-8FEB-48AD-864E-372B1257835A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BC050-557F-A3C9-2401-AADBAE07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5B03E-A685-3B84-974F-BB6C8B2E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705-B1E6-4F49-A7EB-9DDA46D0C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53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E21A-2C1B-BDEB-BE5D-EE8B49EC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3EE33-7F1B-46AE-6670-44145D67B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0363B-D7DC-44E4-150F-A33EB7DFB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55B83-A7D1-2A86-CD43-3E4FAFBA3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8C863-415F-5D05-D6CB-69C8F6354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738EF-23EE-DCC6-36C1-A5C3D648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24B0-8FEB-48AD-864E-372B1257835A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F31A0-10E7-C0A0-9B79-7640ABE3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FF167-29C4-E11F-64C1-052DEFDE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705-B1E6-4F49-A7EB-9DDA46D0C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531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2F87-31CB-E6BF-F24D-3A87737C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58514-A68F-8603-3059-ACDCFAA5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24B0-8FEB-48AD-864E-372B1257835A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37B79-B01B-2481-E8A9-5A97CBD2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EC7C3-C8DE-DA4F-2726-04A87AE0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705-B1E6-4F49-A7EB-9DDA46D0C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148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C02A3-5216-5E01-FD43-879EC3E3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24B0-8FEB-48AD-864E-372B1257835A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AC8FB-DFEA-9571-2EFF-0593A7E9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C8575-5168-B9FE-A038-8F3834C3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705-B1E6-4F49-A7EB-9DDA46D0C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433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EC60-B5F1-7087-170E-CE6CE026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2BA5-6EF7-A974-6E3A-2145B5F90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389FD-D34A-CE35-12B4-749F603CF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7857B-0C11-EC4E-8234-422E91BC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24B0-8FEB-48AD-864E-372B1257835A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B3C02-2E02-9AF3-426F-9FA62894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AAD8A-A64B-2603-B867-90C6E16D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705-B1E6-4F49-A7EB-9DDA46D0C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816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8792-D102-E371-8608-BAD94343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D2073-B2FF-F371-E624-F60512FB1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B9EAE-4ADF-FEAD-F0B7-005E47FA6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12BDA-1A56-66D3-2030-61CFEBCB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24B0-8FEB-48AD-864E-372B1257835A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511B7-1A8C-6F3F-955F-15FB39E4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2058C-A3F2-45CA-87CD-AEC2FE50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0705-B1E6-4F49-A7EB-9DDA46D0C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816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BA3B7-5C89-02B7-830D-0F5B7D93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F79DF-14DA-7E49-EB8A-06DE1628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FAA6E-3CC7-4923-C5CC-E2C41E3B5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924B0-8FEB-48AD-864E-372B1257835A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F706-5139-AC6F-B299-1898DA044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A3F37-9985-2D93-8025-C815BAA65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0705-B1E6-4F49-A7EB-9DDA46D0CE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088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  <p:sldLayoutId id="2147483686" r:id="rId13"/>
    <p:sldLayoutId id="214748368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2D8BA-5E52-F811-5601-3C257159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807C-91D0-1EB5-DD17-EB44D5BE2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A9CD-1651-51C6-679D-A53DE5FAB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B3479-6CD9-4783-85D0-637F45F4B70F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4EBC8-92EE-2BDF-7651-79786192F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ABF0C-0559-2ED8-18DF-822D7B7FB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5102-E8B5-4EA9-A410-D6A93106B40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49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9F885-BFF2-C55D-4153-2BC5EAFC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4CEB6-FE3C-11EB-2780-7BA3F0AD9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24C3-5319-12F5-6F0B-20B6D8091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669B0-5CA3-4C5D-9E25-D93E855DA782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08F1-89EF-8C65-7438-D4953F5C0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2BC2-4B8D-1F40-9B36-1ED006D82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F1A7A-3AD8-45AE-90C9-545014B83A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474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62836" y="-132266"/>
            <a:ext cx="9666323" cy="182420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ANALISIS NILAI SUSEPTIBILITAS MAGNETIK BERDASARKAN KARAKTERISTIK SEDIMEN  DI PANTAI NAMBO KENDARI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EA2E0F-F021-46A4-AB1A-A162E8F1D9C8}"/>
              </a:ext>
            </a:extLst>
          </p:cNvPr>
          <p:cNvSpPr/>
          <p:nvPr/>
        </p:nvSpPr>
        <p:spPr>
          <a:xfrm>
            <a:off x="1989064" y="3143955"/>
            <a:ext cx="8213866" cy="210460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68DDF-0D55-4360-B214-B893571BCD64}"/>
              </a:ext>
            </a:extLst>
          </p:cNvPr>
          <p:cNvSpPr txBox="1"/>
          <p:nvPr/>
        </p:nvSpPr>
        <p:spPr>
          <a:xfrm>
            <a:off x="2052448" y="3075080"/>
            <a:ext cx="8213866" cy="87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dirty="0">
                <a:latin typeface="Century Gothic" panose="020B0502020202020204" pitchFamily="34" charset="0"/>
              </a:rPr>
              <a:t>Penyusun :</a:t>
            </a:r>
            <a:endParaRPr lang="en-US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Feri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Prawijaya</a:t>
            </a:r>
            <a:r>
              <a:rPr lang="en-US" dirty="0">
                <a:latin typeface="Century Gothic" panose="020B0502020202020204" pitchFamily="34" charset="0"/>
              </a:rPr>
              <a:t>	                                      </a:t>
            </a:r>
            <a:r>
              <a:rPr lang="id-ID" dirty="0">
                <a:latin typeface="Century Gothic" panose="020B0502020202020204" pitchFamily="34" charset="0"/>
              </a:rPr>
              <a:t>NIM. 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R1A120034</a:t>
            </a:r>
            <a:endParaRPr lang="en-ID" sz="18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73582-3803-441F-AE6C-5C70B5CB0E7B}"/>
              </a:ext>
            </a:extLst>
          </p:cNvPr>
          <p:cNvSpPr txBox="1"/>
          <p:nvPr/>
        </p:nvSpPr>
        <p:spPr>
          <a:xfrm>
            <a:off x="2052448" y="3953397"/>
            <a:ext cx="8204254" cy="12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867" dirty="0">
                <a:latin typeface="Century Gothic" panose="020B0502020202020204" pitchFamily="34" charset="0"/>
              </a:rPr>
              <a:t>Pembimbing :</a:t>
            </a:r>
            <a:endParaRPr lang="en-US" sz="1867" dirty="0">
              <a:latin typeface="Century Gothic" panose="020B0502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D" sz="18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Dr.</a:t>
            </a:r>
            <a:r>
              <a:rPr lang="en-ID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Irawati</a:t>
            </a:r>
            <a:r>
              <a:rPr lang="en-ID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S. Si.,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M.Si</a:t>
            </a:r>
            <a:r>
              <a:rPr lang="en-ID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			      </a:t>
            </a:r>
            <a:r>
              <a:rPr lang="id-ID" dirty="0">
                <a:latin typeface="Century Gothic" panose="020B0502020202020204" pitchFamily="34" charset="0"/>
              </a:rPr>
              <a:t>NIP. </a:t>
            </a:r>
            <a:r>
              <a:rPr lang="en-ID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19710281998022001</a:t>
            </a:r>
            <a:endParaRPr lang="en-ID" sz="18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n-ID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Jahidin</a:t>
            </a:r>
            <a:r>
              <a:rPr lang="en-ID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S.Si</a:t>
            </a:r>
            <a:r>
              <a:rPr lang="en-ID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M.Si</a:t>
            </a:r>
            <a:r>
              <a:rPr lang="en-US" dirty="0">
                <a:latin typeface="Century Gothic" panose="020B0502020202020204" pitchFamily="34" charset="0"/>
              </a:rPr>
              <a:t>	                                      </a:t>
            </a:r>
            <a:r>
              <a:rPr lang="id-ID" dirty="0">
                <a:latin typeface="Century Gothic" panose="020B0502020202020204" pitchFamily="34" charset="0"/>
              </a:rPr>
              <a:t>NIP. </a:t>
            </a:r>
            <a:r>
              <a:rPr lang="en-ID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198107242006041001</a:t>
            </a:r>
            <a:endParaRPr lang="id-ID" dirty="0"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928D4-720B-47E4-A890-A8B9934E178F}"/>
              </a:ext>
            </a:extLst>
          </p:cNvPr>
          <p:cNvSpPr txBox="1"/>
          <p:nvPr/>
        </p:nvSpPr>
        <p:spPr>
          <a:xfrm>
            <a:off x="3389167" y="5420331"/>
            <a:ext cx="5413661" cy="1488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 GEOFISIKA</a:t>
            </a:r>
            <a:r>
              <a:rPr lang="en-ID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FAKULTAS MATEMATIKA DAN 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ILMU PENGETAHUAN ALAM</a:t>
            </a:r>
            <a:endParaRPr lang="en-ID" sz="18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UNIVERSITAS HALU OLEO</a:t>
            </a:r>
          </a:p>
          <a:p>
            <a:pPr algn="ctr"/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EA372B-39D1-432E-8A08-E19E9599F981}"/>
              </a:ext>
            </a:extLst>
          </p:cNvPr>
          <p:cNvSpPr txBox="1"/>
          <p:nvPr/>
        </p:nvSpPr>
        <p:spPr>
          <a:xfrm>
            <a:off x="-724" y="6467288"/>
            <a:ext cx="292099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>
                <a:latin typeface="Century Gothic" panose="020B0502020202020204" pitchFamily="34" charset="0"/>
              </a:rPr>
              <a:t>Kendari, 6 </a:t>
            </a:r>
            <a:r>
              <a:rPr lang="en-US" sz="1867" b="1" dirty="0" err="1">
                <a:latin typeface="Century Gothic" panose="020B0502020202020204" pitchFamily="34" charset="0"/>
              </a:rPr>
              <a:t>februari</a:t>
            </a:r>
            <a:r>
              <a:rPr lang="en-US" sz="1867" b="1" dirty="0">
                <a:latin typeface="Century Gothic" panose="020B0502020202020204" pitchFamily="34" charset="0"/>
              </a:rPr>
              <a:t> 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3B28E-1E76-A5E8-A43E-C26B7C81A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620" y="1208064"/>
            <a:ext cx="1627909" cy="166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78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6CF72-17B9-F3E0-3BA4-49D72F4F9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69C7-1124-AA90-0FB1-952C9B392E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3034" y="1060559"/>
            <a:ext cx="4158343" cy="581932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Tinjauan</a:t>
            </a:r>
            <a:r>
              <a:rPr lang="en-US" sz="3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Pustaka</a:t>
            </a:r>
            <a:endParaRPr lang="en-ID" sz="36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541F-AED2-73DC-5637-529DB2B1949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56604" y="1105511"/>
            <a:ext cx="7308042" cy="4920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Nilai </a:t>
            </a:r>
            <a:r>
              <a:rPr lang="en-US" sz="1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Susceptibilitas</a:t>
            </a:r>
            <a:r>
              <a:rPr lang="en-US" sz="1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Magnetik</a:t>
            </a:r>
            <a:r>
              <a:rPr lang="en-US" sz="1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US" sz="1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Karakteristik</a:t>
            </a:r>
            <a:r>
              <a:rPr lang="en-US" sz="1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Sedimen</a:t>
            </a:r>
            <a:endParaRPr lang="en-US" sz="16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4CB6E2-44D5-C032-F6D3-49805744AAA6}"/>
              </a:ext>
            </a:extLst>
          </p:cNvPr>
          <p:cNvSpPr txBox="1">
            <a:spLocks/>
          </p:cNvSpPr>
          <p:nvPr/>
        </p:nvSpPr>
        <p:spPr>
          <a:xfrm>
            <a:off x="223034" y="1687443"/>
            <a:ext cx="11241612" cy="159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Pengaruh</a:t>
            </a: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Aktivitas</a:t>
            </a: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Antropogenik</a:t>
            </a:r>
            <a:endParaRPr lang="en-ID" sz="1800" b="1" kern="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-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Pencemaran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industri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dapat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meningkatkan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kandungan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partikel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feromagnetik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meningkatkan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nilai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susceptibilitas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-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Endapan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dari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aktivitas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pembakaran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bahan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bakar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fosil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juga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dapat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meningkatkan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nilai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susceptibilitas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karena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mengandung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abu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kaya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besi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BA2FF1-F49F-6A0B-5750-BEB107D6D612}"/>
              </a:ext>
            </a:extLst>
          </p:cNvPr>
          <p:cNvSpPr txBox="1">
            <a:spLocks/>
          </p:cNvSpPr>
          <p:nvPr/>
        </p:nvSpPr>
        <p:spPr>
          <a:xfrm>
            <a:off x="223034" y="3555481"/>
            <a:ext cx="11241612" cy="159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3. </a:t>
            </a: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Interpretasi</a:t>
            </a: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Nilai </a:t>
            </a: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Susceptibilitas</a:t>
            </a: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dalam</a:t>
            </a: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endParaRPr lang="en-ID" sz="1800" b="1" kern="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Nilai Tinggi (&gt;100 × 10⁻⁵ SI)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Menunjukkan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kandungan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mineral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tinggi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sering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ditemukan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daerah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vulkanik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atau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dekat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sumber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pencemaran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industri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Nilai Sedang (10–100 × 10⁻⁵ SI)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Umum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ditemukan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pada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pesisir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dengan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campuran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mineral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feromagnetik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non-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Nilai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Rendah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(&lt;10 × 10⁻⁵ SI)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Mengindikasikan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lingkungan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sedimentasi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miskin mineral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seperti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daerah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dengan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dominasi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karbonat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atau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organik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550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FB6B9-C668-DED0-8D78-466C0247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C164-D3B9-A467-AFA3-3150A9D9C2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3034" y="1060559"/>
            <a:ext cx="4158343" cy="581932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Tinjauan</a:t>
            </a:r>
            <a:r>
              <a:rPr lang="en-US" sz="3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Pustaka</a:t>
            </a:r>
            <a:endParaRPr lang="en-ID" sz="36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0F34-2729-7341-F6B2-FF10C8F660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56604" y="1105511"/>
            <a:ext cx="7308042" cy="4920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Nilai </a:t>
            </a:r>
            <a:r>
              <a:rPr lang="en-US" sz="1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Susceptibilitas</a:t>
            </a:r>
            <a:r>
              <a:rPr lang="en-US" sz="1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Magnetik</a:t>
            </a:r>
            <a:r>
              <a:rPr lang="en-US" sz="1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US" sz="1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Karakteristik</a:t>
            </a:r>
            <a:r>
              <a:rPr lang="en-US" sz="1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Sedimen</a:t>
            </a:r>
            <a:endParaRPr lang="en-US" sz="16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B90391-4B90-0DB7-F087-4A14C13CE33D}"/>
              </a:ext>
            </a:extLst>
          </p:cNvPr>
          <p:cNvSpPr txBox="1">
            <a:spLocks/>
          </p:cNvSpPr>
          <p:nvPr/>
        </p:nvSpPr>
        <p:spPr>
          <a:xfrm>
            <a:off x="223034" y="1687443"/>
            <a:ext cx="11241612" cy="2253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4. </a:t>
            </a: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Aplikasi</a:t>
            </a: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dalam</a:t>
            </a: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Studi</a:t>
            </a: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Lingkungan</a:t>
            </a:r>
            <a:endParaRPr lang="en-ID" sz="1800" b="1" kern="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Digunakan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untuk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mendeteksi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polusi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logam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berat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perairan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pesisir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sungai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Membantu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merekonstruksi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sejarah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perubahan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lingkungan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berdasarkan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variasi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nilai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susceptibilitas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dalam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stratigrafi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Jadi,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nilai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susceptibilitas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dapat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memberikan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informasi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penting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tentang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sumber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proses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sedimentasi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dan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dampak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aktivitas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antropogenik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terhadap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lingkungan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pesisir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077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B2DDF-5654-61EB-E7B7-FC2DF49E2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79DC88-2578-5A8E-B5F7-30E9FB57E1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47529" y="889285"/>
            <a:ext cx="4857106" cy="581932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Metodologi</a:t>
            </a:r>
            <a:r>
              <a:rPr lang="en-US" sz="32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endParaRPr lang="en-ID" sz="32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74F9BF-8754-D941-B6F8-CFAF5C3F63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2164" y="1180251"/>
            <a:ext cx="5543836" cy="305187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LOKASI PENELITIAN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dilaksanakan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februari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April 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2025,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terletak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wilayah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perairan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Kelurahan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Sambuli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Kecamatan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Nambo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Kota Kendari. Kota Kendari. Lokasi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berada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koordinat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3</a:t>
            </a:r>
            <a:r>
              <a:rPr lang="en-ID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 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58’23 - 4° 3’06” LS dan 122° 34’56” - 122</a:t>
            </a:r>
            <a:r>
              <a:rPr lang="en-ID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39’02” BT. 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40C00-E3A5-035D-A3FB-E2407FC90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0" b="18000"/>
          <a:stretch/>
        </p:blipFill>
        <p:spPr>
          <a:xfrm>
            <a:off x="6453748" y="1471218"/>
            <a:ext cx="4299596" cy="4922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DC0B5-6EA2-12CE-97F7-C11D9D9E7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11" y="4040775"/>
            <a:ext cx="4753638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51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98E44-1006-F67C-B476-427EAE9E9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394A75-D08E-61A8-817B-ACB63D0245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32445" y="961783"/>
            <a:ext cx="5290908" cy="446046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Metodologi</a:t>
            </a:r>
            <a:r>
              <a:rPr lang="en-US" sz="32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endParaRPr lang="en-ID" sz="32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80898FB-7713-FDDF-4778-35B604C104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70391" y="1739773"/>
            <a:ext cx="3800796" cy="36463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D" sz="20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Jenis</a:t>
            </a:r>
            <a:r>
              <a:rPr lang="en-ID" sz="20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20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Penelitian</a:t>
            </a:r>
            <a:endParaRPr lang="en-ID" sz="2000" b="1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termasuk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kuantitatif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melibatkan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sifat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fisik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sedimen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pengumpulan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terukur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menjelaskan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fenomena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objektif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613AFB-30D1-3035-55FE-748529F7DB31}"/>
              </a:ext>
            </a:extLst>
          </p:cNvPr>
          <p:cNvSpPr txBox="1"/>
          <p:nvPr/>
        </p:nvSpPr>
        <p:spPr>
          <a:xfrm>
            <a:off x="5586860" y="1739773"/>
            <a:ext cx="5383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Alat dan Bahan </a:t>
            </a:r>
            <a:r>
              <a:rPr lang="en-ID" sz="20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Penelitian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3B93F5-01B4-CA7D-D14E-AFCD515B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156" y="2262431"/>
            <a:ext cx="5635210" cy="45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3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1412D-2F8D-2DFC-080B-252C89783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20D519-C873-F809-AFA5-5D03207132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70288" y="975213"/>
            <a:ext cx="5290908" cy="468811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Metodologi</a:t>
            </a:r>
            <a:r>
              <a:rPr lang="en-US" sz="32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endParaRPr lang="en-ID" sz="32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6B90F10-E0EA-A8DE-BC46-A43AC4C48F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4290" y="1265896"/>
            <a:ext cx="2946943" cy="713733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ID" sz="20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Prosedur</a:t>
            </a:r>
            <a:r>
              <a:rPr lang="en-ID" sz="20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Penelitian</a:t>
            </a:r>
            <a:endParaRPr lang="en-ID" sz="2000" b="1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endParaRPr lang="en-US" sz="2000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 algn="just">
              <a:lnSpc>
                <a:spcPct val="160000"/>
              </a:lnSpc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just">
              <a:lnSpc>
                <a:spcPct val="160000"/>
              </a:lnSpc>
              <a:buNone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736FE-F369-6BFA-5FEA-06FAD43688C6}"/>
              </a:ext>
            </a:extLst>
          </p:cNvPr>
          <p:cNvSpPr txBox="1"/>
          <p:nvPr/>
        </p:nvSpPr>
        <p:spPr>
          <a:xfrm>
            <a:off x="1706251" y="1900980"/>
            <a:ext cx="715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Survei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Pendahuluan</a:t>
            </a:r>
            <a:endParaRPr lang="en-ID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31296-467E-F0BA-DCFB-90371C8E28EC}"/>
              </a:ext>
            </a:extLst>
          </p:cNvPr>
          <p:cNvSpPr txBox="1"/>
          <p:nvPr/>
        </p:nvSpPr>
        <p:spPr>
          <a:xfrm>
            <a:off x="2015764" y="2176249"/>
            <a:ext cx="8174611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Kegiatan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dilakukan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berupa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pengumpulan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data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awal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mencakup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pemahaman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tentang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kondisi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geologi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lingkungan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di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lokasi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penelitian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. Langkah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pertama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adalah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melakukan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pengamatan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lapangan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menentukan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titik-titik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pengambilan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sampel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sedimen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.</a:t>
            </a:r>
            <a:endParaRPr lang="en-ID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364CE-8434-6E53-AB59-484B6CE9E9AF}"/>
              </a:ext>
            </a:extLst>
          </p:cNvPr>
          <p:cNvSpPr txBox="1"/>
          <p:nvPr/>
        </p:nvSpPr>
        <p:spPr>
          <a:xfrm>
            <a:off x="1706251" y="3880107"/>
            <a:ext cx="5071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Pengukuran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Pengambilan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Sampel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Sedimen</a:t>
            </a:r>
            <a:endParaRPr lang="en-ID" sz="18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DE017-8D15-C2BE-1F40-DC8FA42A8C98}"/>
              </a:ext>
            </a:extLst>
          </p:cNvPr>
          <p:cNvSpPr txBox="1"/>
          <p:nvPr/>
        </p:nvSpPr>
        <p:spPr>
          <a:xfrm>
            <a:off x="2015763" y="4436654"/>
            <a:ext cx="86459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Pengambilan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Sampel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Sedimen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di Pantai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Pengukuran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Ukuran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Butir</a:t>
            </a:r>
            <a:endParaRPr lang="en-ID" sz="18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Pengukuran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endParaRPr lang="en-ID" sz="18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Pengukuran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Suseptibilitas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endParaRPr lang="en-US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Pengukuran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Nilai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Suseptibilitas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Magnetik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Karakteristik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Sedimen</a:t>
            </a:r>
            <a:endParaRPr lang="en-ID" sz="18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18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8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7681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F3FC7-AD7A-702D-431F-2281197BE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21E435-CA62-CAE7-3B23-C827AA53F1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25055" y="1042431"/>
            <a:ext cx="5290908" cy="581932"/>
          </a:xfrm>
        </p:spPr>
        <p:txBody>
          <a:bodyPr>
            <a:noAutofit/>
          </a:bodyPr>
          <a:lstStyle/>
          <a:p>
            <a:r>
              <a:rPr lang="en-US" sz="32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Metodologi</a:t>
            </a:r>
            <a:r>
              <a:rPr lang="en-US" sz="32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endParaRPr lang="en-ID" sz="32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83054-B649-820A-68BB-9079E8BFA3E8}"/>
              </a:ext>
            </a:extLst>
          </p:cNvPr>
          <p:cNvSpPr txBox="1"/>
          <p:nvPr/>
        </p:nvSpPr>
        <p:spPr>
          <a:xfrm>
            <a:off x="1385739" y="1432875"/>
            <a:ext cx="3450211" cy="61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b="1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Analisis</a:t>
            </a:r>
            <a:r>
              <a:rPr lang="en-ID" sz="20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F0465-EDBF-D528-7B9D-3ABB73D776A5}"/>
              </a:ext>
            </a:extLst>
          </p:cNvPr>
          <p:cNvSpPr txBox="1"/>
          <p:nvPr/>
        </p:nvSpPr>
        <p:spPr>
          <a:xfrm>
            <a:off x="1913642" y="2146432"/>
            <a:ext cx="7579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Analisis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Nilai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Suseptibilitas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Magnetik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Analisis</a:t>
            </a:r>
            <a:r>
              <a:rPr lang="en-ID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Hubungan</a:t>
            </a:r>
            <a:r>
              <a:rPr lang="en-ID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Nilai </a:t>
            </a:r>
            <a:r>
              <a:rPr lang="en-ID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Suseptibilitas</a:t>
            </a:r>
            <a:r>
              <a:rPr lang="en-ID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Magnetik</a:t>
            </a:r>
            <a:r>
              <a:rPr lang="en-ID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dengan</a:t>
            </a:r>
            <a:r>
              <a:rPr lang="en-ID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Ukuran</a:t>
            </a:r>
            <a:r>
              <a:rPr lang="en-ID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Butir</a:t>
            </a:r>
            <a:r>
              <a:rPr lang="en-ID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Analisis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Hubungan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Nilai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Suseptibilitas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Magnetik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Jenis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Sedimen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.</a:t>
            </a:r>
            <a:endParaRPr lang="en-ID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Analisis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Kandungan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Mineral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Magnetik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D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36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314778-F79C-A783-3E29-ED99D8244A00}"/>
              </a:ext>
            </a:extLst>
          </p:cNvPr>
          <p:cNvSpPr txBox="1"/>
          <p:nvPr/>
        </p:nvSpPr>
        <p:spPr>
          <a:xfrm>
            <a:off x="834649" y="1042039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 Alir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4EEFF-F4DE-8F59-F9A0-F78609DA6D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3" t="4343" r="71617" b="66772"/>
          <a:stretch/>
        </p:blipFill>
        <p:spPr bwMode="auto">
          <a:xfrm>
            <a:off x="834649" y="1478753"/>
            <a:ext cx="2175252" cy="5234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968395-D6BC-E2CB-679F-C2A040D737DE}"/>
              </a:ext>
            </a:extLst>
          </p:cNvPr>
          <p:cNvCxnSpPr/>
          <p:nvPr/>
        </p:nvCxnSpPr>
        <p:spPr>
          <a:xfrm>
            <a:off x="3009901" y="6200775"/>
            <a:ext cx="276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A093F5-EAA6-A8AB-CB51-4B99796E0987}"/>
              </a:ext>
            </a:extLst>
          </p:cNvPr>
          <p:cNvCxnSpPr>
            <a:cxnSpLocks/>
          </p:cNvCxnSpPr>
          <p:nvPr/>
        </p:nvCxnSpPr>
        <p:spPr>
          <a:xfrm flipV="1">
            <a:off x="3286125" y="1190625"/>
            <a:ext cx="0" cy="5010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D48E8C-9E47-8378-2F00-923B321EEDE2}"/>
              </a:ext>
            </a:extLst>
          </p:cNvPr>
          <p:cNvCxnSpPr>
            <a:cxnSpLocks/>
          </p:cNvCxnSpPr>
          <p:nvPr/>
        </p:nvCxnSpPr>
        <p:spPr>
          <a:xfrm>
            <a:off x="3286125" y="1190625"/>
            <a:ext cx="32198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D49A51-BAA6-A7C3-9485-060B60F0DA3C}"/>
              </a:ext>
            </a:extLst>
          </p:cNvPr>
          <p:cNvCxnSpPr>
            <a:cxnSpLocks/>
          </p:cNvCxnSpPr>
          <p:nvPr/>
        </p:nvCxnSpPr>
        <p:spPr>
          <a:xfrm>
            <a:off x="6505962" y="1190625"/>
            <a:ext cx="1" cy="2881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36FBB71-886E-29D1-E6DB-30868A2EA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3" t="32492" r="41151" b="38267"/>
          <a:stretch/>
        </p:blipFill>
        <p:spPr>
          <a:xfrm>
            <a:off x="4464949" y="1468376"/>
            <a:ext cx="4247374" cy="517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98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4E1DCE-D85C-4E35-B616-5C6EB4BD559A}"/>
              </a:ext>
            </a:extLst>
          </p:cNvPr>
          <p:cNvSpPr txBox="1"/>
          <p:nvPr/>
        </p:nvSpPr>
        <p:spPr>
          <a:xfrm>
            <a:off x="3209312" y="2854485"/>
            <a:ext cx="5718232" cy="1118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67" dirty="0">
                <a:latin typeface="Century Gothic" panose="020B0502020202020204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3113002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981219" y="1240290"/>
            <a:ext cx="6096000" cy="76808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800" dirty="0">
                <a:latin typeface="Century Gothic" panose="020B0502020202020204" pitchFamily="34" charset="0"/>
                <a:cs typeface="Arial" pitchFamily="34" charset="0"/>
              </a:rPr>
              <a:t>Outline Presentasi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23FBDF-0F4D-4C76-ABB2-06241ADE65BE}"/>
              </a:ext>
            </a:extLst>
          </p:cNvPr>
          <p:cNvGrpSpPr/>
          <p:nvPr/>
        </p:nvGrpSpPr>
        <p:grpSpPr>
          <a:xfrm>
            <a:off x="11613644" y="6362653"/>
            <a:ext cx="568088" cy="495345"/>
            <a:chOff x="8710233" y="4771990"/>
            <a:chExt cx="426066" cy="3715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B66B2B-D9C3-4464-AF70-D198788B0B6A}"/>
                </a:ext>
              </a:extLst>
            </p:cNvPr>
            <p:cNvSpPr/>
            <p:nvPr/>
          </p:nvSpPr>
          <p:spPr>
            <a:xfrm>
              <a:off x="8710233" y="4774166"/>
              <a:ext cx="426066" cy="369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B7A6C9-9F34-4075-AFA2-0A573E7B17B8}"/>
                </a:ext>
              </a:extLst>
            </p:cNvPr>
            <p:cNvSpPr txBox="1"/>
            <p:nvPr/>
          </p:nvSpPr>
          <p:spPr>
            <a:xfrm>
              <a:off x="8766102" y="4771990"/>
              <a:ext cx="31290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455F9B8-5FB6-46CC-BB2C-184CABE54C28}"/>
              </a:ext>
            </a:extLst>
          </p:cNvPr>
          <p:cNvSpPr/>
          <p:nvPr/>
        </p:nvSpPr>
        <p:spPr>
          <a:xfrm>
            <a:off x="4567307" y="176892"/>
            <a:ext cx="4923824" cy="697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D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ANALISIS NILAI SUSEPTIBILITAS MAGNETIK BERDASARKAN KARAKTERISTIK SEDIMEN  DI PANTAI NAMBO KENDARI</a:t>
            </a:r>
            <a:endParaRPr lang="en-ID" sz="14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EA109-C90F-4F28-9564-61647CB7A803}"/>
              </a:ext>
            </a:extLst>
          </p:cNvPr>
          <p:cNvSpPr txBox="1"/>
          <p:nvPr/>
        </p:nvSpPr>
        <p:spPr>
          <a:xfrm>
            <a:off x="5932040" y="2482707"/>
            <a:ext cx="267893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>
                <a:latin typeface="Century Gothic" panose="020B0502020202020204" pitchFamily="34" charset="0"/>
              </a:rPr>
              <a:t>PENDAHULUAN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9D6066-F0EB-44BD-8AF0-64D34A0ECB74}"/>
              </a:ext>
            </a:extLst>
          </p:cNvPr>
          <p:cNvSpPr txBox="1"/>
          <p:nvPr/>
        </p:nvSpPr>
        <p:spPr>
          <a:xfrm>
            <a:off x="5593806" y="3429000"/>
            <a:ext cx="335540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>
                <a:latin typeface="Century Gothic" panose="020B0502020202020204" pitchFamily="34" charset="0"/>
              </a:rPr>
              <a:t>TINJAUAN PUSTAKA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F5E40-2433-4F75-8B88-62F647DAFCDC}"/>
              </a:ext>
            </a:extLst>
          </p:cNvPr>
          <p:cNvSpPr txBox="1"/>
          <p:nvPr/>
        </p:nvSpPr>
        <p:spPr>
          <a:xfrm>
            <a:off x="5550525" y="4373819"/>
            <a:ext cx="344196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entury Gothic" panose="020B0502020202020204" pitchFamily="34" charset="0"/>
              </a:rPr>
              <a:t>METODE PENELITIAN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0FEB2-E418-4077-8581-700BD5261539}"/>
              </a:ext>
            </a:extLst>
          </p:cNvPr>
          <p:cNvSpPr txBox="1"/>
          <p:nvPr/>
        </p:nvSpPr>
        <p:spPr>
          <a:xfrm>
            <a:off x="6461832" y="5317973"/>
            <a:ext cx="161935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entury Gothic" panose="020B0502020202020204" pitchFamily="34" charset="0"/>
              </a:rPr>
              <a:t>PENUTUP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7233A-A9ED-45CA-8D6E-2894206D7C24}"/>
              </a:ext>
            </a:extLst>
          </p:cNvPr>
          <p:cNvSpPr/>
          <p:nvPr/>
        </p:nvSpPr>
        <p:spPr>
          <a:xfrm>
            <a:off x="3480469" y="2189012"/>
            <a:ext cx="7182624" cy="822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45735F-4547-466F-91B4-05213A6141D7}"/>
              </a:ext>
            </a:extLst>
          </p:cNvPr>
          <p:cNvSpPr/>
          <p:nvPr/>
        </p:nvSpPr>
        <p:spPr>
          <a:xfrm>
            <a:off x="3480491" y="6283536"/>
            <a:ext cx="7182624" cy="822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112457-0A8C-450A-8920-86092CA83B3C}"/>
              </a:ext>
            </a:extLst>
          </p:cNvPr>
          <p:cNvSpPr/>
          <p:nvPr/>
        </p:nvSpPr>
        <p:spPr>
          <a:xfrm>
            <a:off x="3451105" y="2189011"/>
            <a:ext cx="107787" cy="4173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2D0F1-316F-47A4-B785-3DB0C6D55908}"/>
              </a:ext>
            </a:extLst>
          </p:cNvPr>
          <p:cNvSpPr/>
          <p:nvPr/>
        </p:nvSpPr>
        <p:spPr>
          <a:xfrm>
            <a:off x="10555307" y="2195293"/>
            <a:ext cx="107787" cy="41736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A79F45-D4B9-848D-CE4B-4BF877B9A1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696" y="165574"/>
            <a:ext cx="727611" cy="7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E3B4C-2C50-3F4C-9507-EFCE4F101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6D6199-64BC-069A-CEAA-3267E66DBA7D}"/>
              </a:ext>
            </a:extLst>
          </p:cNvPr>
          <p:cNvGrpSpPr/>
          <p:nvPr/>
        </p:nvGrpSpPr>
        <p:grpSpPr>
          <a:xfrm>
            <a:off x="11613644" y="6362653"/>
            <a:ext cx="568088" cy="495345"/>
            <a:chOff x="8710233" y="4771990"/>
            <a:chExt cx="426066" cy="3715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CA6458-C1E1-5223-300E-598E6A2642D1}"/>
                </a:ext>
              </a:extLst>
            </p:cNvPr>
            <p:cNvSpPr/>
            <p:nvPr/>
          </p:nvSpPr>
          <p:spPr>
            <a:xfrm>
              <a:off x="8710233" y="4774166"/>
              <a:ext cx="426066" cy="3693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40B41F-B538-0C69-6FB1-8D7FACA3E71D}"/>
                </a:ext>
              </a:extLst>
            </p:cNvPr>
            <p:cNvSpPr txBox="1"/>
            <p:nvPr/>
          </p:nvSpPr>
          <p:spPr>
            <a:xfrm>
              <a:off x="8766102" y="4771990"/>
              <a:ext cx="31290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DBA233A-1BD8-34C1-E53E-1B8D14F63DBB}"/>
              </a:ext>
            </a:extLst>
          </p:cNvPr>
          <p:cNvSpPr/>
          <p:nvPr/>
        </p:nvSpPr>
        <p:spPr>
          <a:xfrm>
            <a:off x="4567307" y="176892"/>
            <a:ext cx="4923824" cy="697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D" sz="1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ANALISIS NILAI SUSEPTIBILITAS MAGNETIK BERDASARKAN KARAKTERISTIK SEDIMEN  DI PANTAI NAMBO KENDARI</a:t>
            </a:r>
            <a:endParaRPr lang="en-ID" sz="14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46CE99-B0E0-5F11-7F24-CB558BD491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696" y="131973"/>
            <a:ext cx="727611" cy="7424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626BCB-43E3-06A5-74EE-E2E1A530F03B}"/>
              </a:ext>
            </a:extLst>
          </p:cNvPr>
          <p:cNvSpPr txBox="1"/>
          <p:nvPr/>
        </p:nvSpPr>
        <p:spPr>
          <a:xfrm>
            <a:off x="4500457" y="1454835"/>
            <a:ext cx="267893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>
                <a:latin typeface="Century Gothic" panose="020B0502020202020204" pitchFamily="34" charset="0"/>
              </a:rPr>
              <a:t>PENDAHULUAN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7443E86-94FF-A20E-D92D-95983ACC0EFA}"/>
              </a:ext>
            </a:extLst>
          </p:cNvPr>
          <p:cNvGrpSpPr/>
          <p:nvPr/>
        </p:nvGrpSpPr>
        <p:grpSpPr>
          <a:xfrm>
            <a:off x="4531779" y="2292597"/>
            <a:ext cx="4978831" cy="2974253"/>
            <a:chOff x="4567307" y="2276806"/>
            <a:chExt cx="4978831" cy="297425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F54B1D-9013-5504-DE27-EFD2A2BFDDB6}"/>
                </a:ext>
              </a:extLst>
            </p:cNvPr>
            <p:cNvGrpSpPr/>
            <p:nvPr/>
          </p:nvGrpSpPr>
          <p:grpSpPr>
            <a:xfrm>
              <a:off x="4567307" y="2276806"/>
              <a:ext cx="4978831" cy="2974253"/>
              <a:chOff x="3814134" y="999109"/>
              <a:chExt cx="4352870" cy="259164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4620D65-ED4A-5B4A-5D00-B058D8A67E94}"/>
                  </a:ext>
                </a:extLst>
              </p:cNvPr>
              <p:cNvGrpSpPr/>
              <p:nvPr/>
            </p:nvGrpSpPr>
            <p:grpSpPr>
              <a:xfrm>
                <a:off x="3814134" y="999109"/>
                <a:ext cx="1406899" cy="1141374"/>
                <a:chOff x="4190804" y="2362443"/>
                <a:chExt cx="1406899" cy="1141374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6E33538-BE1F-95E3-FB58-07949017D29B}"/>
                    </a:ext>
                  </a:extLst>
                </p:cNvPr>
                <p:cNvSpPr/>
                <p:nvPr/>
              </p:nvSpPr>
              <p:spPr>
                <a:xfrm>
                  <a:off x="4190804" y="2362443"/>
                  <a:ext cx="1406899" cy="95293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latinLnBrk="0">
                    <a:defRPr/>
                  </a:pPr>
                  <a:endParaRPr lang="en-US" sz="1350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A95C7B8-6796-03B9-3E06-F07666FC22AA}"/>
                    </a:ext>
                  </a:extLst>
                </p:cNvPr>
                <p:cNvSpPr/>
                <p:nvPr/>
              </p:nvSpPr>
              <p:spPr>
                <a:xfrm>
                  <a:off x="4190804" y="2550880"/>
                  <a:ext cx="1406899" cy="95293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685800" latinLnBrk="0">
                    <a:defRPr/>
                  </a:pPr>
                  <a:endParaRPr lang="en-US" sz="1200" b="1" dirty="0">
                    <a:solidFill>
                      <a:srgbClr val="434142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9A7782C-2720-F343-5F48-4F9D8D654B9F}"/>
                  </a:ext>
                </a:extLst>
              </p:cNvPr>
              <p:cNvGrpSpPr/>
              <p:nvPr/>
            </p:nvGrpSpPr>
            <p:grpSpPr>
              <a:xfrm>
                <a:off x="6634065" y="999109"/>
                <a:ext cx="1428910" cy="1180830"/>
                <a:chOff x="5603836" y="1409506"/>
                <a:chExt cx="1428910" cy="118083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A22E698-FFA1-E83A-8CCB-12252F15E4D6}"/>
                    </a:ext>
                  </a:extLst>
                </p:cNvPr>
                <p:cNvSpPr/>
                <p:nvPr/>
              </p:nvSpPr>
              <p:spPr>
                <a:xfrm>
                  <a:off x="5603836" y="1409506"/>
                  <a:ext cx="1406899" cy="95293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latinLnBrk="0">
                    <a:defRPr/>
                  </a:pPr>
                  <a:endParaRPr lang="en-US" sz="1350" kern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4029784-19F2-7DBB-67D5-B3F1BCF627D0}"/>
                    </a:ext>
                  </a:extLst>
                </p:cNvPr>
                <p:cNvSpPr/>
                <p:nvPr/>
              </p:nvSpPr>
              <p:spPr>
                <a:xfrm>
                  <a:off x="5625847" y="1637399"/>
                  <a:ext cx="1406899" cy="95293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685800" latinLnBrk="0">
                    <a:defRPr/>
                  </a:pPr>
                  <a:endParaRPr lang="en-US" sz="1200" b="1" dirty="0">
                    <a:solidFill>
                      <a:srgbClr val="434142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5448C3E-CAB4-CFE0-4A6E-450C33A6699B}"/>
                  </a:ext>
                </a:extLst>
              </p:cNvPr>
              <p:cNvGrpSpPr/>
              <p:nvPr/>
            </p:nvGrpSpPr>
            <p:grpSpPr>
              <a:xfrm>
                <a:off x="3814134" y="2449385"/>
                <a:ext cx="1484394" cy="1141373"/>
                <a:chOff x="1561731" y="1906845"/>
                <a:chExt cx="1406900" cy="1141373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85940F8-B13C-7BD3-7012-2EC9CB43F32C}"/>
                    </a:ext>
                  </a:extLst>
                </p:cNvPr>
                <p:cNvSpPr/>
                <p:nvPr/>
              </p:nvSpPr>
              <p:spPr>
                <a:xfrm>
                  <a:off x="1561732" y="1906845"/>
                  <a:ext cx="1406899" cy="95293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latinLnBrk="0">
                    <a:defRPr/>
                  </a:pPr>
                  <a:endParaRPr lang="en-US" sz="1350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E822993-3B5F-EE06-7F92-2588E38E15C1}"/>
                    </a:ext>
                  </a:extLst>
                </p:cNvPr>
                <p:cNvSpPr/>
                <p:nvPr/>
              </p:nvSpPr>
              <p:spPr>
                <a:xfrm>
                  <a:off x="1561731" y="2095281"/>
                  <a:ext cx="1406899" cy="95293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685800" latinLnBrk="0">
                    <a:defRPr/>
                  </a:pPr>
                  <a:endParaRPr lang="en-US" sz="1200" b="1" dirty="0">
                    <a:solidFill>
                      <a:srgbClr val="434142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F3B1F0C-D2A7-2973-D0DE-2E14E7A9C09A}"/>
                  </a:ext>
                </a:extLst>
              </p:cNvPr>
              <p:cNvGrpSpPr/>
              <p:nvPr/>
            </p:nvGrpSpPr>
            <p:grpSpPr>
              <a:xfrm>
                <a:off x="6634063" y="2449385"/>
                <a:ext cx="1532941" cy="1141373"/>
                <a:chOff x="2952237" y="953908"/>
                <a:chExt cx="1415952" cy="1141373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31596D3-FF7B-20C9-4227-4413A973FCD0}"/>
                    </a:ext>
                  </a:extLst>
                </p:cNvPr>
                <p:cNvSpPr/>
                <p:nvPr/>
              </p:nvSpPr>
              <p:spPr>
                <a:xfrm>
                  <a:off x="2952237" y="953908"/>
                  <a:ext cx="1406899" cy="952937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latinLnBrk="0">
                    <a:defRPr/>
                  </a:pPr>
                  <a:endParaRPr lang="en-US" sz="1350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CE5FE3F-0033-60A6-A1CC-F4CAACF4E7CC}"/>
                    </a:ext>
                  </a:extLst>
                </p:cNvPr>
                <p:cNvSpPr/>
                <p:nvPr/>
              </p:nvSpPr>
              <p:spPr>
                <a:xfrm>
                  <a:off x="2961290" y="1142344"/>
                  <a:ext cx="1406899" cy="95293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algn="ctr" defTabSz="685800" latinLnBrk="0">
                    <a:defRPr/>
                  </a:pPr>
                  <a:endParaRPr lang="en-US" sz="1200" b="1" dirty="0">
                    <a:solidFill>
                      <a:srgbClr val="434142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</p:grp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931591D5-3258-F082-ED2F-555AD5F59EED}"/>
                </a:ext>
              </a:extLst>
            </p:cNvPr>
            <p:cNvSpPr txBox="1">
              <a:spLocks/>
            </p:cNvSpPr>
            <p:nvPr/>
          </p:nvSpPr>
          <p:spPr>
            <a:xfrm>
              <a:off x="7959818" y="2748905"/>
              <a:ext cx="1275089" cy="58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err="1">
                  <a:latin typeface="Century Gothic" panose="020B0502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Rumusan</a:t>
              </a:r>
              <a:r>
                <a:rPr lang="en-US" sz="1400" b="1" dirty="0">
                  <a:latin typeface="Century Gothic" panose="020B0502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400" b="1" dirty="0" err="1">
                  <a:latin typeface="Century Gothic" panose="020B0502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Masalah</a:t>
              </a:r>
              <a:endParaRPr lang="en-ID" sz="14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EA89D79E-3BFA-B2E0-15F4-54BC9FCA585B}"/>
                </a:ext>
              </a:extLst>
            </p:cNvPr>
            <p:cNvSpPr txBox="1">
              <a:spLocks/>
            </p:cNvSpPr>
            <p:nvPr/>
          </p:nvSpPr>
          <p:spPr>
            <a:xfrm>
              <a:off x="4839963" y="4157441"/>
              <a:ext cx="1152542" cy="103091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 err="1">
                  <a:latin typeface="Century Gothic" panose="020B0502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Manfaat</a:t>
              </a:r>
              <a:r>
                <a:rPr lang="en-US" sz="1400" b="1" dirty="0">
                  <a:latin typeface="Century Gothic" panose="020B0502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400" b="1" dirty="0" err="1">
                  <a:latin typeface="Century Gothic" panose="020B0502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Penelitian</a:t>
              </a:r>
              <a:endParaRPr lang="en-ID" sz="14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F29165C8-D41F-DC14-0B3B-2B341A442BF9}"/>
                </a:ext>
              </a:extLst>
            </p:cNvPr>
            <p:cNvSpPr txBox="1">
              <a:spLocks/>
            </p:cNvSpPr>
            <p:nvPr/>
          </p:nvSpPr>
          <p:spPr>
            <a:xfrm>
              <a:off x="7957688" y="4385224"/>
              <a:ext cx="1501332" cy="58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>
                  <a:latin typeface="Century Gothic" panose="020B0502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Batasan </a:t>
              </a:r>
              <a:r>
                <a:rPr lang="en-US" sz="1400" b="1" dirty="0" err="1">
                  <a:latin typeface="Century Gothic" panose="020B0502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masalah</a:t>
              </a:r>
              <a:endParaRPr lang="en-ID" sz="14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6A792F7B-BD91-3399-B1C7-D26101DA927E}"/>
              </a:ext>
            </a:extLst>
          </p:cNvPr>
          <p:cNvSpPr txBox="1">
            <a:spLocks/>
          </p:cNvSpPr>
          <p:nvPr/>
        </p:nvSpPr>
        <p:spPr>
          <a:xfrm>
            <a:off x="4828639" y="2707042"/>
            <a:ext cx="1086552" cy="729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Latar</a:t>
            </a:r>
            <a:r>
              <a:rPr lang="en-US" sz="14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Belakang</a:t>
            </a:r>
            <a:endParaRPr lang="en-ID" sz="14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550641-F4C6-0910-23C9-E34025AB80D4}"/>
              </a:ext>
            </a:extLst>
          </p:cNvPr>
          <p:cNvSpPr/>
          <p:nvPr/>
        </p:nvSpPr>
        <p:spPr>
          <a:xfrm>
            <a:off x="6181212" y="2976255"/>
            <a:ext cx="1609217" cy="10936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0">
              <a:defRPr/>
            </a:pPr>
            <a:endParaRPr lang="en-US" sz="135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F9961D-E139-FCE5-4784-10170790B6B9}"/>
              </a:ext>
            </a:extLst>
          </p:cNvPr>
          <p:cNvSpPr/>
          <p:nvPr/>
        </p:nvSpPr>
        <p:spPr>
          <a:xfrm>
            <a:off x="6216587" y="3188690"/>
            <a:ext cx="1609217" cy="1093619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85800" latinLnBrk="0">
              <a:defRPr/>
            </a:pPr>
            <a:endParaRPr lang="en-US" sz="1200" b="1" dirty="0">
              <a:solidFill>
                <a:srgbClr val="43414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D4B69A-EF91-79D3-14B4-9F42788FAA34}"/>
              </a:ext>
            </a:extLst>
          </p:cNvPr>
          <p:cNvSpPr txBox="1">
            <a:spLocks/>
          </p:cNvSpPr>
          <p:nvPr/>
        </p:nvSpPr>
        <p:spPr>
          <a:xfrm>
            <a:off x="6302744" y="3113591"/>
            <a:ext cx="1414267" cy="1332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US" sz="14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endParaRPr lang="en-ID" sz="14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36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FC109-2D30-4AEB-6E01-57058DCAC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924CB-5658-58C8-D035-E86C84660D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243" y="1647931"/>
            <a:ext cx="10878069" cy="38385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D" sz="1800" dirty="0">
                <a:latin typeface="Century Gothic" panose="020B0502020202020204" pitchFamily="34" charset="0"/>
              </a:rPr>
              <a:t>Pantai </a:t>
            </a:r>
            <a:r>
              <a:rPr lang="en-ID" sz="1800" dirty="0" err="1">
                <a:latin typeface="Century Gothic" panose="020B0502020202020204" pitchFamily="34" charset="0"/>
              </a:rPr>
              <a:t>Nambo</a:t>
            </a:r>
            <a:r>
              <a:rPr lang="en-ID" sz="1800" dirty="0">
                <a:latin typeface="Century Gothic" panose="020B0502020202020204" pitchFamily="34" charset="0"/>
              </a:rPr>
              <a:t> di Kendari </a:t>
            </a:r>
            <a:r>
              <a:rPr lang="en-ID" sz="1800" dirty="0" err="1">
                <a:latin typeface="Century Gothic" panose="020B0502020202020204" pitchFamily="34" charset="0"/>
              </a:rPr>
              <a:t>mengalami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sedimentasi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tinggi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akibat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aktivitas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tambang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pasir</a:t>
            </a:r>
            <a:r>
              <a:rPr lang="en-ID" sz="1800" dirty="0">
                <a:latin typeface="Century Gothic" panose="020B0502020202020204" pitchFamily="34" charset="0"/>
              </a:rPr>
              <a:t>, yang </a:t>
            </a:r>
            <a:r>
              <a:rPr lang="en-ID" sz="1800" dirty="0" err="1">
                <a:latin typeface="Century Gothic" panose="020B0502020202020204" pitchFamily="34" charset="0"/>
              </a:rPr>
              <a:t>berpotensi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membawa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logam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berat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ke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sedimen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pesisir</a:t>
            </a:r>
            <a:r>
              <a:rPr lang="en-ID" sz="1800" dirty="0">
                <a:latin typeface="Century Gothic" panose="020B0502020202020204" pitchFamily="34" charset="0"/>
              </a:rPr>
              <a:t>. Hasil </a:t>
            </a:r>
            <a:r>
              <a:rPr lang="en-ID" sz="1800" dirty="0" err="1">
                <a:latin typeface="Century Gothic" panose="020B0502020202020204" pitchFamily="34" charset="0"/>
              </a:rPr>
              <a:t>observasi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kondisi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sedimentasi</a:t>
            </a:r>
            <a:r>
              <a:rPr lang="en-ID" sz="1800" dirty="0">
                <a:latin typeface="Century Gothic" panose="020B0502020202020204" pitchFamily="34" charset="0"/>
              </a:rPr>
              <a:t> yang </a:t>
            </a:r>
            <a:r>
              <a:rPr lang="en-ID" sz="1800" dirty="0" err="1">
                <a:latin typeface="Century Gothic" panose="020B0502020202020204" pitchFamily="34" charset="0"/>
              </a:rPr>
              <a:t>terdapat</a:t>
            </a:r>
            <a:r>
              <a:rPr lang="en-ID" sz="1800" dirty="0">
                <a:latin typeface="Century Gothic" panose="020B0502020202020204" pitchFamily="34" charset="0"/>
              </a:rPr>
              <a:t> pada </a:t>
            </a:r>
            <a:r>
              <a:rPr lang="en-ID" sz="1800" dirty="0" err="1">
                <a:latin typeface="Century Gothic" panose="020B0502020202020204" pitchFamily="34" charset="0"/>
              </a:rPr>
              <a:t>pantai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nambo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memiliki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endapan</a:t>
            </a:r>
            <a:r>
              <a:rPr lang="en-ID" sz="1800" dirty="0">
                <a:latin typeface="Century Gothic" panose="020B0502020202020204" pitchFamily="34" charset="0"/>
              </a:rPr>
              <a:t> yang </a:t>
            </a:r>
            <a:r>
              <a:rPr lang="en-ID" sz="1800" dirty="0" err="1">
                <a:latin typeface="Century Gothic" panose="020B0502020202020204" pitchFamily="34" charset="0"/>
              </a:rPr>
              <a:t>berwarna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kemerahan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dengan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tingkat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ketembalan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endapan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pasir</a:t>
            </a:r>
            <a:r>
              <a:rPr lang="en-ID" sz="1800" dirty="0">
                <a:latin typeface="Century Gothic" panose="020B0502020202020204" pitchFamily="34" charset="0"/>
              </a:rPr>
              <a:t> yang </a:t>
            </a:r>
            <a:r>
              <a:rPr lang="en-ID" sz="1800" dirty="0" err="1">
                <a:latin typeface="Century Gothic" panose="020B0502020202020204" pitchFamily="34" charset="0"/>
              </a:rPr>
              <a:t>mencapai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permukaan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jembatan</a:t>
            </a:r>
            <a:r>
              <a:rPr lang="en-ID" sz="1800" dirty="0">
                <a:latin typeface="Century Gothic" panose="020B0502020202020204" pitchFamily="34" charset="0"/>
              </a:rPr>
              <a:t>. Hal </a:t>
            </a:r>
            <a:r>
              <a:rPr lang="en-ID" sz="1800" dirty="0" err="1">
                <a:latin typeface="Century Gothic" panose="020B0502020202020204" pitchFamily="34" charset="0"/>
              </a:rPr>
              <a:t>terjadi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karena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adanya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aktivitas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pertambangan</a:t>
            </a:r>
            <a:r>
              <a:rPr lang="en-ID" sz="1800" dirty="0">
                <a:latin typeface="Century Gothic" panose="020B0502020202020204" pitchFamily="34" charset="0"/>
              </a:rPr>
              <a:t> yang </a:t>
            </a:r>
            <a:r>
              <a:rPr lang="en-ID" sz="1800" dirty="0" err="1">
                <a:latin typeface="Century Gothic" panose="020B0502020202020204" pitchFamily="34" charset="0"/>
              </a:rPr>
              <a:t>menyebabkan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penumpukkan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sedimen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ini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memungkinkan</a:t>
            </a:r>
            <a:r>
              <a:rPr lang="en-ID" sz="1800" dirty="0">
                <a:latin typeface="Century Gothic" panose="020B0502020202020204" pitchFamily="34" charset="0"/>
              </a:rPr>
              <a:t> pada </a:t>
            </a:r>
            <a:r>
              <a:rPr lang="en-ID" sz="1800" dirty="0" err="1">
                <a:latin typeface="Century Gothic" panose="020B0502020202020204" pitchFamily="34" charset="0"/>
              </a:rPr>
              <a:t>sedimen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memiliki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kandungan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logam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berat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akibat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dari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aktivitas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pertambangan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sehingga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diperlukan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pengukuran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nilai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suseptibilitas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magnetik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berdasarkan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karakteristik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sedimen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untuk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menilai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en-ID" sz="1800" dirty="0" err="1">
                <a:latin typeface="Century Gothic" panose="020B0502020202020204" pitchFamily="34" charset="0"/>
              </a:rPr>
              <a:t>keefektivitasan</a:t>
            </a:r>
            <a:r>
              <a:rPr lang="en-ID" sz="1800" dirty="0">
                <a:latin typeface="Century Gothic" panose="020B0502020202020204" pitchFamily="34" charset="0"/>
              </a:rPr>
              <a:t> </a:t>
            </a:r>
            <a:r>
              <a:rPr lang="sv-SE" sz="1800" dirty="0">
                <a:latin typeface="Century Gothic" panose="020B0502020202020204" pitchFamily="34" charset="0"/>
              </a:rPr>
              <a:t>dalam memantau kualitas lingkungan.</a:t>
            </a:r>
            <a:endParaRPr lang="en-ID" sz="1800" dirty="0"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021553-C34C-A14A-A7E4-8EEC6B3B9DE6}"/>
              </a:ext>
            </a:extLst>
          </p:cNvPr>
          <p:cNvSpPr txBox="1">
            <a:spLocks/>
          </p:cNvSpPr>
          <p:nvPr/>
        </p:nvSpPr>
        <p:spPr>
          <a:xfrm>
            <a:off x="1370700" y="1065999"/>
            <a:ext cx="4574471" cy="581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Latar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Belakang</a:t>
            </a:r>
            <a:endParaRPr lang="en-ID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14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24F41-CEE7-D100-44EC-5EEEEDC42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37A5-8133-C19C-ED2B-43FFE24B24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21451" y="2432885"/>
            <a:ext cx="7249998" cy="3123447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60000"/>
              </a:lnSpc>
              <a:spcAft>
                <a:spcPts val="800"/>
              </a:spcAft>
              <a:buFont typeface="+mj-lt"/>
              <a:buAutoNum type="arabicPeriod"/>
              <a:tabLst>
                <a:tab pos="318770" algn="l"/>
              </a:tabLst>
            </a:pP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suseptibilitas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Pantai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Nambo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?</a:t>
            </a:r>
            <a:endParaRPr lang="en-ID" sz="18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60000"/>
              </a:lnSpc>
              <a:spcAft>
                <a:spcPts val="800"/>
              </a:spcAft>
              <a:buFont typeface="+mj-lt"/>
              <a:buAutoNum type="arabicPeriod"/>
              <a:tabLst>
                <a:tab pos="318770" algn="l"/>
              </a:tabLst>
            </a:pP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Apakah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terdapat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hubungan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antara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suseptibilitas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butir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jenis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?</a:t>
            </a:r>
            <a:endParaRPr lang="en-ID" sz="18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60000"/>
              </a:lnSpc>
              <a:spcAft>
                <a:spcPts val="800"/>
              </a:spcAft>
              <a:buFont typeface="+mj-lt"/>
              <a:buAutoNum type="arabicPeriod"/>
              <a:tabLst>
                <a:tab pos="318770" algn="l"/>
              </a:tabLst>
            </a:pP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distribusi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karakteristik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lokasi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?</a:t>
            </a:r>
            <a:endParaRPr lang="en-ID" sz="18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endParaRPr lang="en-ID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ACB20A-137B-1891-DAEB-F40FC1A506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9769" y="1564016"/>
            <a:ext cx="4574471" cy="581932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Rumusan</a:t>
            </a:r>
            <a:r>
              <a:rPr lang="en-US" sz="36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Masalah</a:t>
            </a:r>
            <a:endParaRPr lang="en-ID" sz="3600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8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C78C8-E1E8-0978-02AB-9EAB436C7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3306-D220-CD2E-5D08-8973B20692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65314" y="2696835"/>
            <a:ext cx="7249998" cy="2619883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6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Mengukur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nilai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suseptibilitas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Pantai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Nambo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  <a:endParaRPr lang="en-ID" sz="23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6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Menganalisis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hubungan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nilai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suseptibilitas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dengan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ukuran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butir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jenis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  <a:endParaRPr lang="en-ID" sz="23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6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Memetakan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distribusi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karakteristik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Pantai </a:t>
            </a:r>
            <a:r>
              <a:rPr lang="en-ID" sz="23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Nambo</a:t>
            </a:r>
            <a:r>
              <a:rPr lang="en-ID" sz="23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  <a:endParaRPr lang="en-ID" sz="23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D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FDB9E4-5546-0696-0207-3C4A27CA02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5842" y="1761978"/>
            <a:ext cx="4574471" cy="581932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US" sz="36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endParaRPr lang="en-ID" sz="3600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05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85522-F712-DA6B-11A9-8F7808310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A4C5-6F81-1927-64DF-2263A41F55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55463" y="2376324"/>
            <a:ext cx="7249998" cy="312344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6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Memberikan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alternatif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efisien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mendeteksi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pencemaran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logam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berat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6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Menyediakan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ilmiah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pengelolaan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lingkungan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pesisir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berkelanjutan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6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dasar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bagi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lanjutan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bidang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geofisika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lingkungan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66CCF1-D38C-9D2D-2208-EE3035AFD6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03781" y="1507455"/>
            <a:ext cx="4574471" cy="581932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Manfaat</a:t>
            </a:r>
            <a:r>
              <a:rPr lang="en-US" sz="3600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600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Penelitian</a:t>
            </a:r>
            <a:endParaRPr lang="en-ID" sz="3600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93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B87C6C-44D4-69A6-6FF4-13B293A3CEEA}"/>
              </a:ext>
            </a:extLst>
          </p:cNvPr>
          <p:cNvSpPr txBox="1"/>
          <p:nvPr/>
        </p:nvSpPr>
        <p:spPr>
          <a:xfrm>
            <a:off x="2554664" y="2089387"/>
            <a:ext cx="7805394" cy="3883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200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Dari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Identifikasi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masalah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diterapkan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penelitian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maka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dirasa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perlu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dilakukan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pembatasan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masalah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agar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pengkajian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dilakukan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lebih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berfokus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kepada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masalah-masalah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ingin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dipecahkan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.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Penelitian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menitikberatkan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pada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pengukuran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suseptibilitas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Pantai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Nambo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berdasarkan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karakteristik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fisik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ukuran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butir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jenis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sedimen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, dan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kandungan</a:t>
            </a:r>
            <a:r>
              <a:rPr lang="en-ID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 mineral </a:t>
            </a:r>
            <a:r>
              <a:rPr lang="en-ID" sz="18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magnetik</a:t>
            </a:r>
            <a:r>
              <a:rPr lang="en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D5FE1C-F951-E215-38E8-0E755488DEEC}"/>
              </a:ext>
            </a:extLst>
          </p:cNvPr>
          <p:cNvSpPr txBox="1">
            <a:spLocks/>
          </p:cNvSpPr>
          <p:nvPr/>
        </p:nvSpPr>
        <p:spPr>
          <a:xfrm>
            <a:off x="1703781" y="1507455"/>
            <a:ext cx="4574471" cy="581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Batasan </a:t>
            </a:r>
            <a:r>
              <a:rPr lang="en-ID" sz="36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</a:rPr>
              <a:t>Masalah</a:t>
            </a:r>
            <a:endParaRPr lang="en-ID" sz="36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48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1F3C0-C394-9071-AC10-CCCC9FED9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6539-94D2-D1AB-5F7B-348402322C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3034" y="1060559"/>
            <a:ext cx="4158343" cy="581932"/>
          </a:xfrm>
        </p:spPr>
        <p:txBody>
          <a:bodyPr>
            <a:noAutofit/>
          </a:bodyPr>
          <a:lstStyle/>
          <a:p>
            <a:r>
              <a:rPr lang="en-US" sz="3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Tinjauan</a:t>
            </a:r>
            <a:r>
              <a:rPr lang="en-US" sz="3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Pustaka</a:t>
            </a:r>
            <a:endParaRPr lang="en-ID" sz="36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EFAC-A918-B55B-2D47-6DE9839582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56604" y="1105511"/>
            <a:ext cx="7308042" cy="4920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Nilai </a:t>
            </a:r>
            <a:r>
              <a:rPr lang="en-US" sz="1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Susceptibilitas</a:t>
            </a:r>
            <a:r>
              <a:rPr lang="en-US" sz="1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Magnetik</a:t>
            </a:r>
            <a:r>
              <a:rPr lang="en-US" sz="1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US" sz="1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Karakteristik</a:t>
            </a:r>
            <a:r>
              <a:rPr lang="en-US" sz="1600" b="1" dirty="0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dirty="0" err="1">
                <a:latin typeface="Century Gothic" panose="020B0502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Sedimen</a:t>
            </a:r>
            <a:endParaRPr lang="en-US" sz="1600" b="1" dirty="0">
              <a:latin typeface="Century Gothic" panose="020B0502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3338DF-85F3-03ED-50A0-0C5F734C081F}"/>
              </a:ext>
            </a:extLst>
          </p:cNvPr>
          <p:cNvSpPr txBox="1">
            <a:spLocks/>
          </p:cNvSpPr>
          <p:nvPr/>
        </p:nvSpPr>
        <p:spPr>
          <a:xfrm>
            <a:off x="223034" y="1597538"/>
            <a:ext cx="11764750" cy="159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Pengertian</a:t>
            </a: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Susceptibilitas</a:t>
            </a: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Susceptibilitas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adalah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ukuran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sejauh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mana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suatu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material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dapat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dimagnetisasi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sebagai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respons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terhadap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medan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magnet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eksternal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Dalam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konteks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nilai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ini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bergantung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pada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kandungan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mineral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ukuran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butir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dan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sumber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material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929006-D2A8-174A-0844-7D9D5A3B9002}"/>
              </a:ext>
            </a:extLst>
          </p:cNvPr>
          <p:cNvSpPr txBox="1">
            <a:spLocks/>
          </p:cNvSpPr>
          <p:nvPr/>
        </p:nvSpPr>
        <p:spPr>
          <a:xfrm>
            <a:off x="204216" y="3060656"/>
            <a:ext cx="11241612" cy="159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en-ID" sz="1800" b="1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2. Faktor-Faktor yang </a:t>
            </a:r>
            <a:r>
              <a:rPr lang="en-ID" sz="1800" b="1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Mempengaruhi</a:t>
            </a:r>
            <a:r>
              <a:rPr lang="en-ID" sz="1800" b="1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Susceptibilitas</a:t>
            </a:r>
            <a:r>
              <a:rPr lang="en-ID" sz="1800" b="1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r>
              <a:rPr lang="en-ID" sz="1800" b="1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endParaRPr lang="en-ID" sz="1800" b="1" kern="0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D" sz="1800" b="1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Komposisi</a:t>
            </a:r>
            <a:r>
              <a:rPr lang="en-ID" sz="1800" b="1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 Mineral </a:t>
            </a:r>
            <a:r>
              <a:rPr lang="en-ID" sz="1800" b="1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endParaRPr lang="en-ID" sz="1800" b="1" kern="0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- Mineral </a:t>
            </a:r>
            <a:r>
              <a:rPr lang="en-ID" sz="1800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seperti</a:t>
            </a: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magnetit</a:t>
            </a: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ID" sz="1800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hematit</a:t>
            </a: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, dan </a:t>
            </a:r>
            <a:r>
              <a:rPr lang="en-ID" sz="1800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ilmenit</a:t>
            </a: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memiliki</a:t>
            </a: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nilai</a:t>
            </a: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susceptibilitas</a:t>
            </a: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tinggi</a:t>
            </a: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- Mineral </a:t>
            </a:r>
            <a:r>
              <a:rPr lang="en-ID" sz="1800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paramagnetik</a:t>
            </a: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seperti</a:t>
            </a: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piroksen</a:t>
            </a: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ID" sz="1800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amfibol</a:t>
            </a: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memiliki</a:t>
            </a: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nilai</a:t>
            </a: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lebih</a:t>
            </a: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rendah</a:t>
            </a:r>
            <a:r>
              <a:rPr lang="en-ID" sz="1800" kern="0" dirty="0"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  <a:endParaRPr lang="en-ID" sz="1800" kern="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FB20B9-0CDE-87A1-7E13-837F4AA1A9FC}"/>
              </a:ext>
            </a:extLst>
          </p:cNvPr>
          <p:cNvSpPr txBox="1">
            <a:spLocks/>
          </p:cNvSpPr>
          <p:nvPr/>
        </p:nvSpPr>
        <p:spPr>
          <a:xfrm>
            <a:off x="223034" y="4200043"/>
            <a:ext cx="11241612" cy="1204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Ukuran</a:t>
            </a: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Butir</a:t>
            </a: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endParaRPr lang="en-ID" sz="1800" b="1" kern="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-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Butiran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halus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(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lempung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lanau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)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cenderung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memiliki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nilai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susceptibilitas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lebih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rendah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karena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transportasi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selektif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dapat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menghilangkan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mineral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berat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-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Butiran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pasir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kasar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cenderung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memiliki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variasi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nilai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tergantung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pada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kandungan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mineral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berat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FD11FE7-D504-429F-F38F-9EDC06E6B311}"/>
              </a:ext>
            </a:extLst>
          </p:cNvPr>
          <p:cNvSpPr txBox="1">
            <a:spLocks/>
          </p:cNvSpPr>
          <p:nvPr/>
        </p:nvSpPr>
        <p:spPr>
          <a:xfrm>
            <a:off x="223034" y="5260462"/>
            <a:ext cx="11325838" cy="132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Sumber</a:t>
            </a:r>
            <a:r>
              <a:rPr lang="en-ID" sz="1800" b="1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Proses </a:t>
            </a:r>
            <a:r>
              <a:rPr lang="en-ID" sz="1800" b="1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Sedimentasi</a:t>
            </a:r>
            <a:endParaRPr lang="en-ID" sz="1800" b="1" kern="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-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hasil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pelapukan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batuan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beku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biasanya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memiliki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susceptibilitas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lebih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tinggi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-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Sedimen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mengalami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pengayaan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organik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atau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reduksi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lingkungan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anoksik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dapat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mengalami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diagenesis yang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mengurangi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kandungan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mineral </a:t>
            </a:r>
            <a:r>
              <a:rPr lang="en-ID" sz="1800" kern="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magnetik</a:t>
            </a:r>
            <a:r>
              <a:rPr lang="en-ID" sz="1800" kern="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387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896</Words>
  <Application>Microsoft Office PowerPoint</Application>
  <PresentationFormat>Widescreen</PresentationFormat>
  <Paragraphs>108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Berlin Sans FB Demi</vt:lpstr>
      <vt:lpstr>Calibri</vt:lpstr>
      <vt:lpstr>Calibri Light</vt:lpstr>
      <vt:lpstr>Century Gothic</vt:lpstr>
      <vt:lpstr>Roboto</vt:lpstr>
      <vt:lpstr>Times New Roman</vt:lpstr>
      <vt:lpstr>Office Theme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Rumusan Masalah</vt:lpstr>
      <vt:lpstr>Tujuan Penelitian</vt:lpstr>
      <vt:lpstr>Manfaat Penelitian</vt:lpstr>
      <vt:lpstr>PowerPoint Presentation</vt:lpstr>
      <vt:lpstr>Tinjauan Pustaka</vt:lpstr>
      <vt:lpstr>Tinjauan Pustaka</vt:lpstr>
      <vt:lpstr>Tinjauan Pustaka</vt:lpstr>
      <vt:lpstr>Metodologi Penelitian</vt:lpstr>
      <vt:lpstr>Metodologi Penelitian</vt:lpstr>
      <vt:lpstr>Metodologi Penelitian</vt:lpstr>
      <vt:lpstr>Metodologi Penelitian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edwin asram</dc:creator>
  <cp:lastModifiedBy>My ASUS</cp:lastModifiedBy>
  <cp:revision>60</cp:revision>
  <dcterms:created xsi:type="dcterms:W3CDTF">2024-11-17T09:15:30Z</dcterms:created>
  <dcterms:modified xsi:type="dcterms:W3CDTF">2025-02-12T01:31:49Z</dcterms:modified>
</cp:coreProperties>
</file>