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3301-A32B-44FD-96CA-210A92094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575" y="2409553"/>
            <a:ext cx="5518066" cy="1375047"/>
          </a:xfrm>
        </p:spPr>
        <p:txBody>
          <a:bodyPr>
            <a:normAutofit fontScale="90000"/>
          </a:bodyPr>
          <a:lstStyle/>
          <a:p>
            <a:r>
              <a:rPr lang="es-ES" dirty="0"/>
              <a:t>Bot </a:t>
            </a:r>
            <a:r>
              <a:rPr lang="es-ES"/>
              <a:t>Cambio del Climático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B44A1-3645-4103-AA27-27F880E6C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073252"/>
            <a:ext cx="5357600" cy="1160213"/>
          </a:xfrm>
        </p:spPr>
        <p:txBody>
          <a:bodyPr/>
          <a:lstStyle/>
          <a:p>
            <a:pPr algn="l"/>
            <a:r>
              <a:rPr lang="es-ES" dirty="0"/>
              <a:t>Nombre: Israel Jácome</a:t>
            </a:r>
            <a:br>
              <a:rPr lang="es-ES" dirty="0"/>
            </a:br>
            <a:r>
              <a:rPr lang="es-ES" dirty="0"/>
              <a:t>Proyecto: </a:t>
            </a:r>
            <a:r>
              <a:rPr lang="es-ES" dirty="0" err="1"/>
              <a:t>bot</a:t>
            </a:r>
            <a:r>
              <a:rPr lang="es-ES" dirty="0"/>
              <a:t> de </a:t>
            </a:r>
            <a:r>
              <a:rPr lang="es-ES" dirty="0" err="1"/>
              <a:t>discord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56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45C27-51A1-48A0-9587-78E0DD8C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err="1"/>
              <a:t>Propositos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B6C99-226B-40C9-9285-BE7042D7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Hacer que la gente haga conciencia sobre el cambio climático</a:t>
            </a:r>
          </a:p>
          <a:p>
            <a:r>
              <a:rPr lang="es-ES" dirty="0"/>
              <a:t>Dar una solución al problema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04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AC1C-7F22-4BAA-B759-B7210044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Primer comando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AAAEB-3486-4B7E-9041-9CA1B3A0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primer comando habla sobre el cambio climático, el </a:t>
            </a:r>
            <a:r>
              <a:rPr lang="es-ES" dirty="0" err="1"/>
              <a:t>bot</a:t>
            </a:r>
            <a:r>
              <a:rPr lang="es-ES" dirty="0"/>
              <a:t> te pregunta si quieres seguir con el tema, y en el caso de que respondas afirmativamente, seguirá</a:t>
            </a:r>
          </a:p>
          <a:p>
            <a:r>
              <a:rPr lang="es-ES" dirty="0"/>
              <a:t>En un momento el </a:t>
            </a:r>
            <a:r>
              <a:rPr lang="es-ES" dirty="0" err="1"/>
              <a:t>bot</a:t>
            </a:r>
            <a:r>
              <a:rPr lang="es-ES" dirty="0"/>
              <a:t> te </a:t>
            </a:r>
            <a:r>
              <a:rPr lang="es-ES" dirty="0" err="1"/>
              <a:t>dara</a:t>
            </a:r>
            <a:r>
              <a:rPr lang="es-ES" dirty="0"/>
              <a:t> 4 preguntas para elegir, y dependiendo de la que elijas te va a responder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191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3EA-4093-421F-AA16-C155B042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Ejemplo: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405A94-C572-40D1-83A7-12FA4DD14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33" y="0"/>
            <a:ext cx="7216751" cy="6858000"/>
          </a:xfrm>
        </p:spPr>
      </p:pic>
    </p:spTree>
    <p:extLst>
      <p:ext uri="{BB962C8B-B14F-4D97-AF65-F5344CB8AC3E}">
        <p14:creationId xmlns:p14="http://schemas.microsoft.com/office/powerpoint/2010/main" val="300604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FAE6-8DE4-4706-8150-BD6778DE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Segundo Comando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777F2-C782-477A-A443-CEDF7FDD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segundo comando te da una lección del cambio climático</a:t>
            </a:r>
          </a:p>
          <a:p>
            <a:r>
              <a:rPr lang="es-ES" dirty="0"/>
              <a:t>En el mismo te pregunta si quieres comenzar o seguir con él</a:t>
            </a:r>
          </a:p>
          <a:p>
            <a:r>
              <a:rPr lang="es-ES" dirty="0"/>
              <a:t>En el caso de que falles, seguirás con la lección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5815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87D-4F2B-46AB-99D4-AA8EDB4D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Ejemplo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4EC61F-FC38-4154-BE7A-27343454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803" y="0"/>
            <a:ext cx="7585331" cy="5829300"/>
          </a:xfrm>
        </p:spPr>
      </p:pic>
    </p:spTree>
    <p:extLst>
      <p:ext uri="{BB962C8B-B14F-4D97-AF65-F5344CB8AC3E}">
        <p14:creationId xmlns:p14="http://schemas.microsoft.com/office/powerpoint/2010/main" val="128969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{9B964CAA-6216-4C97-93A9-22CF84E05EAF}TF37254b02-f5b5-44b0-803d-e6af9466a0244d147964-33a7cc9fa501</Template>
  <TotalTime>81</TotalTime>
  <Words>122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Bot Cambio del Climático</vt:lpstr>
      <vt:lpstr>Propositos</vt:lpstr>
      <vt:lpstr>Primer comando</vt:lpstr>
      <vt:lpstr>Ejemplo:</vt:lpstr>
      <vt:lpstr>Segundo Comando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Climático</dc:title>
  <dc:creator>Abel Jacome Tapia</dc:creator>
  <cp:lastModifiedBy>Abel Jacome Tapia</cp:lastModifiedBy>
  <cp:revision>6</cp:revision>
  <dcterms:created xsi:type="dcterms:W3CDTF">2025-10-08T21:57:36Z</dcterms:created>
  <dcterms:modified xsi:type="dcterms:W3CDTF">2025-10-08T23:18:42Z</dcterms:modified>
</cp:coreProperties>
</file>