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4"/>
  </p:notesMasterIdLst>
  <p:sldIdLst>
    <p:sldId id="256" r:id="rId2"/>
    <p:sldId id="260" r:id="rId3"/>
    <p:sldId id="264" r:id="rId4"/>
    <p:sldId id="261" r:id="rId5"/>
    <p:sldId id="313" r:id="rId6"/>
    <p:sldId id="314" r:id="rId7"/>
    <p:sldId id="315" r:id="rId8"/>
    <p:sldId id="316" r:id="rId9"/>
    <p:sldId id="317" r:id="rId10"/>
    <p:sldId id="259" r:id="rId11"/>
    <p:sldId id="318" r:id="rId12"/>
    <p:sldId id="319" r:id="rId13"/>
    <p:sldId id="320" r:id="rId14"/>
    <p:sldId id="262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290" r:id="rId23"/>
  </p:sldIdLst>
  <p:sldSz cx="9144000" cy="5143500" type="screen16x9"/>
  <p:notesSz cx="6858000" cy="9144000"/>
  <p:embeddedFontLst>
    <p:embeddedFont>
      <p:font typeface="Albert Sans" panose="020B0604020202020204" charset="0"/>
      <p:regular r:id="rId25"/>
      <p:bold r:id="rId26"/>
      <p:italic r:id="rId27"/>
      <p:boldItalic r:id="rId28"/>
    </p:embeddedFont>
    <p:embeddedFont>
      <p:font typeface="Albert Sans ExtraBold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3600B-C640-4D45-9A02-04823518395A}">
  <a:tblStyle styleId="{7583600B-C640-4D45-9A02-048235183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70F42E-7026-4D04-A2CD-2906EB777C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5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43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4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40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298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757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3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IN" sz="1000" b="0" i="0" u="none" strike="noStrike" cap="none" dirty="0">
              <a:solidFill>
                <a:schemeClr val="dk2"/>
              </a:solidFill>
              <a:latin typeface="Albert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593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IN" sz="1000" b="0" i="0" u="none" strike="noStrike" cap="none" dirty="0">
              <a:solidFill>
                <a:schemeClr val="dk2"/>
              </a:solidFill>
              <a:latin typeface="Albert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186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84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2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4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47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63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604000"/>
            <a:ext cx="6069900" cy="5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69850" y="0"/>
            <a:ext cx="3074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353938"/>
            <a:ext cx="5078100" cy="19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394475"/>
            <a:ext cx="3924900" cy="36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04000"/>
            <a:ext cx="713100" cy="53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03897" y="4669816"/>
            <a:ext cx="446737" cy="408059"/>
            <a:chOff x="3426000" y="3006675"/>
            <a:chExt cx="245150" cy="223925"/>
          </a:xfrm>
        </p:grpSpPr>
        <p:sp>
          <p:nvSpPr>
            <p:cNvPr id="15" name="Google Shape;15;p2"/>
            <p:cNvSpPr/>
            <p:nvPr/>
          </p:nvSpPr>
          <p:spPr>
            <a:xfrm>
              <a:off x="3426000" y="3006675"/>
              <a:ext cx="245150" cy="223925"/>
            </a:xfrm>
            <a:custGeom>
              <a:avLst/>
              <a:gdLst/>
              <a:ahLst/>
              <a:cxnLst/>
              <a:rect l="l" t="t" r="r" b="b"/>
              <a:pathLst>
                <a:path w="9806" h="8957" extrusionOk="0">
                  <a:moveTo>
                    <a:pt x="9253" y="2649"/>
                  </a:moveTo>
                  <a:cubicBezTo>
                    <a:pt x="9541" y="3340"/>
                    <a:pt x="9476" y="4138"/>
                    <a:pt x="8996" y="4769"/>
                  </a:cubicBezTo>
                  <a:lnTo>
                    <a:pt x="8649" y="4768"/>
                  </a:lnTo>
                  <a:cubicBezTo>
                    <a:pt x="9158" y="4227"/>
                    <a:pt x="9270" y="3509"/>
                    <a:pt x="9055" y="2873"/>
                  </a:cubicBezTo>
                  <a:cubicBezTo>
                    <a:pt x="9128" y="2805"/>
                    <a:pt x="9194" y="2729"/>
                    <a:pt x="9253" y="2649"/>
                  </a:cubicBezTo>
                  <a:close/>
                  <a:moveTo>
                    <a:pt x="3035" y="1328"/>
                  </a:moveTo>
                  <a:cubicBezTo>
                    <a:pt x="3929" y="1328"/>
                    <a:pt x="4707" y="1874"/>
                    <a:pt x="5031" y="2674"/>
                  </a:cubicBezTo>
                  <a:cubicBezTo>
                    <a:pt x="5054" y="2729"/>
                    <a:pt x="5104" y="2757"/>
                    <a:pt x="5155" y="2757"/>
                  </a:cubicBezTo>
                  <a:cubicBezTo>
                    <a:pt x="5206" y="2757"/>
                    <a:pt x="5256" y="2729"/>
                    <a:pt x="5278" y="2674"/>
                  </a:cubicBezTo>
                  <a:cubicBezTo>
                    <a:pt x="5463" y="2215"/>
                    <a:pt x="5810" y="1829"/>
                    <a:pt x="6243" y="1591"/>
                  </a:cubicBezTo>
                  <a:lnTo>
                    <a:pt x="6243" y="1591"/>
                  </a:lnTo>
                  <a:cubicBezTo>
                    <a:pt x="6239" y="1689"/>
                    <a:pt x="6242" y="1787"/>
                    <a:pt x="6255" y="1891"/>
                  </a:cubicBezTo>
                  <a:cubicBezTo>
                    <a:pt x="5929" y="2100"/>
                    <a:pt x="5672" y="2410"/>
                    <a:pt x="5525" y="2774"/>
                  </a:cubicBezTo>
                  <a:cubicBezTo>
                    <a:pt x="5458" y="2940"/>
                    <a:pt x="5306" y="3023"/>
                    <a:pt x="5155" y="3023"/>
                  </a:cubicBezTo>
                  <a:cubicBezTo>
                    <a:pt x="5004" y="3023"/>
                    <a:pt x="4853" y="2940"/>
                    <a:pt x="4786" y="2774"/>
                  </a:cubicBezTo>
                  <a:cubicBezTo>
                    <a:pt x="4496" y="2057"/>
                    <a:pt x="3809" y="1594"/>
                    <a:pt x="3036" y="1594"/>
                  </a:cubicBezTo>
                  <a:cubicBezTo>
                    <a:pt x="2702" y="1594"/>
                    <a:pt x="2393" y="1672"/>
                    <a:pt x="2120" y="1824"/>
                  </a:cubicBezTo>
                  <a:cubicBezTo>
                    <a:pt x="2055" y="1860"/>
                    <a:pt x="2032" y="1941"/>
                    <a:pt x="2068" y="2006"/>
                  </a:cubicBezTo>
                  <a:cubicBezTo>
                    <a:pt x="2093" y="2049"/>
                    <a:pt x="2138" y="2074"/>
                    <a:pt x="2185" y="2074"/>
                  </a:cubicBezTo>
                  <a:cubicBezTo>
                    <a:pt x="2207" y="2074"/>
                    <a:pt x="2229" y="2069"/>
                    <a:pt x="2249" y="2057"/>
                  </a:cubicBezTo>
                  <a:cubicBezTo>
                    <a:pt x="2484" y="1927"/>
                    <a:pt x="2748" y="1860"/>
                    <a:pt x="3038" y="1860"/>
                  </a:cubicBezTo>
                  <a:cubicBezTo>
                    <a:pt x="3701" y="1860"/>
                    <a:pt x="4291" y="2259"/>
                    <a:pt x="4541" y="2875"/>
                  </a:cubicBezTo>
                  <a:cubicBezTo>
                    <a:pt x="4652" y="3152"/>
                    <a:pt x="4905" y="3291"/>
                    <a:pt x="5157" y="3291"/>
                  </a:cubicBezTo>
                  <a:cubicBezTo>
                    <a:pt x="5409" y="3291"/>
                    <a:pt x="5661" y="3152"/>
                    <a:pt x="5773" y="2875"/>
                  </a:cubicBezTo>
                  <a:cubicBezTo>
                    <a:pt x="5888" y="2593"/>
                    <a:pt x="6078" y="2348"/>
                    <a:pt x="6320" y="2171"/>
                  </a:cubicBezTo>
                  <a:cubicBezTo>
                    <a:pt x="6551" y="2901"/>
                    <a:pt x="7220" y="3335"/>
                    <a:pt x="7914" y="3335"/>
                  </a:cubicBezTo>
                  <a:cubicBezTo>
                    <a:pt x="8228" y="3335"/>
                    <a:pt x="8548" y="3246"/>
                    <a:pt x="8834" y="3055"/>
                  </a:cubicBezTo>
                  <a:lnTo>
                    <a:pt x="8834" y="3055"/>
                  </a:lnTo>
                  <a:cubicBezTo>
                    <a:pt x="8920" y="3375"/>
                    <a:pt x="8999" y="4039"/>
                    <a:pt x="8433" y="4615"/>
                  </a:cubicBezTo>
                  <a:lnTo>
                    <a:pt x="8279" y="4769"/>
                  </a:lnTo>
                  <a:lnTo>
                    <a:pt x="7052" y="4767"/>
                  </a:lnTo>
                  <a:cubicBezTo>
                    <a:pt x="7010" y="4767"/>
                    <a:pt x="6972" y="4786"/>
                    <a:pt x="6946" y="4821"/>
                  </a:cubicBezTo>
                  <a:lnTo>
                    <a:pt x="6491" y="5432"/>
                  </a:lnTo>
                  <a:lnTo>
                    <a:pt x="5820" y="3829"/>
                  </a:lnTo>
                  <a:cubicBezTo>
                    <a:pt x="5798" y="3775"/>
                    <a:pt x="5748" y="3748"/>
                    <a:pt x="5698" y="3748"/>
                  </a:cubicBezTo>
                  <a:cubicBezTo>
                    <a:pt x="5645" y="3748"/>
                    <a:pt x="5592" y="3778"/>
                    <a:pt x="5571" y="3836"/>
                  </a:cubicBezTo>
                  <a:lnTo>
                    <a:pt x="4783" y="6043"/>
                  </a:lnTo>
                  <a:lnTo>
                    <a:pt x="3749" y="3077"/>
                  </a:lnTo>
                  <a:cubicBezTo>
                    <a:pt x="3728" y="3019"/>
                    <a:pt x="3676" y="2989"/>
                    <a:pt x="3623" y="2989"/>
                  </a:cubicBezTo>
                  <a:cubicBezTo>
                    <a:pt x="3576" y="2989"/>
                    <a:pt x="3529" y="3013"/>
                    <a:pt x="3504" y="3062"/>
                  </a:cubicBezTo>
                  <a:lnTo>
                    <a:pt x="2650" y="4771"/>
                  </a:lnTo>
                  <a:lnTo>
                    <a:pt x="2041" y="4771"/>
                  </a:lnTo>
                  <a:lnTo>
                    <a:pt x="1883" y="4616"/>
                  </a:lnTo>
                  <a:cubicBezTo>
                    <a:pt x="1239" y="3961"/>
                    <a:pt x="1308" y="2994"/>
                    <a:pt x="1835" y="2394"/>
                  </a:cubicBezTo>
                  <a:cubicBezTo>
                    <a:pt x="1883" y="2340"/>
                    <a:pt x="1877" y="2256"/>
                    <a:pt x="1822" y="2207"/>
                  </a:cubicBezTo>
                  <a:cubicBezTo>
                    <a:pt x="1796" y="2185"/>
                    <a:pt x="1765" y="2174"/>
                    <a:pt x="1735" y="2174"/>
                  </a:cubicBezTo>
                  <a:cubicBezTo>
                    <a:pt x="1698" y="2174"/>
                    <a:pt x="1661" y="2190"/>
                    <a:pt x="1634" y="2220"/>
                  </a:cubicBezTo>
                  <a:cubicBezTo>
                    <a:pt x="1033" y="2905"/>
                    <a:pt x="945" y="4009"/>
                    <a:pt x="1665" y="4773"/>
                  </a:cubicBezTo>
                  <a:lnTo>
                    <a:pt x="1312" y="4773"/>
                  </a:lnTo>
                  <a:cubicBezTo>
                    <a:pt x="267" y="3391"/>
                    <a:pt x="1233" y="1328"/>
                    <a:pt x="3035" y="1328"/>
                  </a:cubicBezTo>
                  <a:close/>
                  <a:moveTo>
                    <a:pt x="3597" y="3463"/>
                  </a:moveTo>
                  <a:lnTo>
                    <a:pt x="4653" y="6487"/>
                  </a:lnTo>
                  <a:cubicBezTo>
                    <a:pt x="4673" y="6546"/>
                    <a:pt x="4726" y="6576"/>
                    <a:pt x="4778" y="6576"/>
                  </a:cubicBezTo>
                  <a:cubicBezTo>
                    <a:pt x="4830" y="6576"/>
                    <a:pt x="4882" y="6546"/>
                    <a:pt x="4903" y="6488"/>
                  </a:cubicBezTo>
                  <a:lnTo>
                    <a:pt x="5703" y="4249"/>
                  </a:lnTo>
                  <a:lnTo>
                    <a:pt x="6331" y="5751"/>
                  </a:lnTo>
                  <a:cubicBezTo>
                    <a:pt x="6354" y="5805"/>
                    <a:pt x="6404" y="5833"/>
                    <a:pt x="6455" y="5833"/>
                  </a:cubicBezTo>
                  <a:cubicBezTo>
                    <a:pt x="6494" y="5833"/>
                    <a:pt x="6534" y="5816"/>
                    <a:pt x="6560" y="5780"/>
                  </a:cubicBezTo>
                  <a:lnTo>
                    <a:pt x="7114" y="5034"/>
                  </a:lnTo>
                  <a:lnTo>
                    <a:pt x="8007" y="5036"/>
                  </a:lnTo>
                  <a:lnTo>
                    <a:pt x="5154" y="7885"/>
                  </a:lnTo>
                  <a:lnTo>
                    <a:pt x="2301" y="5038"/>
                  </a:lnTo>
                  <a:lnTo>
                    <a:pt x="2728" y="5038"/>
                  </a:lnTo>
                  <a:cubicBezTo>
                    <a:pt x="2778" y="5038"/>
                    <a:pt x="2824" y="5010"/>
                    <a:pt x="2848" y="4964"/>
                  </a:cubicBezTo>
                  <a:lnTo>
                    <a:pt x="3597" y="3463"/>
                  </a:lnTo>
                  <a:close/>
                  <a:moveTo>
                    <a:pt x="7908" y="0"/>
                  </a:moveTo>
                  <a:cubicBezTo>
                    <a:pt x="7123" y="0"/>
                    <a:pt x="6465" y="543"/>
                    <a:pt x="6286" y="1273"/>
                  </a:cubicBezTo>
                  <a:cubicBezTo>
                    <a:pt x="5808" y="1487"/>
                    <a:pt x="5407" y="1858"/>
                    <a:pt x="5154" y="2315"/>
                  </a:cubicBezTo>
                  <a:cubicBezTo>
                    <a:pt x="4741" y="1565"/>
                    <a:pt x="3943" y="1062"/>
                    <a:pt x="3034" y="1062"/>
                  </a:cubicBezTo>
                  <a:cubicBezTo>
                    <a:pt x="1075" y="1062"/>
                    <a:pt x="0" y="3228"/>
                    <a:pt x="987" y="4772"/>
                  </a:cubicBezTo>
                  <a:lnTo>
                    <a:pt x="748" y="4772"/>
                  </a:lnTo>
                  <a:cubicBezTo>
                    <a:pt x="675" y="4772"/>
                    <a:pt x="615" y="4831"/>
                    <a:pt x="615" y="4904"/>
                  </a:cubicBezTo>
                  <a:cubicBezTo>
                    <a:pt x="615" y="4977"/>
                    <a:pt x="675" y="5036"/>
                    <a:pt x="748" y="5036"/>
                  </a:cubicBezTo>
                  <a:lnTo>
                    <a:pt x="1184" y="5036"/>
                  </a:lnTo>
                  <a:cubicBezTo>
                    <a:pt x="1309" y="5185"/>
                    <a:pt x="1232" y="5092"/>
                    <a:pt x="3518" y="7379"/>
                  </a:cubicBezTo>
                  <a:cubicBezTo>
                    <a:pt x="3544" y="7405"/>
                    <a:pt x="3578" y="7418"/>
                    <a:pt x="3612" y="7418"/>
                  </a:cubicBezTo>
                  <a:cubicBezTo>
                    <a:pt x="3647" y="7418"/>
                    <a:pt x="3681" y="7405"/>
                    <a:pt x="3707" y="7379"/>
                  </a:cubicBezTo>
                  <a:cubicBezTo>
                    <a:pt x="3758" y="7328"/>
                    <a:pt x="3758" y="7242"/>
                    <a:pt x="3707" y="7191"/>
                  </a:cubicBezTo>
                  <a:lnTo>
                    <a:pt x="1548" y="5036"/>
                  </a:lnTo>
                  <a:lnTo>
                    <a:pt x="1924" y="5036"/>
                  </a:lnTo>
                  <a:lnTo>
                    <a:pt x="5060" y="8165"/>
                  </a:lnTo>
                  <a:cubicBezTo>
                    <a:pt x="5086" y="8191"/>
                    <a:pt x="5120" y="8203"/>
                    <a:pt x="5154" y="8203"/>
                  </a:cubicBezTo>
                  <a:cubicBezTo>
                    <a:pt x="5188" y="8203"/>
                    <a:pt x="5221" y="8191"/>
                    <a:pt x="5247" y="8165"/>
                  </a:cubicBezTo>
                  <a:lnTo>
                    <a:pt x="8386" y="5033"/>
                  </a:lnTo>
                  <a:lnTo>
                    <a:pt x="8761" y="5035"/>
                  </a:lnTo>
                  <a:lnTo>
                    <a:pt x="5154" y="8636"/>
                  </a:lnTo>
                  <a:lnTo>
                    <a:pt x="4116" y="7601"/>
                  </a:lnTo>
                  <a:cubicBezTo>
                    <a:pt x="4090" y="7576"/>
                    <a:pt x="4056" y="7563"/>
                    <a:pt x="4022" y="7563"/>
                  </a:cubicBezTo>
                  <a:cubicBezTo>
                    <a:pt x="3988" y="7563"/>
                    <a:pt x="3954" y="7576"/>
                    <a:pt x="3929" y="7601"/>
                  </a:cubicBezTo>
                  <a:cubicBezTo>
                    <a:pt x="3877" y="7653"/>
                    <a:pt x="3877" y="7737"/>
                    <a:pt x="3929" y="7789"/>
                  </a:cubicBezTo>
                  <a:lnTo>
                    <a:pt x="5060" y="8918"/>
                  </a:lnTo>
                  <a:cubicBezTo>
                    <a:pt x="5086" y="8943"/>
                    <a:pt x="5120" y="8956"/>
                    <a:pt x="5154" y="8956"/>
                  </a:cubicBezTo>
                  <a:cubicBezTo>
                    <a:pt x="5188" y="8956"/>
                    <a:pt x="5221" y="8943"/>
                    <a:pt x="5247" y="8918"/>
                  </a:cubicBezTo>
                  <a:cubicBezTo>
                    <a:pt x="9165" y="5000"/>
                    <a:pt x="8995" y="5188"/>
                    <a:pt x="9123" y="5035"/>
                  </a:cubicBezTo>
                  <a:cubicBezTo>
                    <a:pt x="9380" y="5035"/>
                    <a:pt x="9301" y="5035"/>
                    <a:pt x="9558" y="5036"/>
                  </a:cubicBezTo>
                  <a:cubicBezTo>
                    <a:pt x="9631" y="5036"/>
                    <a:pt x="9690" y="4977"/>
                    <a:pt x="9690" y="4904"/>
                  </a:cubicBezTo>
                  <a:cubicBezTo>
                    <a:pt x="9692" y="4831"/>
                    <a:pt x="9632" y="4771"/>
                    <a:pt x="9559" y="4771"/>
                  </a:cubicBezTo>
                  <a:lnTo>
                    <a:pt x="9320" y="4771"/>
                  </a:lnTo>
                  <a:cubicBezTo>
                    <a:pt x="9790" y="4039"/>
                    <a:pt x="9805" y="3130"/>
                    <a:pt x="9417" y="2372"/>
                  </a:cubicBezTo>
                  <a:cubicBezTo>
                    <a:pt x="9518" y="2157"/>
                    <a:pt x="9575" y="1919"/>
                    <a:pt x="9575" y="1667"/>
                  </a:cubicBezTo>
                  <a:cubicBezTo>
                    <a:pt x="9575" y="1315"/>
                    <a:pt x="9467" y="978"/>
                    <a:pt x="9261" y="694"/>
                  </a:cubicBezTo>
                  <a:cubicBezTo>
                    <a:pt x="9236" y="658"/>
                    <a:pt x="9195" y="639"/>
                    <a:pt x="9154" y="639"/>
                  </a:cubicBezTo>
                  <a:cubicBezTo>
                    <a:pt x="9126" y="639"/>
                    <a:pt x="9099" y="647"/>
                    <a:pt x="9076" y="665"/>
                  </a:cubicBezTo>
                  <a:cubicBezTo>
                    <a:pt x="9016" y="707"/>
                    <a:pt x="9003" y="790"/>
                    <a:pt x="9046" y="850"/>
                  </a:cubicBezTo>
                  <a:cubicBezTo>
                    <a:pt x="9707" y="1766"/>
                    <a:pt x="9054" y="3070"/>
                    <a:pt x="7908" y="3070"/>
                  </a:cubicBezTo>
                  <a:cubicBezTo>
                    <a:pt x="7134" y="3070"/>
                    <a:pt x="6506" y="2441"/>
                    <a:pt x="6506" y="1668"/>
                  </a:cubicBezTo>
                  <a:cubicBezTo>
                    <a:pt x="6506" y="896"/>
                    <a:pt x="7134" y="268"/>
                    <a:pt x="7908" y="268"/>
                  </a:cubicBezTo>
                  <a:cubicBezTo>
                    <a:pt x="8175" y="268"/>
                    <a:pt x="8435" y="343"/>
                    <a:pt x="8659" y="486"/>
                  </a:cubicBezTo>
                  <a:cubicBezTo>
                    <a:pt x="8681" y="500"/>
                    <a:pt x="8706" y="507"/>
                    <a:pt x="8731" y="507"/>
                  </a:cubicBezTo>
                  <a:cubicBezTo>
                    <a:pt x="8775" y="507"/>
                    <a:pt x="8818" y="485"/>
                    <a:pt x="8844" y="445"/>
                  </a:cubicBezTo>
                  <a:cubicBezTo>
                    <a:pt x="8883" y="383"/>
                    <a:pt x="8865" y="301"/>
                    <a:pt x="8802" y="261"/>
                  </a:cubicBezTo>
                  <a:cubicBezTo>
                    <a:pt x="8535" y="90"/>
                    <a:pt x="8224" y="0"/>
                    <a:pt x="7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99725" y="3024350"/>
              <a:ext cx="47925" cy="47950"/>
            </a:xfrm>
            <a:custGeom>
              <a:avLst/>
              <a:gdLst/>
              <a:ahLst/>
              <a:cxnLst/>
              <a:rect l="l" t="t" r="r" b="b"/>
              <a:pathLst>
                <a:path w="1917" h="1918" extrusionOk="0">
                  <a:moveTo>
                    <a:pt x="1100" y="267"/>
                  </a:moveTo>
                  <a:lnTo>
                    <a:pt x="1100" y="685"/>
                  </a:lnTo>
                  <a:cubicBezTo>
                    <a:pt x="1100" y="759"/>
                    <a:pt x="1159" y="817"/>
                    <a:pt x="1232" y="817"/>
                  </a:cubicBezTo>
                  <a:lnTo>
                    <a:pt x="1650" y="817"/>
                  </a:lnTo>
                  <a:lnTo>
                    <a:pt x="1650" y="1101"/>
                  </a:lnTo>
                  <a:lnTo>
                    <a:pt x="1232" y="1101"/>
                  </a:lnTo>
                  <a:cubicBezTo>
                    <a:pt x="1159" y="1101"/>
                    <a:pt x="1100" y="1161"/>
                    <a:pt x="1100" y="1234"/>
                  </a:cubicBezTo>
                  <a:lnTo>
                    <a:pt x="1100" y="1652"/>
                  </a:lnTo>
                  <a:lnTo>
                    <a:pt x="816" y="1652"/>
                  </a:lnTo>
                  <a:lnTo>
                    <a:pt x="816" y="1234"/>
                  </a:lnTo>
                  <a:cubicBezTo>
                    <a:pt x="816" y="1161"/>
                    <a:pt x="756" y="1101"/>
                    <a:pt x="683" y="1101"/>
                  </a:cubicBezTo>
                  <a:lnTo>
                    <a:pt x="266" y="1101"/>
                  </a:lnTo>
                  <a:lnTo>
                    <a:pt x="266" y="817"/>
                  </a:lnTo>
                  <a:lnTo>
                    <a:pt x="683" y="817"/>
                  </a:lnTo>
                  <a:cubicBezTo>
                    <a:pt x="756" y="817"/>
                    <a:pt x="816" y="758"/>
                    <a:pt x="816" y="685"/>
                  </a:cubicBezTo>
                  <a:lnTo>
                    <a:pt x="816" y="267"/>
                  </a:lnTo>
                  <a:close/>
                  <a:moveTo>
                    <a:pt x="683" y="1"/>
                  </a:moveTo>
                  <a:cubicBezTo>
                    <a:pt x="610" y="1"/>
                    <a:pt x="550" y="61"/>
                    <a:pt x="550" y="134"/>
                  </a:cubicBezTo>
                  <a:lnTo>
                    <a:pt x="550" y="551"/>
                  </a:lnTo>
                  <a:lnTo>
                    <a:pt x="133" y="551"/>
                  </a:lnTo>
                  <a:cubicBezTo>
                    <a:pt x="60" y="551"/>
                    <a:pt x="0" y="611"/>
                    <a:pt x="0" y="684"/>
                  </a:cubicBezTo>
                  <a:lnTo>
                    <a:pt x="0" y="1234"/>
                  </a:lnTo>
                  <a:cubicBezTo>
                    <a:pt x="0" y="1307"/>
                    <a:pt x="60" y="1367"/>
                    <a:pt x="133" y="1367"/>
                  </a:cubicBezTo>
                  <a:lnTo>
                    <a:pt x="550" y="1367"/>
                  </a:lnTo>
                  <a:lnTo>
                    <a:pt x="550" y="1784"/>
                  </a:lnTo>
                  <a:cubicBezTo>
                    <a:pt x="549" y="1859"/>
                    <a:pt x="609" y="1918"/>
                    <a:pt x="683" y="1918"/>
                  </a:cubicBezTo>
                  <a:lnTo>
                    <a:pt x="1233" y="1918"/>
                  </a:lnTo>
                  <a:cubicBezTo>
                    <a:pt x="1306" y="1918"/>
                    <a:pt x="1366" y="1858"/>
                    <a:pt x="1366" y="1785"/>
                  </a:cubicBezTo>
                  <a:lnTo>
                    <a:pt x="1366" y="1368"/>
                  </a:lnTo>
                  <a:lnTo>
                    <a:pt x="1783" y="1368"/>
                  </a:lnTo>
                  <a:cubicBezTo>
                    <a:pt x="1856" y="1368"/>
                    <a:pt x="1916" y="1309"/>
                    <a:pt x="1916" y="1235"/>
                  </a:cubicBezTo>
                  <a:lnTo>
                    <a:pt x="1916" y="685"/>
                  </a:lnTo>
                  <a:cubicBezTo>
                    <a:pt x="1916" y="612"/>
                    <a:pt x="1856" y="553"/>
                    <a:pt x="1783" y="553"/>
                  </a:cubicBezTo>
                  <a:lnTo>
                    <a:pt x="1366" y="553"/>
                  </a:lnTo>
                  <a:lnTo>
                    <a:pt x="1366" y="134"/>
                  </a:lnTo>
                  <a:cubicBezTo>
                    <a:pt x="1366" y="61"/>
                    <a:pt x="1306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/>
          <p:nvPr/>
        </p:nvSpPr>
        <p:spPr>
          <a:xfrm rot="10800000">
            <a:off x="0" y="0"/>
            <a:ext cx="539700" cy="53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 rot="10800000">
            <a:off x="0" y="539700"/>
            <a:ext cx="539700" cy="460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8430704" y="4430400"/>
            <a:ext cx="7131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200" b="1" u="sng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 u="sng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 u="sng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 b="1" u="sng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8" name="Google Shape;268;p37"/>
          <p:cNvSpPr/>
          <p:nvPr/>
        </p:nvSpPr>
        <p:spPr>
          <a:xfrm rot="-5400000">
            <a:off x="0" y="4604000"/>
            <a:ext cx="539700" cy="53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/>
          <p:nvPr/>
        </p:nvSpPr>
        <p:spPr>
          <a:xfrm rot="-5400000">
            <a:off x="4579950" y="563750"/>
            <a:ext cx="539700" cy="862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7"/>
          <p:cNvSpPr/>
          <p:nvPr/>
        </p:nvSpPr>
        <p:spPr>
          <a:xfrm rot="5400000">
            <a:off x="8612250" y="0"/>
            <a:ext cx="539700" cy="5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7"/>
          <p:cNvSpPr/>
          <p:nvPr/>
        </p:nvSpPr>
        <p:spPr>
          <a:xfrm rot="5400000">
            <a:off x="4032300" y="-4040250"/>
            <a:ext cx="539700" cy="86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/>
          <p:nvPr/>
        </p:nvSpPr>
        <p:spPr>
          <a:xfrm>
            <a:off x="8604300" y="-3300"/>
            <a:ext cx="539700" cy="53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8604300" y="536400"/>
            <a:ext cx="539700" cy="46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4" y="-3296"/>
            <a:ext cx="713100" cy="7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 rot="-5400000">
            <a:off x="0" y="4604000"/>
            <a:ext cx="539700" cy="5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 rot="-5400000">
            <a:off x="4579950" y="563750"/>
            <a:ext cx="539700" cy="86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8430779" y="4"/>
            <a:ext cx="713100" cy="71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25" y="2492413"/>
            <a:ext cx="5067600" cy="8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06938"/>
            <a:ext cx="1118400" cy="983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225" y="3461563"/>
            <a:ext cx="4378500" cy="375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639400" y="0"/>
            <a:ext cx="3504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639400" y="4604000"/>
            <a:ext cx="3504600" cy="53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75" y="0"/>
            <a:ext cx="712500" cy="7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604300" y="4603800"/>
            <a:ext cx="539700" cy="53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604300" y="0"/>
            <a:ext cx="539700" cy="460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5400000">
            <a:off x="0" y="0"/>
            <a:ext cx="539700" cy="5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0" y="539475"/>
            <a:ext cx="539700" cy="17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990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55050" y="1277150"/>
            <a:ext cx="3327000" cy="3327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"/>
          <p:cNvSpPr/>
          <p:nvPr/>
        </p:nvSpPr>
        <p:spPr>
          <a:xfrm rot="5400000">
            <a:off x="0" y="0"/>
            <a:ext cx="539700" cy="5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 rot="10800000">
            <a:off x="0" y="539475"/>
            <a:ext cx="539700" cy="173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8604300" y="4604125"/>
            <a:ext cx="539700" cy="53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60875" y="1621950"/>
            <a:ext cx="4569900" cy="1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770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3770100" cy="53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5400000">
            <a:off x="8430775" y="4431000"/>
            <a:ext cx="712500" cy="7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809875" y="1655500"/>
            <a:ext cx="4620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3809875" y="2816925"/>
            <a:ext cx="4620900" cy="6711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0"/>
            <a:ext cx="3504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604300" y="0"/>
            <a:ext cx="539700" cy="5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604300" y="539500"/>
            <a:ext cx="539700" cy="460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4832078" y="1614275"/>
            <a:ext cx="32541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057900" y="1614275"/>
            <a:ext cx="32541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 rot="5400000">
            <a:off x="0" y="4604000"/>
            <a:ext cx="539700" cy="53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5400000">
            <a:off x="4576700" y="567050"/>
            <a:ext cx="539700" cy="861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 rot="5400000">
            <a:off x="8440850" y="0"/>
            <a:ext cx="712500" cy="7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846363" y="3097781"/>
            <a:ext cx="2229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2"/>
          </p:nvPr>
        </p:nvSpPr>
        <p:spPr>
          <a:xfrm>
            <a:off x="3457052" y="3097781"/>
            <a:ext cx="2229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3"/>
          </p:nvPr>
        </p:nvSpPr>
        <p:spPr>
          <a:xfrm>
            <a:off x="6067748" y="3097781"/>
            <a:ext cx="2229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4"/>
          </p:nvPr>
        </p:nvSpPr>
        <p:spPr>
          <a:xfrm>
            <a:off x="846375" y="261747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5"/>
          </p:nvPr>
        </p:nvSpPr>
        <p:spPr>
          <a:xfrm>
            <a:off x="3457050" y="261747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6"/>
          </p:nvPr>
        </p:nvSpPr>
        <p:spPr>
          <a:xfrm>
            <a:off x="6067750" y="261747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/>
          <p:nvPr/>
        </p:nvSpPr>
        <p:spPr>
          <a:xfrm rot="5400000">
            <a:off x="8430775" y="4430925"/>
            <a:ext cx="712800" cy="7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0"/>
            <a:ext cx="539700" cy="53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0" y="539500"/>
            <a:ext cx="539700" cy="460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bert Sans ExtraBold"/>
              <a:buNone/>
              <a:defRPr sz="3500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65" r:id="rId8"/>
    <p:sldLayoutId id="2147483666" r:id="rId9"/>
    <p:sldLayoutId id="2147483672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rar407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israrmohammed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IzeTrCtM3cIaA6VlDw2dpZgEnJHlI9x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ctrTitle"/>
          </p:nvPr>
        </p:nvSpPr>
        <p:spPr>
          <a:xfrm>
            <a:off x="678309" y="629270"/>
            <a:ext cx="5078100" cy="19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Heart Disease Data Analysis </a:t>
            </a:r>
            <a:r>
              <a:rPr lang="en" sz="4500" dirty="0"/>
              <a:t>:</a:t>
            </a:r>
            <a:br>
              <a:rPr lang="en" sz="4500" dirty="0"/>
            </a:br>
            <a:r>
              <a:rPr lang="en" sz="4500" dirty="0"/>
              <a:t>Report </a:t>
            </a:r>
            <a:br>
              <a:rPr lang="en" sz="4500" dirty="0"/>
            </a:br>
            <a:r>
              <a:rPr lang="en" sz="2000" dirty="0"/>
              <a:t>Unified Mentor</a:t>
            </a:r>
            <a:endParaRPr sz="350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1"/>
          </p:nvPr>
        </p:nvSpPr>
        <p:spPr>
          <a:xfrm>
            <a:off x="713225" y="2819795"/>
            <a:ext cx="3924900" cy="1524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" sz="1600" dirty="0">
                <a:latin typeface="Albert Sans"/>
                <a:ea typeface="Albert Sans"/>
                <a:cs typeface="Albert Sans"/>
                <a:sym typeface="Albert Sans"/>
              </a:rPr>
              <a:t>Israr mohammed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: </a:t>
            </a:r>
            <a:r>
              <a:rPr lang="en-IN" dirty="0">
                <a:hlinkClick r:id="rId3"/>
              </a:rPr>
              <a:t>israr4075@gmail.com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Albert Sans"/>
                <a:ea typeface="Albert Sans"/>
                <a:cs typeface="Albert Sans"/>
                <a:sym typeface="Albert Sans"/>
              </a:rPr>
              <a:t>Mobile: +91 7737136423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Looking for Work Opportunities</a:t>
            </a:r>
          </a:p>
        </p:txBody>
      </p:sp>
      <p:grpSp>
        <p:nvGrpSpPr>
          <p:cNvPr id="292" name="Google Shape;292;p43"/>
          <p:cNvGrpSpPr/>
          <p:nvPr/>
        </p:nvGrpSpPr>
        <p:grpSpPr>
          <a:xfrm>
            <a:off x="6195212" y="901633"/>
            <a:ext cx="2891222" cy="3442596"/>
            <a:chOff x="6195212" y="901633"/>
            <a:chExt cx="2891222" cy="3442596"/>
          </a:xfrm>
        </p:grpSpPr>
        <p:grpSp>
          <p:nvGrpSpPr>
            <p:cNvPr id="293" name="Google Shape;293;p43"/>
            <p:cNvGrpSpPr/>
            <p:nvPr/>
          </p:nvGrpSpPr>
          <p:grpSpPr>
            <a:xfrm>
              <a:off x="6195212" y="901633"/>
              <a:ext cx="2891222" cy="3442596"/>
              <a:chOff x="6195212" y="901633"/>
              <a:chExt cx="2891222" cy="3442596"/>
            </a:xfrm>
          </p:grpSpPr>
          <p:sp>
            <p:nvSpPr>
              <p:cNvPr id="294" name="Google Shape;294;p43"/>
              <p:cNvSpPr/>
              <p:nvPr/>
            </p:nvSpPr>
            <p:spPr>
              <a:xfrm>
                <a:off x="6195212" y="2283979"/>
                <a:ext cx="360089" cy="380397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615" extrusionOk="0">
                    <a:moveTo>
                      <a:pt x="1288" y="0"/>
                    </a:moveTo>
                    <a:cubicBezTo>
                      <a:pt x="930" y="0"/>
                      <a:pt x="426" y="100"/>
                      <a:pt x="230" y="762"/>
                    </a:cubicBezTo>
                    <a:cubicBezTo>
                      <a:pt x="1" y="1548"/>
                      <a:pt x="379" y="1886"/>
                      <a:pt x="379" y="1886"/>
                    </a:cubicBezTo>
                    <a:cubicBezTo>
                      <a:pt x="379" y="1886"/>
                      <a:pt x="1638" y="2332"/>
                      <a:pt x="2702" y="3614"/>
                    </a:cubicBezTo>
                    <a:cubicBezTo>
                      <a:pt x="2614" y="2735"/>
                      <a:pt x="2706" y="1620"/>
                      <a:pt x="3422" y="762"/>
                    </a:cubicBezTo>
                    <a:cubicBezTo>
                      <a:pt x="3422" y="762"/>
                      <a:pt x="2638" y="668"/>
                      <a:pt x="1466" y="8"/>
                    </a:cubicBezTo>
                    <a:cubicBezTo>
                      <a:pt x="1413" y="4"/>
                      <a:pt x="1353" y="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3"/>
              <p:cNvSpPr/>
              <p:nvPr/>
            </p:nvSpPr>
            <p:spPr>
              <a:xfrm>
                <a:off x="6195212" y="2492010"/>
                <a:ext cx="432064" cy="327784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3115" extrusionOk="0">
                    <a:moveTo>
                      <a:pt x="2268" y="1"/>
                    </a:moveTo>
                    <a:cubicBezTo>
                      <a:pt x="1814" y="342"/>
                      <a:pt x="1636" y="598"/>
                      <a:pt x="484" y="1106"/>
                    </a:cubicBezTo>
                    <a:cubicBezTo>
                      <a:pt x="122" y="1453"/>
                      <a:pt x="1" y="2018"/>
                      <a:pt x="267" y="2435"/>
                    </a:cubicBezTo>
                    <a:cubicBezTo>
                      <a:pt x="506" y="2808"/>
                      <a:pt x="827" y="3115"/>
                      <a:pt x="1199" y="3115"/>
                    </a:cubicBezTo>
                    <a:cubicBezTo>
                      <a:pt x="1242" y="3115"/>
                      <a:pt x="1285" y="3111"/>
                      <a:pt x="1329" y="3102"/>
                    </a:cubicBezTo>
                    <a:cubicBezTo>
                      <a:pt x="1735" y="3025"/>
                      <a:pt x="2410" y="2290"/>
                      <a:pt x="3867" y="2290"/>
                    </a:cubicBezTo>
                    <a:cubicBezTo>
                      <a:pt x="3944" y="2290"/>
                      <a:pt x="4024" y="2292"/>
                      <a:pt x="4105" y="2296"/>
                    </a:cubicBezTo>
                    <a:cubicBezTo>
                      <a:pt x="4105" y="2296"/>
                      <a:pt x="2790" y="1670"/>
                      <a:pt x="2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3"/>
              <p:cNvSpPr/>
              <p:nvPr/>
            </p:nvSpPr>
            <p:spPr>
              <a:xfrm>
                <a:off x="7075315" y="3497018"/>
                <a:ext cx="496773" cy="754368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7169" extrusionOk="0">
                    <a:moveTo>
                      <a:pt x="1" y="0"/>
                    </a:moveTo>
                    <a:cubicBezTo>
                      <a:pt x="524" y="2965"/>
                      <a:pt x="506" y="5757"/>
                      <a:pt x="506" y="5757"/>
                    </a:cubicBezTo>
                    <a:cubicBezTo>
                      <a:pt x="506" y="5757"/>
                      <a:pt x="1238" y="6844"/>
                      <a:pt x="2069" y="7038"/>
                    </a:cubicBezTo>
                    <a:cubicBezTo>
                      <a:pt x="2509" y="7130"/>
                      <a:pt x="2846" y="7169"/>
                      <a:pt x="3113" y="7169"/>
                    </a:cubicBezTo>
                    <a:cubicBezTo>
                      <a:pt x="3814" y="7169"/>
                      <a:pt x="4026" y="6903"/>
                      <a:pt x="4309" y="6645"/>
                    </a:cubicBezTo>
                    <a:cubicBezTo>
                      <a:pt x="4258" y="5203"/>
                      <a:pt x="4553" y="4213"/>
                      <a:pt x="4721" y="3396"/>
                    </a:cubicBezTo>
                    <a:lnTo>
                      <a:pt x="4721" y="3396"/>
                    </a:lnTo>
                    <a:cubicBezTo>
                      <a:pt x="4455" y="3454"/>
                      <a:pt x="4201" y="3480"/>
                      <a:pt x="3959" y="3480"/>
                    </a:cubicBezTo>
                    <a:cubicBezTo>
                      <a:pt x="1183" y="348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3"/>
              <p:cNvSpPr/>
              <p:nvPr/>
            </p:nvSpPr>
            <p:spPr>
              <a:xfrm>
                <a:off x="8438087" y="1908850"/>
                <a:ext cx="360926" cy="270747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573" extrusionOk="0">
                    <a:moveTo>
                      <a:pt x="2337" y="0"/>
                    </a:moveTo>
                    <a:cubicBezTo>
                      <a:pt x="1330" y="612"/>
                      <a:pt x="0" y="649"/>
                      <a:pt x="0" y="649"/>
                    </a:cubicBezTo>
                    <a:cubicBezTo>
                      <a:pt x="747" y="929"/>
                      <a:pt x="1586" y="2007"/>
                      <a:pt x="1576" y="2572"/>
                    </a:cubicBezTo>
                    <a:cubicBezTo>
                      <a:pt x="2108" y="2112"/>
                      <a:pt x="2949" y="1725"/>
                      <a:pt x="3127" y="1586"/>
                    </a:cubicBezTo>
                    <a:cubicBezTo>
                      <a:pt x="3429" y="1158"/>
                      <a:pt x="3368" y="751"/>
                      <a:pt x="3127" y="436"/>
                    </a:cubicBezTo>
                    <a:cubicBezTo>
                      <a:pt x="2887" y="123"/>
                      <a:pt x="2715" y="62"/>
                      <a:pt x="2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3"/>
              <p:cNvSpPr/>
              <p:nvPr/>
            </p:nvSpPr>
            <p:spPr>
              <a:xfrm>
                <a:off x="8547416" y="2115934"/>
                <a:ext cx="374290" cy="277166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634" extrusionOk="0">
                    <a:moveTo>
                      <a:pt x="2515" y="1"/>
                    </a:moveTo>
                    <a:cubicBezTo>
                      <a:pt x="1656" y="425"/>
                      <a:pt x="627" y="473"/>
                      <a:pt x="201" y="473"/>
                    </a:cubicBezTo>
                    <a:cubicBezTo>
                      <a:pt x="74" y="473"/>
                      <a:pt x="1" y="469"/>
                      <a:pt x="1" y="469"/>
                    </a:cubicBezTo>
                    <a:lnTo>
                      <a:pt x="1" y="469"/>
                    </a:lnTo>
                    <a:cubicBezTo>
                      <a:pt x="758" y="829"/>
                      <a:pt x="1543" y="2040"/>
                      <a:pt x="1480" y="2634"/>
                    </a:cubicBezTo>
                    <a:cubicBezTo>
                      <a:pt x="2081" y="2198"/>
                      <a:pt x="3002" y="1870"/>
                      <a:pt x="3201" y="1738"/>
                    </a:cubicBezTo>
                    <a:cubicBezTo>
                      <a:pt x="3557" y="1318"/>
                      <a:pt x="3528" y="884"/>
                      <a:pt x="3305" y="532"/>
                    </a:cubicBezTo>
                    <a:cubicBezTo>
                      <a:pt x="3084" y="181"/>
                      <a:pt x="2906" y="101"/>
                      <a:pt x="25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3"/>
              <p:cNvSpPr/>
              <p:nvPr/>
            </p:nvSpPr>
            <p:spPr>
              <a:xfrm>
                <a:off x="7051219" y="1528250"/>
                <a:ext cx="200772" cy="273273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2597" extrusionOk="0">
                    <a:moveTo>
                      <a:pt x="886" y="0"/>
                    </a:moveTo>
                    <a:cubicBezTo>
                      <a:pt x="397" y="0"/>
                      <a:pt x="1" y="55"/>
                      <a:pt x="1" y="55"/>
                    </a:cubicBezTo>
                    <a:lnTo>
                      <a:pt x="549" y="2596"/>
                    </a:lnTo>
                    <a:lnTo>
                      <a:pt x="1907" y="55"/>
                    </a:lnTo>
                    <a:cubicBezTo>
                      <a:pt x="1907" y="55"/>
                      <a:pt x="1375" y="0"/>
                      <a:pt x="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3"/>
              <p:cNvSpPr/>
              <p:nvPr/>
            </p:nvSpPr>
            <p:spPr>
              <a:xfrm>
                <a:off x="6246877" y="1553609"/>
                <a:ext cx="529078" cy="344511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3274" extrusionOk="0">
                    <a:moveTo>
                      <a:pt x="3538" y="1"/>
                    </a:moveTo>
                    <a:cubicBezTo>
                      <a:pt x="3538" y="1"/>
                      <a:pt x="1779" y="665"/>
                      <a:pt x="1171" y="841"/>
                    </a:cubicBezTo>
                    <a:cubicBezTo>
                      <a:pt x="1" y="1770"/>
                      <a:pt x="873" y="2812"/>
                      <a:pt x="1216" y="3090"/>
                    </a:cubicBezTo>
                    <a:cubicBezTo>
                      <a:pt x="1385" y="3229"/>
                      <a:pt x="1512" y="3274"/>
                      <a:pt x="1627" y="3274"/>
                    </a:cubicBezTo>
                    <a:cubicBezTo>
                      <a:pt x="1744" y="3274"/>
                      <a:pt x="1848" y="3227"/>
                      <a:pt x="1969" y="3186"/>
                    </a:cubicBezTo>
                    <a:cubicBezTo>
                      <a:pt x="2751" y="2915"/>
                      <a:pt x="3538" y="2849"/>
                      <a:pt x="4117" y="2849"/>
                    </a:cubicBezTo>
                    <a:cubicBezTo>
                      <a:pt x="4665" y="2849"/>
                      <a:pt x="5028" y="2908"/>
                      <a:pt x="5028" y="2908"/>
                    </a:cubicBezTo>
                    <a:cubicBezTo>
                      <a:pt x="5028" y="2908"/>
                      <a:pt x="3980" y="1660"/>
                      <a:pt x="3624" y="1003"/>
                    </a:cubicBezTo>
                    <a:cubicBezTo>
                      <a:pt x="3270" y="346"/>
                      <a:pt x="3538" y="1"/>
                      <a:pt x="3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3"/>
              <p:cNvSpPr/>
              <p:nvPr/>
            </p:nvSpPr>
            <p:spPr>
              <a:xfrm>
                <a:off x="8240054" y="1687982"/>
                <a:ext cx="281691" cy="283374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693" extrusionOk="0">
                    <a:moveTo>
                      <a:pt x="2468" y="0"/>
                    </a:moveTo>
                    <a:lnTo>
                      <a:pt x="0" y="1346"/>
                    </a:lnTo>
                    <a:lnTo>
                      <a:pt x="2568" y="2693"/>
                    </a:lnTo>
                    <a:cubicBezTo>
                      <a:pt x="2568" y="2693"/>
                      <a:pt x="2676" y="2173"/>
                      <a:pt x="2676" y="1340"/>
                    </a:cubicBezTo>
                    <a:cubicBezTo>
                      <a:pt x="2676" y="504"/>
                      <a:pt x="2468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3"/>
              <p:cNvSpPr/>
              <p:nvPr/>
            </p:nvSpPr>
            <p:spPr>
              <a:xfrm>
                <a:off x="6994818" y="960769"/>
                <a:ext cx="1447072" cy="1338058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12716" extrusionOk="0">
                    <a:moveTo>
                      <a:pt x="7235" y="0"/>
                    </a:moveTo>
                    <a:cubicBezTo>
                      <a:pt x="7235" y="1"/>
                      <a:pt x="7425" y="1003"/>
                      <a:pt x="6713" y="1936"/>
                    </a:cubicBezTo>
                    <a:cubicBezTo>
                      <a:pt x="6492" y="2227"/>
                      <a:pt x="6243" y="2328"/>
                      <a:pt x="6005" y="2328"/>
                    </a:cubicBezTo>
                    <a:cubicBezTo>
                      <a:pt x="5481" y="2328"/>
                      <a:pt x="5011" y="1839"/>
                      <a:pt x="5011" y="1839"/>
                    </a:cubicBezTo>
                    <a:cubicBezTo>
                      <a:pt x="5011" y="1839"/>
                      <a:pt x="4512" y="1492"/>
                      <a:pt x="4236" y="397"/>
                    </a:cubicBezTo>
                    <a:lnTo>
                      <a:pt x="4236" y="397"/>
                    </a:lnTo>
                    <a:cubicBezTo>
                      <a:pt x="4207" y="645"/>
                      <a:pt x="4258" y="878"/>
                      <a:pt x="3763" y="1086"/>
                    </a:cubicBezTo>
                    <a:cubicBezTo>
                      <a:pt x="3649" y="1135"/>
                      <a:pt x="3536" y="1153"/>
                      <a:pt x="3429" y="1153"/>
                    </a:cubicBezTo>
                    <a:cubicBezTo>
                      <a:pt x="3066" y="1153"/>
                      <a:pt x="2773" y="941"/>
                      <a:pt x="2773" y="941"/>
                    </a:cubicBezTo>
                    <a:lnTo>
                      <a:pt x="2773" y="941"/>
                    </a:lnTo>
                    <a:cubicBezTo>
                      <a:pt x="2773" y="941"/>
                      <a:pt x="3595" y="2105"/>
                      <a:pt x="3133" y="3417"/>
                    </a:cubicBezTo>
                    <a:cubicBezTo>
                      <a:pt x="3031" y="3675"/>
                      <a:pt x="2805" y="4174"/>
                      <a:pt x="2317" y="4544"/>
                    </a:cubicBezTo>
                    <a:cubicBezTo>
                      <a:pt x="1834" y="4921"/>
                      <a:pt x="275" y="6977"/>
                      <a:pt x="1" y="9745"/>
                    </a:cubicBezTo>
                    <a:cubicBezTo>
                      <a:pt x="1" y="9745"/>
                      <a:pt x="107" y="9704"/>
                      <a:pt x="284" y="9704"/>
                    </a:cubicBezTo>
                    <a:cubicBezTo>
                      <a:pt x="574" y="9704"/>
                      <a:pt x="1054" y="9815"/>
                      <a:pt x="1560" y="10402"/>
                    </a:cubicBezTo>
                    <a:cubicBezTo>
                      <a:pt x="2374" y="11345"/>
                      <a:pt x="3835" y="12507"/>
                      <a:pt x="5365" y="12716"/>
                    </a:cubicBezTo>
                    <a:cubicBezTo>
                      <a:pt x="5778" y="11959"/>
                      <a:pt x="6918" y="9647"/>
                      <a:pt x="5046" y="8816"/>
                    </a:cubicBezTo>
                    <a:cubicBezTo>
                      <a:pt x="5095" y="8231"/>
                      <a:pt x="5218" y="5913"/>
                      <a:pt x="7448" y="5407"/>
                    </a:cubicBezTo>
                    <a:cubicBezTo>
                      <a:pt x="7830" y="5321"/>
                      <a:pt x="8169" y="5284"/>
                      <a:pt x="8468" y="5284"/>
                    </a:cubicBezTo>
                    <a:cubicBezTo>
                      <a:pt x="9918" y="5284"/>
                      <a:pt x="10449" y="6150"/>
                      <a:pt x="10498" y="6426"/>
                    </a:cubicBezTo>
                    <a:cubicBezTo>
                      <a:pt x="10654" y="6066"/>
                      <a:pt x="10654" y="5706"/>
                      <a:pt x="11867" y="5234"/>
                    </a:cubicBezTo>
                    <a:cubicBezTo>
                      <a:pt x="12271" y="5075"/>
                      <a:pt x="12615" y="5023"/>
                      <a:pt x="12894" y="5023"/>
                    </a:cubicBezTo>
                    <a:cubicBezTo>
                      <a:pt x="13452" y="5023"/>
                      <a:pt x="13751" y="5234"/>
                      <a:pt x="13751" y="5234"/>
                    </a:cubicBezTo>
                    <a:cubicBezTo>
                      <a:pt x="13751" y="5234"/>
                      <a:pt x="13641" y="4389"/>
                      <a:pt x="12575" y="3599"/>
                    </a:cubicBezTo>
                    <a:cubicBezTo>
                      <a:pt x="12368" y="3394"/>
                      <a:pt x="11748" y="2584"/>
                      <a:pt x="12669" y="1285"/>
                    </a:cubicBezTo>
                    <a:lnTo>
                      <a:pt x="12669" y="1285"/>
                    </a:lnTo>
                    <a:cubicBezTo>
                      <a:pt x="12566" y="1337"/>
                      <a:pt x="12487" y="1441"/>
                      <a:pt x="12305" y="1441"/>
                    </a:cubicBezTo>
                    <a:cubicBezTo>
                      <a:pt x="12213" y="1441"/>
                      <a:pt x="12094" y="1414"/>
                      <a:pt x="11932" y="1340"/>
                    </a:cubicBezTo>
                    <a:cubicBezTo>
                      <a:pt x="11456" y="1121"/>
                      <a:pt x="11519" y="645"/>
                      <a:pt x="11519" y="645"/>
                    </a:cubicBezTo>
                    <a:lnTo>
                      <a:pt x="11519" y="645"/>
                    </a:lnTo>
                    <a:cubicBezTo>
                      <a:pt x="11519" y="645"/>
                      <a:pt x="11183" y="1766"/>
                      <a:pt x="10167" y="2212"/>
                    </a:cubicBezTo>
                    <a:cubicBezTo>
                      <a:pt x="10005" y="2283"/>
                      <a:pt x="9856" y="2313"/>
                      <a:pt x="9719" y="2313"/>
                    </a:cubicBezTo>
                    <a:cubicBezTo>
                      <a:pt x="8994" y="2313"/>
                      <a:pt x="8626" y="1471"/>
                      <a:pt x="8626" y="1471"/>
                    </a:cubicBezTo>
                    <a:cubicBezTo>
                      <a:pt x="8626" y="1471"/>
                      <a:pt x="8430" y="1287"/>
                      <a:pt x="8595" y="125"/>
                    </a:cubicBezTo>
                    <a:lnTo>
                      <a:pt x="8595" y="125"/>
                    </a:lnTo>
                    <a:cubicBezTo>
                      <a:pt x="8452" y="334"/>
                      <a:pt x="8491" y="489"/>
                      <a:pt x="7920" y="489"/>
                    </a:cubicBezTo>
                    <a:cubicBezTo>
                      <a:pt x="7350" y="489"/>
                      <a:pt x="7235" y="1"/>
                      <a:pt x="72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3"/>
              <p:cNvSpPr/>
              <p:nvPr/>
            </p:nvSpPr>
            <p:spPr>
              <a:xfrm>
                <a:off x="7478959" y="1395771"/>
                <a:ext cx="1196529" cy="96724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9192" extrusionOk="0">
                    <a:moveTo>
                      <a:pt x="11370" y="2401"/>
                    </a:moveTo>
                    <a:cubicBezTo>
                      <a:pt x="11370" y="2401"/>
                      <a:pt x="11365" y="2402"/>
                      <a:pt x="11355" y="2405"/>
                    </a:cubicBezTo>
                    <a:lnTo>
                      <a:pt x="11355" y="2405"/>
                    </a:lnTo>
                    <a:cubicBezTo>
                      <a:pt x="11365" y="2403"/>
                      <a:pt x="11370" y="2401"/>
                      <a:pt x="11370" y="2401"/>
                    </a:cubicBezTo>
                    <a:close/>
                    <a:moveTo>
                      <a:pt x="10992" y="1"/>
                    </a:moveTo>
                    <a:lnTo>
                      <a:pt x="10992" y="1"/>
                    </a:lnTo>
                    <a:cubicBezTo>
                      <a:pt x="10991" y="1"/>
                      <a:pt x="9608" y="93"/>
                      <a:pt x="6501" y="1265"/>
                    </a:cubicBezTo>
                    <a:cubicBezTo>
                      <a:pt x="4816" y="1900"/>
                      <a:pt x="3797" y="2065"/>
                      <a:pt x="3042" y="2065"/>
                    </a:cubicBezTo>
                    <a:cubicBezTo>
                      <a:pt x="2404" y="2065"/>
                      <a:pt x="1955" y="1947"/>
                      <a:pt x="1453" y="1893"/>
                    </a:cubicBezTo>
                    <a:cubicBezTo>
                      <a:pt x="1" y="2994"/>
                      <a:pt x="271" y="4737"/>
                      <a:pt x="271" y="4737"/>
                    </a:cubicBezTo>
                    <a:cubicBezTo>
                      <a:pt x="1099" y="5380"/>
                      <a:pt x="1327" y="5635"/>
                      <a:pt x="1243" y="6834"/>
                    </a:cubicBezTo>
                    <a:cubicBezTo>
                      <a:pt x="1159" y="8035"/>
                      <a:pt x="134" y="9191"/>
                      <a:pt x="134" y="9191"/>
                    </a:cubicBezTo>
                    <a:cubicBezTo>
                      <a:pt x="134" y="9191"/>
                      <a:pt x="5527" y="9191"/>
                      <a:pt x="6701" y="9115"/>
                    </a:cubicBezTo>
                    <a:cubicBezTo>
                      <a:pt x="4931" y="6691"/>
                      <a:pt x="5725" y="5498"/>
                      <a:pt x="7123" y="4363"/>
                    </a:cubicBezTo>
                    <a:cubicBezTo>
                      <a:pt x="8459" y="3273"/>
                      <a:pt x="11131" y="2471"/>
                      <a:pt x="11355" y="2405"/>
                    </a:cubicBezTo>
                    <a:lnTo>
                      <a:pt x="11355" y="2405"/>
                    </a:lnTo>
                    <a:cubicBezTo>
                      <a:pt x="11343" y="2408"/>
                      <a:pt x="11325" y="2411"/>
                      <a:pt x="11302" y="2411"/>
                    </a:cubicBezTo>
                    <a:cubicBezTo>
                      <a:pt x="11164" y="2411"/>
                      <a:pt x="10844" y="2304"/>
                      <a:pt x="10611" y="1400"/>
                    </a:cubicBezTo>
                    <a:cubicBezTo>
                      <a:pt x="10306" y="220"/>
                      <a:pt x="10991" y="1"/>
                      <a:pt x="10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3"/>
              <p:cNvSpPr/>
              <p:nvPr/>
            </p:nvSpPr>
            <p:spPr>
              <a:xfrm>
                <a:off x="6587070" y="2284505"/>
                <a:ext cx="2499364" cy="2059723"/>
              </a:xfrm>
              <a:custGeom>
                <a:avLst/>
                <a:gdLst/>
                <a:ahLst/>
                <a:cxnLst/>
                <a:rect l="l" t="t" r="r" b="b"/>
                <a:pathLst>
                  <a:path w="23752" h="19574" extrusionOk="0">
                    <a:moveTo>
                      <a:pt x="11900" y="0"/>
                    </a:moveTo>
                    <a:cubicBezTo>
                      <a:pt x="11867" y="0"/>
                      <a:pt x="11834" y="0"/>
                      <a:pt x="11801" y="0"/>
                    </a:cubicBezTo>
                    <a:cubicBezTo>
                      <a:pt x="11801" y="0"/>
                      <a:pt x="11284" y="43"/>
                      <a:pt x="10862" y="375"/>
                    </a:cubicBezTo>
                    <a:cubicBezTo>
                      <a:pt x="10730" y="480"/>
                      <a:pt x="10582" y="516"/>
                      <a:pt x="10442" y="516"/>
                    </a:cubicBezTo>
                    <a:cubicBezTo>
                      <a:pt x="10135" y="516"/>
                      <a:pt x="9864" y="344"/>
                      <a:pt x="9864" y="344"/>
                    </a:cubicBezTo>
                    <a:cubicBezTo>
                      <a:pt x="9864" y="344"/>
                      <a:pt x="9303" y="4"/>
                      <a:pt x="8363" y="4"/>
                    </a:cubicBezTo>
                    <a:cubicBezTo>
                      <a:pt x="8337" y="4"/>
                      <a:pt x="8310" y="4"/>
                      <a:pt x="8282" y="5"/>
                    </a:cubicBezTo>
                    <a:cubicBezTo>
                      <a:pt x="8123" y="50"/>
                      <a:pt x="3151" y="412"/>
                      <a:pt x="1" y="7286"/>
                    </a:cubicBezTo>
                    <a:cubicBezTo>
                      <a:pt x="1" y="7286"/>
                      <a:pt x="4070" y="13943"/>
                      <a:pt x="8555" y="15852"/>
                    </a:cubicBezTo>
                    <a:cubicBezTo>
                      <a:pt x="9524" y="16292"/>
                      <a:pt x="9289" y="16292"/>
                      <a:pt x="11026" y="16595"/>
                    </a:cubicBezTo>
                    <a:cubicBezTo>
                      <a:pt x="12763" y="16898"/>
                      <a:pt x="13870" y="18056"/>
                      <a:pt x="14678" y="18526"/>
                    </a:cubicBezTo>
                    <a:cubicBezTo>
                      <a:pt x="15210" y="18836"/>
                      <a:pt x="16373" y="19574"/>
                      <a:pt x="17621" y="19574"/>
                    </a:cubicBezTo>
                    <a:cubicBezTo>
                      <a:pt x="18268" y="19574"/>
                      <a:pt x="18938" y="19376"/>
                      <a:pt x="19555" y="18819"/>
                    </a:cubicBezTo>
                    <a:cubicBezTo>
                      <a:pt x="21366" y="17188"/>
                      <a:pt x="23752" y="11024"/>
                      <a:pt x="21980" y="3767"/>
                    </a:cubicBezTo>
                    <a:cubicBezTo>
                      <a:pt x="21479" y="2494"/>
                      <a:pt x="20726" y="635"/>
                      <a:pt x="20726" y="635"/>
                    </a:cubicBezTo>
                    <a:cubicBezTo>
                      <a:pt x="20726" y="635"/>
                      <a:pt x="20637" y="736"/>
                      <a:pt x="20310" y="736"/>
                    </a:cubicBezTo>
                    <a:cubicBezTo>
                      <a:pt x="20127" y="736"/>
                      <a:pt x="19868" y="704"/>
                      <a:pt x="19508" y="604"/>
                    </a:cubicBezTo>
                    <a:cubicBezTo>
                      <a:pt x="18512" y="324"/>
                      <a:pt x="15750" y="221"/>
                      <a:pt x="15750" y="221"/>
                    </a:cubicBezTo>
                    <a:cubicBezTo>
                      <a:pt x="15750" y="221"/>
                      <a:pt x="15683" y="210"/>
                      <a:pt x="15574" y="210"/>
                    </a:cubicBezTo>
                    <a:cubicBezTo>
                      <a:pt x="15363" y="210"/>
                      <a:pt x="14994" y="253"/>
                      <a:pt x="14647" y="504"/>
                    </a:cubicBezTo>
                    <a:cubicBezTo>
                      <a:pt x="14592" y="537"/>
                      <a:pt x="14536" y="552"/>
                      <a:pt x="14477" y="552"/>
                    </a:cubicBezTo>
                    <a:cubicBezTo>
                      <a:pt x="14311" y="552"/>
                      <a:pt x="14118" y="434"/>
                      <a:pt x="13833" y="268"/>
                    </a:cubicBezTo>
                    <a:cubicBezTo>
                      <a:pt x="13464" y="50"/>
                      <a:pt x="12700" y="0"/>
                      <a:pt x="119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3"/>
              <p:cNvSpPr/>
              <p:nvPr/>
            </p:nvSpPr>
            <p:spPr>
              <a:xfrm>
                <a:off x="6588964" y="1191950"/>
                <a:ext cx="609155" cy="1109717"/>
              </a:xfrm>
              <a:custGeom>
                <a:avLst/>
                <a:gdLst/>
                <a:ahLst/>
                <a:cxnLst/>
                <a:rect l="l" t="t" r="r" b="b"/>
                <a:pathLst>
                  <a:path w="5789" h="10546" extrusionOk="0">
                    <a:moveTo>
                      <a:pt x="2341" y="0"/>
                    </a:moveTo>
                    <a:cubicBezTo>
                      <a:pt x="541" y="0"/>
                      <a:pt x="81" y="1283"/>
                      <a:pt x="81" y="1283"/>
                    </a:cubicBezTo>
                    <a:lnTo>
                      <a:pt x="1" y="10545"/>
                    </a:lnTo>
                    <a:cubicBezTo>
                      <a:pt x="1" y="10545"/>
                      <a:pt x="960" y="9107"/>
                      <a:pt x="2571" y="8530"/>
                    </a:cubicBezTo>
                    <a:cubicBezTo>
                      <a:pt x="3861" y="8068"/>
                      <a:pt x="4538" y="7961"/>
                      <a:pt x="5245" y="7961"/>
                    </a:cubicBezTo>
                    <a:cubicBezTo>
                      <a:pt x="5421" y="7961"/>
                      <a:pt x="5599" y="7968"/>
                      <a:pt x="5789" y="7977"/>
                    </a:cubicBezTo>
                    <a:cubicBezTo>
                      <a:pt x="4093" y="4403"/>
                      <a:pt x="4557" y="1402"/>
                      <a:pt x="4557" y="1109"/>
                    </a:cubicBezTo>
                    <a:cubicBezTo>
                      <a:pt x="4557" y="819"/>
                      <a:pt x="4142" y="0"/>
                      <a:pt x="23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3"/>
              <p:cNvSpPr/>
              <p:nvPr/>
            </p:nvSpPr>
            <p:spPr>
              <a:xfrm>
                <a:off x="6457643" y="2030070"/>
                <a:ext cx="1056367" cy="11416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849" extrusionOk="0">
                    <a:moveTo>
                      <a:pt x="6626" y="0"/>
                    </a:moveTo>
                    <a:cubicBezTo>
                      <a:pt x="5546" y="0"/>
                      <a:pt x="2609" y="247"/>
                      <a:pt x="1145" y="2799"/>
                    </a:cubicBezTo>
                    <a:cubicBezTo>
                      <a:pt x="674" y="3454"/>
                      <a:pt x="1" y="3896"/>
                      <a:pt x="210" y="6870"/>
                    </a:cubicBezTo>
                    <a:cubicBezTo>
                      <a:pt x="403" y="9601"/>
                      <a:pt x="1160" y="10849"/>
                      <a:pt x="1764" y="10849"/>
                    </a:cubicBezTo>
                    <a:cubicBezTo>
                      <a:pt x="1818" y="10849"/>
                      <a:pt x="1871" y="10839"/>
                      <a:pt x="1922" y="10819"/>
                    </a:cubicBezTo>
                    <a:cubicBezTo>
                      <a:pt x="2037" y="10524"/>
                      <a:pt x="1994" y="10326"/>
                      <a:pt x="2321" y="10023"/>
                    </a:cubicBezTo>
                    <a:cubicBezTo>
                      <a:pt x="2648" y="9722"/>
                      <a:pt x="3072" y="9387"/>
                      <a:pt x="3307" y="8812"/>
                    </a:cubicBezTo>
                    <a:cubicBezTo>
                      <a:pt x="3542" y="8233"/>
                      <a:pt x="3694" y="7789"/>
                      <a:pt x="4271" y="7552"/>
                    </a:cubicBezTo>
                    <a:cubicBezTo>
                      <a:pt x="4850" y="7312"/>
                      <a:pt x="4954" y="7057"/>
                      <a:pt x="5232" y="6862"/>
                    </a:cubicBezTo>
                    <a:cubicBezTo>
                      <a:pt x="5513" y="6668"/>
                      <a:pt x="5631" y="6519"/>
                      <a:pt x="6169" y="6428"/>
                    </a:cubicBezTo>
                    <a:cubicBezTo>
                      <a:pt x="6397" y="6367"/>
                      <a:pt x="6632" y="6072"/>
                      <a:pt x="7164" y="5868"/>
                    </a:cubicBezTo>
                    <a:cubicBezTo>
                      <a:pt x="7698" y="5663"/>
                      <a:pt x="8183" y="5000"/>
                      <a:pt x="8269" y="4587"/>
                    </a:cubicBezTo>
                    <a:cubicBezTo>
                      <a:pt x="8332" y="4413"/>
                      <a:pt x="8950" y="4104"/>
                      <a:pt x="9332" y="3669"/>
                    </a:cubicBezTo>
                    <a:cubicBezTo>
                      <a:pt x="9717" y="3235"/>
                      <a:pt x="10038" y="2707"/>
                      <a:pt x="10038" y="2707"/>
                    </a:cubicBezTo>
                    <a:cubicBezTo>
                      <a:pt x="10038" y="2707"/>
                      <a:pt x="10038" y="2216"/>
                      <a:pt x="9590" y="1887"/>
                    </a:cubicBezTo>
                    <a:cubicBezTo>
                      <a:pt x="9517" y="1839"/>
                      <a:pt x="9482" y="1807"/>
                      <a:pt x="9103" y="1700"/>
                    </a:cubicBezTo>
                    <a:cubicBezTo>
                      <a:pt x="8725" y="1592"/>
                      <a:pt x="8565" y="1496"/>
                      <a:pt x="8279" y="1158"/>
                    </a:cubicBezTo>
                    <a:cubicBezTo>
                      <a:pt x="7992" y="817"/>
                      <a:pt x="8052" y="888"/>
                      <a:pt x="7872" y="792"/>
                    </a:cubicBezTo>
                    <a:cubicBezTo>
                      <a:pt x="7694" y="692"/>
                      <a:pt x="7227" y="393"/>
                      <a:pt x="7037" y="15"/>
                    </a:cubicBezTo>
                    <a:cubicBezTo>
                      <a:pt x="7037" y="15"/>
                      <a:pt x="6885" y="0"/>
                      <a:pt x="6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3"/>
              <p:cNvSpPr/>
              <p:nvPr/>
            </p:nvSpPr>
            <p:spPr>
              <a:xfrm>
                <a:off x="8043493" y="1824039"/>
                <a:ext cx="770783" cy="650825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6185" extrusionOk="0">
                    <a:moveTo>
                      <a:pt x="2255" y="1"/>
                    </a:moveTo>
                    <a:cubicBezTo>
                      <a:pt x="2210" y="1"/>
                      <a:pt x="2185" y="2"/>
                      <a:pt x="2185" y="2"/>
                    </a:cubicBezTo>
                    <a:cubicBezTo>
                      <a:pt x="2185" y="2"/>
                      <a:pt x="819" y="706"/>
                      <a:pt x="409" y="1711"/>
                    </a:cubicBezTo>
                    <a:cubicBezTo>
                      <a:pt x="0" y="2717"/>
                      <a:pt x="379" y="3577"/>
                      <a:pt x="379" y="3577"/>
                    </a:cubicBezTo>
                    <a:cubicBezTo>
                      <a:pt x="686" y="4438"/>
                      <a:pt x="1265" y="4876"/>
                      <a:pt x="1844" y="5346"/>
                    </a:cubicBezTo>
                    <a:cubicBezTo>
                      <a:pt x="2223" y="5654"/>
                      <a:pt x="2585" y="5735"/>
                      <a:pt x="2862" y="5735"/>
                    </a:cubicBezTo>
                    <a:cubicBezTo>
                      <a:pt x="3009" y="5735"/>
                      <a:pt x="3132" y="5712"/>
                      <a:pt x="3221" y="5688"/>
                    </a:cubicBezTo>
                    <a:cubicBezTo>
                      <a:pt x="3276" y="5673"/>
                      <a:pt x="3327" y="5666"/>
                      <a:pt x="3375" y="5666"/>
                    </a:cubicBezTo>
                    <a:cubicBezTo>
                      <a:pt x="3547" y="5666"/>
                      <a:pt x="3691" y="5758"/>
                      <a:pt x="3945" y="5905"/>
                    </a:cubicBezTo>
                    <a:cubicBezTo>
                      <a:pt x="4154" y="6028"/>
                      <a:pt x="4351" y="6055"/>
                      <a:pt x="4507" y="6055"/>
                    </a:cubicBezTo>
                    <a:cubicBezTo>
                      <a:pt x="4593" y="6055"/>
                      <a:pt x="4666" y="6047"/>
                      <a:pt x="4722" y="6042"/>
                    </a:cubicBezTo>
                    <a:cubicBezTo>
                      <a:pt x="4817" y="6032"/>
                      <a:pt x="4936" y="5990"/>
                      <a:pt x="5084" y="5990"/>
                    </a:cubicBezTo>
                    <a:cubicBezTo>
                      <a:pt x="5182" y="5990"/>
                      <a:pt x="5292" y="6009"/>
                      <a:pt x="5416" y="6066"/>
                    </a:cubicBezTo>
                    <a:cubicBezTo>
                      <a:pt x="5591" y="6148"/>
                      <a:pt x="5714" y="6185"/>
                      <a:pt x="5832" y="6185"/>
                    </a:cubicBezTo>
                    <a:cubicBezTo>
                      <a:pt x="5925" y="6185"/>
                      <a:pt x="6016" y="6162"/>
                      <a:pt x="6128" y="6120"/>
                    </a:cubicBezTo>
                    <a:cubicBezTo>
                      <a:pt x="6381" y="6025"/>
                      <a:pt x="7325" y="5608"/>
                      <a:pt x="7014" y="4552"/>
                    </a:cubicBezTo>
                    <a:cubicBezTo>
                      <a:pt x="6699" y="3495"/>
                      <a:pt x="6044" y="3566"/>
                      <a:pt x="5491" y="2955"/>
                    </a:cubicBezTo>
                    <a:cubicBezTo>
                      <a:pt x="4937" y="2343"/>
                      <a:pt x="4904" y="1608"/>
                      <a:pt x="4129" y="770"/>
                    </a:cubicBezTo>
                    <a:cubicBezTo>
                      <a:pt x="3465" y="53"/>
                      <a:pt x="2517" y="1"/>
                      <a:pt x="22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3"/>
              <p:cNvSpPr/>
              <p:nvPr/>
            </p:nvSpPr>
            <p:spPr>
              <a:xfrm>
                <a:off x="7274086" y="968556"/>
                <a:ext cx="176991" cy="12069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147" extrusionOk="0">
                    <a:moveTo>
                      <a:pt x="992" y="0"/>
                    </a:moveTo>
                    <a:cubicBezTo>
                      <a:pt x="893" y="0"/>
                      <a:pt x="789" y="15"/>
                      <a:pt x="683" y="47"/>
                    </a:cubicBezTo>
                    <a:cubicBezTo>
                      <a:pt x="266" y="172"/>
                      <a:pt x="0" y="509"/>
                      <a:pt x="86" y="800"/>
                    </a:cubicBezTo>
                    <a:cubicBezTo>
                      <a:pt x="152" y="1017"/>
                      <a:pt x="397" y="1147"/>
                      <a:pt x="690" y="1147"/>
                    </a:cubicBezTo>
                    <a:cubicBezTo>
                      <a:pt x="789" y="1147"/>
                      <a:pt x="893" y="1132"/>
                      <a:pt x="999" y="1100"/>
                    </a:cubicBezTo>
                    <a:cubicBezTo>
                      <a:pt x="1416" y="976"/>
                      <a:pt x="1682" y="638"/>
                      <a:pt x="1596" y="348"/>
                    </a:cubicBezTo>
                    <a:cubicBezTo>
                      <a:pt x="1530" y="131"/>
                      <a:pt x="1285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3"/>
              <p:cNvSpPr/>
              <p:nvPr/>
            </p:nvSpPr>
            <p:spPr>
              <a:xfrm>
                <a:off x="8575196" y="1393141"/>
                <a:ext cx="141109" cy="256226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35" extrusionOk="0">
                    <a:moveTo>
                      <a:pt x="483" y="1"/>
                    </a:moveTo>
                    <a:cubicBezTo>
                      <a:pt x="467" y="1"/>
                      <a:pt x="451" y="2"/>
                      <a:pt x="434" y="5"/>
                    </a:cubicBezTo>
                    <a:cubicBezTo>
                      <a:pt x="136" y="63"/>
                      <a:pt x="1" y="654"/>
                      <a:pt x="132" y="1323"/>
                    </a:cubicBezTo>
                    <a:cubicBezTo>
                      <a:pt x="254" y="1957"/>
                      <a:pt x="572" y="2434"/>
                      <a:pt x="859" y="2434"/>
                    </a:cubicBezTo>
                    <a:cubicBezTo>
                      <a:pt x="875" y="2434"/>
                      <a:pt x="891" y="2433"/>
                      <a:pt x="907" y="2430"/>
                    </a:cubicBezTo>
                    <a:cubicBezTo>
                      <a:pt x="1206" y="2373"/>
                      <a:pt x="1341" y="1781"/>
                      <a:pt x="1210" y="1112"/>
                    </a:cubicBezTo>
                    <a:cubicBezTo>
                      <a:pt x="1086" y="480"/>
                      <a:pt x="768" y="1"/>
                      <a:pt x="4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>
                <a:off x="7754123" y="901633"/>
                <a:ext cx="149316" cy="115959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02" extrusionOk="0">
                    <a:moveTo>
                      <a:pt x="683" y="0"/>
                    </a:moveTo>
                    <a:cubicBezTo>
                      <a:pt x="339" y="0"/>
                      <a:pt x="52" y="210"/>
                      <a:pt x="27" y="490"/>
                    </a:cubicBezTo>
                    <a:cubicBezTo>
                      <a:pt x="1" y="793"/>
                      <a:pt x="285" y="1065"/>
                      <a:pt x="661" y="1098"/>
                    </a:cubicBezTo>
                    <a:cubicBezTo>
                      <a:pt x="688" y="1101"/>
                      <a:pt x="714" y="1102"/>
                      <a:pt x="740" y="1102"/>
                    </a:cubicBezTo>
                    <a:cubicBezTo>
                      <a:pt x="1082" y="1102"/>
                      <a:pt x="1367" y="893"/>
                      <a:pt x="1392" y="611"/>
                    </a:cubicBezTo>
                    <a:cubicBezTo>
                      <a:pt x="1418" y="308"/>
                      <a:pt x="1134" y="36"/>
                      <a:pt x="757" y="4"/>
                    </a:cubicBezTo>
                    <a:cubicBezTo>
                      <a:pt x="732" y="1"/>
                      <a:pt x="708" y="0"/>
                      <a:pt x="6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>
                <a:off x="8194596" y="991285"/>
                <a:ext cx="157208" cy="121852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158" extrusionOk="0">
                    <a:moveTo>
                      <a:pt x="635" y="0"/>
                    </a:moveTo>
                    <a:cubicBezTo>
                      <a:pt x="417" y="0"/>
                      <a:pt x="223" y="97"/>
                      <a:pt x="135" y="273"/>
                    </a:cubicBezTo>
                    <a:cubicBezTo>
                      <a:pt x="0" y="545"/>
                      <a:pt x="164" y="903"/>
                      <a:pt x="502" y="1071"/>
                    </a:cubicBezTo>
                    <a:cubicBezTo>
                      <a:pt x="620" y="1129"/>
                      <a:pt x="743" y="1157"/>
                      <a:pt x="859" y="1157"/>
                    </a:cubicBezTo>
                    <a:cubicBezTo>
                      <a:pt x="1076" y="1157"/>
                      <a:pt x="1269" y="1060"/>
                      <a:pt x="1357" y="884"/>
                    </a:cubicBezTo>
                    <a:cubicBezTo>
                      <a:pt x="1494" y="612"/>
                      <a:pt x="1330" y="254"/>
                      <a:pt x="993" y="87"/>
                    </a:cubicBezTo>
                    <a:cubicBezTo>
                      <a:pt x="875" y="28"/>
                      <a:pt x="751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43"/>
            <p:cNvSpPr/>
            <p:nvPr/>
          </p:nvSpPr>
          <p:spPr>
            <a:xfrm>
              <a:off x="7707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-807878">
              <a:off x="6880102" y="2049873"/>
              <a:ext cx="824092" cy="1413369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6457643" y="2030070"/>
              <a:ext cx="1056379" cy="1141613"/>
            </a:xfrm>
            <a:custGeom>
              <a:avLst/>
              <a:gdLst/>
              <a:ahLst/>
              <a:cxnLst/>
              <a:rect l="l" t="t" r="r" b="b"/>
              <a:pathLst>
                <a:path w="10039" h="10849" extrusionOk="0">
                  <a:moveTo>
                    <a:pt x="6626" y="0"/>
                  </a:moveTo>
                  <a:cubicBezTo>
                    <a:pt x="5546" y="0"/>
                    <a:pt x="2609" y="247"/>
                    <a:pt x="1145" y="2799"/>
                  </a:cubicBezTo>
                  <a:cubicBezTo>
                    <a:pt x="674" y="3454"/>
                    <a:pt x="1" y="3896"/>
                    <a:pt x="210" y="6870"/>
                  </a:cubicBezTo>
                  <a:cubicBezTo>
                    <a:pt x="403" y="9601"/>
                    <a:pt x="1160" y="10849"/>
                    <a:pt x="1764" y="10849"/>
                  </a:cubicBezTo>
                  <a:cubicBezTo>
                    <a:pt x="1818" y="10849"/>
                    <a:pt x="1871" y="10839"/>
                    <a:pt x="1922" y="10819"/>
                  </a:cubicBezTo>
                  <a:cubicBezTo>
                    <a:pt x="2037" y="10524"/>
                    <a:pt x="1994" y="10326"/>
                    <a:pt x="2321" y="10023"/>
                  </a:cubicBezTo>
                  <a:cubicBezTo>
                    <a:pt x="2648" y="9722"/>
                    <a:pt x="3072" y="9387"/>
                    <a:pt x="3307" y="8812"/>
                  </a:cubicBezTo>
                  <a:cubicBezTo>
                    <a:pt x="3542" y="8233"/>
                    <a:pt x="3694" y="7789"/>
                    <a:pt x="4271" y="7552"/>
                  </a:cubicBezTo>
                  <a:cubicBezTo>
                    <a:pt x="4850" y="7312"/>
                    <a:pt x="4954" y="7057"/>
                    <a:pt x="5232" y="6862"/>
                  </a:cubicBezTo>
                  <a:cubicBezTo>
                    <a:pt x="5513" y="6668"/>
                    <a:pt x="5631" y="6519"/>
                    <a:pt x="6169" y="6428"/>
                  </a:cubicBezTo>
                  <a:cubicBezTo>
                    <a:pt x="6397" y="6367"/>
                    <a:pt x="6632" y="6072"/>
                    <a:pt x="7164" y="5868"/>
                  </a:cubicBezTo>
                  <a:cubicBezTo>
                    <a:pt x="7698" y="5663"/>
                    <a:pt x="8183" y="5000"/>
                    <a:pt x="8269" y="4587"/>
                  </a:cubicBezTo>
                  <a:cubicBezTo>
                    <a:pt x="8332" y="4413"/>
                    <a:pt x="8950" y="4104"/>
                    <a:pt x="9332" y="3669"/>
                  </a:cubicBezTo>
                  <a:cubicBezTo>
                    <a:pt x="9717" y="3235"/>
                    <a:pt x="10038" y="2707"/>
                    <a:pt x="10038" y="2707"/>
                  </a:cubicBezTo>
                  <a:cubicBezTo>
                    <a:pt x="10038" y="2707"/>
                    <a:pt x="10038" y="2216"/>
                    <a:pt x="9590" y="1887"/>
                  </a:cubicBezTo>
                  <a:cubicBezTo>
                    <a:pt x="9517" y="1839"/>
                    <a:pt x="9482" y="1807"/>
                    <a:pt x="9103" y="1700"/>
                  </a:cubicBezTo>
                  <a:cubicBezTo>
                    <a:pt x="8725" y="1592"/>
                    <a:pt x="8565" y="1496"/>
                    <a:pt x="8279" y="1158"/>
                  </a:cubicBezTo>
                  <a:cubicBezTo>
                    <a:pt x="7992" y="817"/>
                    <a:pt x="8052" y="888"/>
                    <a:pt x="7872" y="792"/>
                  </a:cubicBezTo>
                  <a:cubicBezTo>
                    <a:pt x="7694" y="692"/>
                    <a:pt x="7227" y="393"/>
                    <a:pt x="7037" y="15"/>
                  </a:cubicBezTo>
                  <a:cubicBezTo>
                    <a:pt x="7037" y="15"/>
                    <a:pt x="6885" y="0"/>
                    <a:pt x="6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D41BE4-84E6-A030-8A3C-51B8DA47D04C}"/>
              </a:ext>
            </a:extLst>
          </p:cNvPr>
          <p:cNvSpPr txBox="1"/>
          <p:nvPr/>
        </p:nvSpPr>
        <p:spPr>
          <a:xfrm>
            <a:off x="861461" y="4740557"/>
            <a:ext cx="489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lbert Sans"/>
                <a:ea typeface="Albert Sans"/>
                <a:cs typeface="Albert Sans"/>
                <a:sym typeface="Albert Sans"/>
              </a:rPr>
              <a:t>LinkedIn </a:t>
            </a:r>
            <a:r>
              <a:rPr lang="en-IN" sz="1400" dirty="0"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-IN" sz="1400" dirty="0"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https://www.linkedin.com/in/israrmohammed/</a:t>
            </a:r>
            <a:endParaRPr lang="en-IN" sz="140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98250" y="185397"/>
            <a:ext cx="5121239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Distribution by Gender</a:t>
            </a:r>
            <a:endParaRPr sz="36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3015308"/>
            <a:ext cx="3498250" cy="2022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Heart disease is more prevalent among men, consistent with a higher proportion of male samples in the dataset. This suggests that while males outnumber females in the dataset, both genders exhibit similar percentages of heart disease prevalence.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0ABD9E-36E6-4311-E093-6373121A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17" y="1031369"/>
            <a:ext cx="4975387" cy="3907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79261"/>
            <a:ext cx="5284974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Distribution by Age Group</a:t>
            </a:r>
            <a:endParaRPr sz="32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4106636"/>
            <a:ext cx="3498250" cy="930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prevalence of heart disease increases with age, peaking in midlife.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148EA2-4DCB-275A-CF37-81285D44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69" y="1000269"/>
            <a:ext cx="4869288" cy="37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4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79261"/>
            <a:ext cx="5284974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Distribution with Type of Chest Pain 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-1" y="4106636"/>
            <a:ext cx="8515061" cy="930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Type 1 and 2 chest pain types indicate higher chances of having heart disease, with type 1 showing approximately 80% and type 2 around 70% likelihood based on data analysis.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2FD85DF-F3E0-F387-0162-7E888CA6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14" y="1147761"/>
            <a:ext cx="4863847" cy="28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79261"/>
            <a:ext cx="5284974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Exercise induced Agina by heart </a:t>
            </a:r>
            <a:r>
              <a:rPr lang="en-IN" sz="2800" dirty="0"/>
              <a:t>Disease 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3657602"/>
            <a:ext cx="3510644" cy="1453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Most of the sample does not have exercise-induced angina, suggesting that heart disease factors related to this condition are minimal in this particular sample.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75B2E8-B445-02BB-565D-1ED721CC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6" y="925233"/>
            <a:ext cx="4835619" cy="3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9E55F-5513-2646-DA8D-7214DE16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6581"/>
            <a:ext cx="7995937" cy="4906433"/>
          </a:xfrm>
          <a:prstGeom prst="rect">
            <a:avLst/>
          </a:prstGeom>
        </p:spPr>
      </p:pic>
      <p:sp>
        <p:nvSpPr>
          <p:cNvPr id="399" name="Google Shape;399;p49"/>
          <p:cNvSpPr txBox="1">
            <a:spLocks noGrp="1"/>
          </p:cNvSpPr>
          <p:nvPr>
            <p:ph type="title"/>
          </p:nvPr>
        </p:nvSpPr>
        <p:spPr>
          <a:xfrm>
            <a:off x="609600" y="4288279"/>
            <a:ext cx="27347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Correlation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02" name="Google Shape;402;p49"/>
          <p:cNvGrpSpPr/>
          <p:nvPr/>
        </p:nvGrpSpPr>
        <p:grpSpPr>
          <a:xfrm>
            <a:off x="8715937" y="4696034"/>
            <a:ext cx="353127" cy="350885"/>
            <a:chOff x="5810275" y="2486600"/>
            <a:chExt cx="228325" cy="226875"/>
          </a:xfrm>
        </p:grpSpPr>
        <p:sp>
          <p:nvSpPr>
            <p:cNvPr id="403" name="Google Shape;403;p49"/>
            <p:cNvSpPr/>
            <p:nvPr/>
          </p:nvSpPr>
          <p:spPr>
            <a:xfrm>
              <a:off x="5810275" y="2486600"/>
              <a:ext cx="228325" cy="226875"/>
            </a:xfrm>
            <a:custGeom>
              <a:avLst/>
              <a:gdLst/>
              <a:ahLst/>
              <a:cxnLst/>
              <a:rect l="l" t="t" r="r" b="b"/>
              <a:pathLst>
                <a:path w="9133" h="9075" extrusionOk="0">
                  <a:moveTo>
                    <a:pt x="1106" y="266"/>
                  </a:moveTo>
                  <a:cubicBezTo>
                    <a:pt x="1186" y="266"/>
                    <a:pt x="1249" y="330"/>
                    <a:pt x="1249" y="408"/>
                  </a:cubicBezTo>
                  <a:cubicBezTo>
                    <a:pt x="1249" y="487"/>
                    <a:pt x="1186" y="551"/>
                    <a:pt x="1106" y="551"/>
                  </a:cubicBezTo>
                  <a:lnTo>
                    <a:pt x="918" y="551"/>
                  </a:lnTo>
                  <a:cubicBezTo>
                    <a:pt x="839" y="551"/>
                    <a:pt x="775" y="487"/>
                    <a:pt x="775" y="408"/>
                  </a:cubicBezTo>
                  <a:cubicBezTo>
                    <a:pt x="775" y="330"/>
                    <a:pt x="839" y="266"/>
                    <a:pt x="918" y="266"/>
                  </a:cubicBezTo>
                  <a:close/>
                  <a:moveTo>
                    <a:pt x="4221" y="265"/>
                  </a:moveTo>
                  <a:cubicBezTo>
                    <a:pt x="4300" y="265"/>
                    <a:pt x="4364" y="330"/>
                    <a:pt x="4364" y="408"/>
                  </a:cubicBezTo>
                  <a:cubicBezTo>
                    <a:pt x="4364" y="487"/>
                    <a:pt x="4300" y="551"/>
                    <a:pt x="4221" y="551"/>
                  </a:cubicBezTo>
                  <a:lnTo>
                    <a:pt x="4032" y="551"/>
                  </a:lnTo>
                  <a:cubicBezTo>
                    <a:pt x="3954" y="551"/>
                    <a:pt x="3890" y="487"/>
                    <a:pt x="3890" y="408"/>
                  </a:cubicBezTo>
                  <a:cubicBezTo>
                    <a:pt x="3890" y="330"/>
                    <a:pt x="3954" y="265"/>
                    <a:pt x="4032" y="265"/>
                  </a:cubicBezTo>
                  <a:close/>
                  <a:moveTo>
                    <a:pt x="1415" y="4501"/>
                  </a:moveTo>
                  <a:lnTo>
                    <a:pt x="1415" y="4501"/>
                  </a:lnTo>
                  <a:cubicBezTo>
                    <a:pt x="1765" y="4737"/>
                    <a:pt x="2167" y="4855"/>
                    <a:pt x="2569" y="4855"/>
                  </a:cubicBezTo>
                  <a:cubicBezTo>
                    <a:pt x="2971" y="4855"/>
                    <a:pt x="3374" y="4737"/>
                    <a:pt x="3723" y="4501"/>
                  </a:cubicBezTo>
                  <a:lnTo>
                    <a:pt x="3723" y="4501"/>
                  </a:lnTo>
                  <a:cubicBezTo>
                    <a:pt x="3493" y="4986"/>
                    <a:pt x="3032" y="5229"/>
                    <a:pt x="2570" y="5229"/>
                  </a:cubicBezTo>
                  <a:cubicBezTo>
                    <a:pt x="2108" y="5229"/>
                    <a:pt x="1645" y="4986"/>
                    <a:pt x="1415" y="4501"/>
                  </a:cubicBezTo>
                  <a:close/>
                  <a:moveTo>
                    <a:pt x="915" y="1"/>
                  </a:moveTo>
                  <a:cubicBezTo>
                    <a:pt x="732" y="1"/>
                    <a:pt x="578" y="120"/>
                    <a:pt x="525" y="287"/>
                  </a:cubicBezTo>
                  <a:cubicBezTo>
                    <a:pt x="212" y="343"/>
                    <a:pt x="1" y="648"/>
                    <a:pt x="65" y="966"/>
                  </a:cubicBezTo>
                  <a:lnTo>
                    <a:pt x="488" y="3089"/>
                  </a:lnTo>
                  <a:cubicBezTo>
                    <a:pt x="347" y="3174"/>
                    <a:pt x="263" y="3343"/>
                    <a:pt x="299" y="3518"/>
                  </a:cubicBezTo>
                  <a:cubicBezTo>
                    <a:pt x="451" y="4227"/>
                    <a:pt x="453" y="4414"/>
                    <a:pt x="584" y="4725"/>
                  </a:cubicBezTo>
                  <a:cubicBezTo>
                    <a:pt x="605" y="4776"/>
                    <a:pt x="654" y="4807"/>
                    <a:pt x="706" y="4807"/>
                  </a:cubicBezTo>
                  <a:cubicBezTo>
                    <a:pt x="723" y="4807"/>
                    <a:pt x="740" y="4804"/>
                    <a:pt x="757" y="4797"/>
                  </a:cubicBezTo>
                  <a:cubicBezTo>
                    <a:pt x="825" y="4768"/>
                    <a:pt x="858" y="4691"/>
                    <a:pt x="829" y="4623"/>
                  </a:cubicBezTo>
                  <a:cubicBezTo>
                    <a:pt x="715" y="4349"/>
                    <a:pt x="714" y="4189"/>
                    <a:pt x="560" y="3465"/>
                  </a:cubicBezTo>
                  <a:cubicBezTo>
                    <a:pt x="543" y="3377"/>
                    <a:pt x="610" y="3296"/>
                    <a:pt x="701" y="3296"/>
                  </a:cubicBezTo>
                  <a:cubicBezTo>
                    <a:pt x="701" y="3296"/>
                    <a:pt x="702" y="3296"/>
                    <a:pt x="702" y="3296"/>
                  </a:cubicBezTo>
                  <a:cubicBezTo>
                    <a:pt x="766" y="3296"/>
                    <a:pt x="824" y="3344"/>
                    <a:pt x="841" y="3411"/>
                  </a:cubicBezTo>
                  <a:cubicBezTo>
                    <a:pt x="842" y="3416"/>
                    <a:pt x="1070" y="4331"/>
                    <a:pt x="1070" y="4331"/>
                  </a:cubicBezTo>
                  <a:cubicBezTo>
                    <a:pt x="1070" y="4331"/>
                    <a:pt x="1070" y="4330"/>
                    <a:pt x="1069" y="4329"/>
                  </a:cubicBezTo>
                  <a:lnTo>
                    <a:pt x="1069" y="4329"/>
                  </a:lnTo>
                  <a:cubicBezTo>
                    <a:pt x="1241" y="5017"/>
                    <a:pt x="1857" y="5498"/>
                    <a:pt x="2567" y="5498"/>
                  </a:cubicBezTo>
                  <a:cubicBezTo>
                    <a:pt x="3276" y="5498"/>
                    <a:pt x="3892" y="5017"/>
                    <a:pt x="4064" y="4329"/>
                  </a:cubicBezTo>
                  <a:cubicBezTo>
                    <a:pt x="4176" y="3882"/>
                    <a:pt x="4202" y="3781"/>
                    <a:pt x="4295" y="3404"/>
                  </a:cubicBezTo>
                  <a:cubicBezTo>
                    <a:pt x="4312" y="3341"/>
                    <a:pt x="4367" y="3296"/>
                    <a:pt x="4433" y="3296"/>
                  </a:cubicBezTo>
                  <a:cubicBezTo>
                    <a:pt x="4524" y="3296"/>
                    <a:pt x="4591" y="3378"/>
                    <a:pt x="4573" y="3465"/>
                  </a:cubicBezTo>
                  <a:lnTo>
                    <a:pt x="4413" y="4269"/>
                  </a:lnTo>
                  <a:cubicBezTo>
                    <a:pt x="4270" y="4982"/>
                    <a:pt x="3722" y="5555"/>
                    <a:pt x="3014" y="5728"/>
                  </a:cubicBezTo>
                  <a:cubicBezTo>
                    <a:pt x="2834" y="5771"/>
                    <a:pt x="2710" y="5930"/>
                    <a:pt x="2710" y="6115"/>
                  </a:cubicBezTo>
                  <a:lnTo>
                    <a:pt x="2710" y="6332"/>
                  </a:lnTo>
                  <a:lnTo>
                    <a:pt x="2426" y="6332"/>
                  </a:lnTo>
                  <a:lnTo>
                    <a:pt x="2426" y="6115"/>
                  </a:lnTo>
                  <a:cubicBezTo>
                    <a:pt x="2426" y="5930"/>
                    <a:pt x="2300" y="5771"/>
                    <a:pt x="2120" y="5728"/>
                  </a:cubicBezTo>
                  <a:cubicBezTo>
                    <a:pt x="1730" y="5632"/>
                    <a:pt x="1374" y="5409"/>
                    <a:pt x="1118" y="5100"/>
                  </a:cubicBezTo>
                  <a:cubicBezTo>
                    <a:pt x="1092" y="5068"/>
                    <a:pt x="1053" y="5051"/>
                    <a:pt x="1015" y="5051"/>
                  </a:cubicBezTo>
                  <a:cubicBezTo>
                    <a:pt x="985" y="5051"/>
                    <a:pt x="955" y="5061"/>
                    <a:pt x="931" y="5081"/>
                  </a:cubicBezTo>
                  <a:cubicBezTo>
                    <a:pt x="874" y="5127"/>
                    <a:pt x="866" y="5213"/>
                    <a:pt x="912" y="5269"/>
                  </a:cubicBezTo>
                  <a:cubicBezTo>
                    <a:pt x="1205" y="5622"/>
                    <a:pt x="1611" y="5878"/>
                    <a:pt x="2058" y="5986"/>
                  </a:cubicBezTo>
                  <a:cubicBezTo>
                    <a:pt x="2118" y="6000"/>
                    <a:pt x="2159" y="6054"/>
                    <a:pt x="2159" y="6115"/>
                  </a:cubicBezTo>
                  <a:lnTo>
                    <a:pt x="2159" y="7014"/>
                  </a:lnTo>
                  <a:cubicBezTo>
                    <a:pt x="2159" y="8151"/>
                    <a:pt x="3084" y="9074"/>
                    <a:pt x="4218" y="9074"/>
                  </a:cubicBezTo>
                  <a:cubicBezTo>
                    <a:pt x="5355" y="9074"/>
                    <a:pt x="6278" y="8150"/>
                    <a:pt x="6278" y="7014"/>
                  </a:cubicBezTo>
                  <a:lnTo>
                    <a:pt x="6278" y="6190"/>
                  </a:lnTo>
                  <a:cubicBezTo>
                    <a:pt x="6278" y="5740"/>
                    <a:pt x="6591" y="5347"/>
                    <a:pt x="7025" y="5247"/>
                  </a:cubicBezTo>
                  <a:cubicBezTo>
                    <a:pt x="7194" y="5636"/>
                    <a:pt x="7581" y="5910"/>
                    <a:pt x="8032" y="5910"/>
                  </a:cubicBezTo>
                  <a:cubicBezTo>
                    <a:pt x="8635" y="5910"/>
                    <a:pt x="9128" y="5418"/>
                    <a:pt x="9128" y="4814"/>
                  </a:cubicBezTo>
                  <a:cubicBezTo>
                    <a:pt x="9132" y="4330"/>
                    <a:pt x="8823" y="3909"/>
                    <a:pt x="8361" y="3766"/>
                  </a:cubicBezTo>
                  <a:cubicBezTo>
                    <a:pt x="8348" y="3762"/>
                    <a:pt x="8335" y="3760"/>
                    <a:pt x="8322" y="3760"/>
                  </a:cubicBezTo>
                  <a:cubicBezTo>
                    <a:pt x="8265" y="3760"/>
                    <a:pt x="8213" y="3797"/>
                    <a:pt x="8195" y="3853"/>
                  </a:cubicBezTo>
                  <a:cubicBezTo>
                    <a:pt x="8174" y="3924"/>
                    <a:pt x="8212" y="3997"/>
                    <a:pt x="8283" y="4020"/>
                  </a:cubicBezTo>
                  <a:cubicBezTo>
                    <a:pt x="8632" y="4128"/>
                    <a:pt x="8866" y="4446"/>
                    <a:pt x="8866" y="4813"/>
                  </a:cubicBezTo>
                  <a:cubicBezTo>
                    <a:pt x="8866" y="5270"/>
                    <a:pt x="8493" y="5643"/>
                    <a:pt x="8036" y="5643"/>
                  </a:cubicBezTo>
                  <a:cubicBezTo>
                    <a:pt x="7578" y="5643"/>
                    <a:pt x="7205" y="5270"/>
                    <a:pt x="7205" y="4813"/>
                  </a:cubicBezTo>
                  <a:cubicBezTo>
                    <a:pt x="7205" y="4448"/>
                    <a:pt x="7439" y="4130"/>
                    <a:pt x="7786" y="4021"/>
                  </a:cubicBezTo>
                  <a:cubicBezTo>
                    <a:pt x="7856" y="3999"/>
                    <a:pt x="7896" y="3924"/>
                    <a:pt x="7873" y="3853"/>
                  </a:cubicBezTo>
                  <a:cubicBezTo>
                    <a:pt x="7856" y="3797"/>
                    <a:pt x="7803" y="3760"/>
                    <a:pt x="7746" y="3760"/>
                  </a:cubicBezTo>
                  <a:cubicBezTo>
                    <a:pt x="7733" y="3760"/>
                    <a:pt x="7720" y="3762"/>
                    <a:pt x="7707" y="3766"/>
                  </a:cubicBezTo>
                  <a:cubicBezTo>
                    <a:pt x="7379" y="3869"/>
                    <a:pt x="7128" y="4113"/>
                    <a:pt x="7012" y="4420"/>
                  </a:cubicBezTo>
                  <a:cubicBezTo>
                    <a:pt x="6128" y="4538"/>
                    <a:pt x="5465" y="5293"/>
                    <a:pt x="5465" y="6189"/>
                  </a:cubicBezTo>
                  <a:lnTo>
                    <a:pt x="5465" y="7014"/>
                  </a:lnTo>
                  <a:cubicBezTo>
                    <a:pt x="5465" y="7748"/>
                    <a:pt x="4860" y="8258"/>
                    <a:pt x="4214" y="8258"/>
                  </a:cubicBezTo>
                  <a:cubicBezTo>
                    <a:pt x="3989" y="8258"/>
                    <a:pt x="3758" y="8196"/>
                    <a:pt x="3547" y="8059"/>
                  </a:cubicBezTo>
                  <a:cubicBezTo>
                    <a:pt x="3525" y="8045"/>
                    <a:pt x="3500" y="8038"/>
                    <a:pt x="3475" y="8038"/>
                  </a:cubicBezTo>
                  <a:cubicBezTo>
                    <a:pt x="3431" y="8038"/>
                    <a:pt x="3388" y="8060"/>
                    <a:pt x="3363" y="8099"/>
                  </a:cubicBezTo>
                  <a:cubicBezTo>
                    <a:pt x="3323" y="8161"/>
                    <a:pt x="3341" y="8243"/>
                    <a:pt x="3403" y="8283"/>
                  </a:cubicBezTo>
                  <a:cubicBezTo>
                    <a:pt x="3659" y="8449"/>
                    <a:pt x="3939" y="8524"/>
                    <a:pt x="4213" y="8524"/>
                  </a:cubicBezTo>
                  <a:cubicBezTo>
                    <a:pt x="4997" y="8524"/>
                    <a:pt x="5731" y="7906"/>
                    <a:pt x="5731" y="7014"/>
                  </a:cubicBezTo>
                  <a:lnTo>
                    <a:pt x="5731" y="6190"/>
                  </a:lnTo>
                  <a:cubicBezTo>
                    <a:pt x="5731" y="5459"/>
                    <a:pt x="6247" y="4843"/>
                    <a:pt x="6946" y="4701"/>
                  </a:cubicBezTo>
                  <a:lnTo>
                    <a:pt x="6946" y="4701"/>
                  </a:lnTo>
                  <a:cubicBezTo>
                    <a:pt x="6936" y="4794"/>
                    <a:pt x="6937" y="4889"/>
                    <a:pt x="6955" y="4989"/>
                  </a:cubicBezTo>
                  <a:cubicBezTo>
                    <a:pt x="6408" y="5125"/>
                    <a:pt x="6016" y="5621"/>
                    <a:pt x="6016" y="6188"/>
                  </a:cubicBezTo>
                  <a:lnTo>
                    <a:pt x="6016" y="7013"/>
                  </a:lnTo>
                  <a:cubicBezTo>
                    <a:pt x="6016" y="8003"/>
                    <a:pt x="5212" y="8808"/>
                    <a:pt x="4221" y="8808"/>
                  </a:cubicBezTo>
                  <a:cubicBezTo>
                    <a:pt x="3232" y="8808"/>
                    <a:pt x="2427" y="8003"/>
                    <a:pt x="2427" y="7013"/>
                  </a:cubicBezTo>
                  <a:lnTo>
                    <a:pt x="2427" y="6596"/>
                  </a:lnTo>
                  <a:lnTo>
                    <a:pt x="2711" y="6596"/>
                  </a:lnTo>
                  <a:cubicBezTo>
                    <a:pt x="2734" y="6866"/>
                    <a:pt x="2621" y="7322"/>
                    <a:pt x="2952" y="7833"/>
                  </a:cubicBezTo>
                  <a:cubicBezTo>
                    <a:pt x="2978" y="7873"/>
                    <a:pt x="3021" y="7894"/>
                    <a:pt x="3065" y="7894"/>
                  </a:cubicBezTo>
                  <a:cubicBezTo>
                    <a:pt x="3089" y="7894"/>
                    <a:pt x="3114" y="7887"/>
                    <a:pt x="3136" y="7873"/>
                  </a:cubicBezTo>
                  <a:cubicBezTo>
                    <a:pt x="3198" y="7833"/>
                    <a:pt x="3217" y="7751"/>
                    <a:pt x="3177" y="7689"/>
                  </a:cubicBezTo>
                  <a:cubicBezTo>
                    <a:pt x="3047" y="7489"/>
                    <a:pt x="2977" y="7255"/>
                    <a:pt x="2977" y="7014"/>
                  </a:cubicBezTo>
                  <a:lnTo>
                    <a:pt x="2977" y="6115"/>
                  </a:lnTo>
                  <a:cubicBezTo>
                    <a:pt x="2977" y="6053"/>
                    <a:pt x="3019" y="6000"/>
                    <a:pt x="3079" y="5986"/>
                  </a:cubicBezTo>
                  <a:cubicBezTo>
                    <a:pt x="3885" y="5790"/>
                    <a:pt x="4512" y="5136"/>
                    <a:pt x="4674" y="4321"/>
                  </a:cubicBezTo>
                  <a:lnTo>
                    <a:pt x="4834" y="3518"/>
                  </a:lnTo>
                  <a:cubicBezTo>
                    <a:pt x="4869" y="3344"/>
                    <a:pt x="4790" y="3174"/>
                    <a:pt x="4646" y="3089"/>
                  </a:cubicBezTo>
                  <a:lnTo>
                    <a:pt x="5070" y="966"/>
                  </a:lnTo>
                  <a:cubicBezTo>
                    <a:pt x="5133" y="649"/>
                    <a:pt x="4922" y="344"/>
                    <a:pt x="4608" y="287"/>
                  </a:cubicBezTo>
                  <a:cubicBezTo>
                    <a:pt x="4556" y="122"/>
                    <a:pt x="4401" y="1"/>
                    <a:pt x="4219" y="1"/>
                  </a:cubicBezTo>
                  <a:lnTo>
                    <a:pt x="4030" y="1"/>
                  </a:lnTo>
                  <a:cubicBezTo>
                    <a:pt x="3805" y="1"/>
                    <a:pt x="3621" y="184"/>
                    <a:pt x="3621" y="410"/>
                  </a:cubicBezTo>
                  <a:cubicBezTo>
                    <a:pt x="3621" y="636"/>
                    <a:pt x="3804" y="818"/>
                    <a:pt x="4030" y="818"/>
                  </a:cubicBezTo>
                  <a:lnTo>
                    <a:pt x="4219" y="818"/>
                  </a:lnTo>
                  <a:cubicBezTo>
                    <a:pt x="4391" y="818"/>
                    <a:pt x="4540" y="710"/>
                    <a:pt x="4600" y="559"/>
                  </a:cubicBezTo>
                  <a:cubicBezTo>
                    <a:pt x="4749" y="606"/>
                    <a:pt x="4840" y="760"/>
                    <a:pt x="4809" y="915"/>
                  </a:cubicBezTo>
                  <a:lnTo>
                    <a:pt x="4385" y="3034"/>
                  </a:lnTo>
                  <a:cubicBezTo>
                    <a:pt x="4219" y="3055"/>
                    <a:pt x="4081" y="3174"/>
                    <a:pt x="4037" y="3341"/>
                  </a:cubicBezTo>
                  <a:lnTo>
                    <a:pt x="3863" y="4038"/>
                  </a:lnTo>
                  <a:cubicBezTo>
                    <a:pt x="3510" y="4407"/>
                    <a:pt x="3038" y="4592"/>
                    <a:pt x="2566" y="4592"/>
                  </a:cubicBezTo>
                  <a:cubicBezTo>
                    <a:pt x="2095" y="4592"/>
                    <a:pt x="1623" y="4407"/>
                    <a:pt x="1270" y="4038"/>
                  </a:cubicBezTo>
                  <a:lnTo>
                    <a:pt x="1098" y="3348"/>
                  </a:lnTo>
                  <a:cubicBezTo>
                    <a:pt x="1055" y="3178"/>
                    <a:pt x="915" y="3055"/>
                    <a:pt x="750" y="3034"/>
                  </a:cubicBezTo>
                  <a:lnTo>
                    <a:pt x="325" y="915"/>
                  </a:lnTo>
                  <a:cubicBezTo>
                    <a:pt x="294" y="760"/>
                    <a:pt x="384" y="606"/>
                    <a:pt x="535" y="559"/>
                  </a:cubicBezTo>
                  <a:cubicBezTo>
                    <a:pt x="593" y="710"/>
                    <a:pt x="741" y="818"/>
                    <a:pt x="915" y="818"/>
                  </a:cubicBezTo>
                  <a:lnTo>
                    <a:pt x="1104" y="818"/>
                  </a:lnTo>
                  <a:cubicBezTo>
                    <a:pt x="1330" y="818"/>
                    <a:pt x="1513" y="636"/>
                    <a:pt x="1513" y="410"/>
                  </a:cubicBezTo>
                  <a:cubicBezTo>
                    <a:pt x="1513" y="184"/>
                    <a:pt x="1331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5997500" y="2593250"/>
              <a:ext cx="27325" cy="27325"/>
            </a:xfrm>
            <a:custGeom>
              <a:avLst/>
              <a:gdLst/>
              <a:ahLst/>
              <a:cxnLst/>
              <a:rect l="l" t="t" r="r" b="b"/>
              <a:pathLst>
                <a:path w="1093" h="1093" extrusionOk="0">
                  <a:moveTo>
                    <a:pt x="547" y="266"/>
                  </a:moveTo>
                  <a:cubicBezTo>
                    <a:pt x="701" y="266"/>
                    <a:pt x="827" y="392"/>
                    <a:pt x="827" y="547"/>
                  </a:cubicBezTo>
                  <a:cubicBezTo>
                    <a:pt x="827" y="701"/>
                    <a:pt x="701" y="826"/>
                    <a:pt x="547" y="826"/>
                  </a:cubicBezTo>
                  <a:cubicBezTo>
                    <a:pt x="393" y="826"/>
                    <a:pt x="266" y="701"/>
                    <a:pt x="266" y="547"/>
                  </a:cubicBezTo>
                  <a:cubicBezTo>
                    <a:pt x="266" y="392"/>
                    <a:pt x="393" y="266"/>
                    <a:pt x="547" y="266"/>
                  </a:cubicBezTo>
                  <a:close/>
                  <a:moveTo>
                    <a:pt x="547" y="1"/>
                  </a:moveTo>
                  <a:cubicBezTo>
                    <a:pt x="244" y="1"/>
                    <a:pt x="1" y="245"/>
                    <a:pt x="1" y="547"/>
                  </a:cubicBezTo>
                  <a:cubicBezTo>
                    <a:pt x="1" y="847"/>
                    <a:pt x="244" y="1093"/>
                    <a:pt x="547" y="1093"/>
                  </a:cubicBezTo>
                  <a:cubicBezTo>
                    <a:pt x="847" y="1093"/>
                    <a:pt x="1093" y="849"/>
                    <a:pt x="1093" y="547"/>
                  </a:cubicBezTo>
                  <a:cubicBezTo>
                    <a:pt x="1093" y="244"/>
                    <a:pt x="849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289229"/>
            <a:ext cx="5284974" cy="577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Heart Disease by Cholesterol 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4267259"/>
            <a:ext cx="8425244" cy="843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Cholesterol level among those are way over range for Heart Disease Patient.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There are higher outlier with heart disease and cholesterol.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9BA3AF-F709-4B66-6921-35FA1A54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37" y="934389"/>
            <a:ext cx="4874521" cy="30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36715" y="191953"/>
            <a:ext cx="5284974" cy="577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Chest Pain with Gender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3984058"/>
            <a:ext cx="3505200" cy="843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Most Cases are of Typical </a:t>
            </a:r>
            <a:r>
              <a:rPr lang="en-IN" sz="1400" dirty="0" err="1"/>
              <a:t>Agina</a:t>
            </a:r>
            <a:r>
              <a:rPr lang="en-IN" sz="1400" dirty="0"/>
              <a:t> and in which too are more of male patient.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C42669-800B-6DB3-7A2E-A436B9FA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24" y="939753"/>
            <a:ext cx="4779234" cy="28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2867C-1AC1-80AF-012B-DA6FC8A7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0" y="1779815"/>
            <a:ext cx="8609240" cy="3363686"/>
          </a:xfrm>
          <a:prstGeom prst="rect">
            <a:avLst/>
          </a:prstGeom>
        </p:spPr>
      </p:pic>
      <p:sp>
        <p:nvSpPr>
          <p:cNvPr id="399" name="Google Shape;399;p49"/>
          <p:cNvSpPr txBox="1">
            <a:spLocks noGrp="1"/>
          </p:cNvSpPr>
          <p:nvPr>
            <p:ph type="title"/>
          </p:nvPr>
        </p:nvSpPr>
        <p:spPr>
          <a:xfrm>
            <a:off x="658586" y="124493"/>
            <a:ext cx="39134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More Insights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402" name="Google Shape;402;p49"/>
          <p:cNvGrpSpPr/>
          <p:nvPr/>
        </p:nvGrpSpPr>
        <p:grpSpPr>
          <a:xfrm>
            <a:off x="8715937" y="4696034"/>
            <a:ext cx="353127" cy="350885"/>
            <a:chOff x="5810275" y="2486600"/>
            <a:chExt cx="228325" cy="226875"/>
          </a:xfrm>
        </p:grpSpPr>
        <p:sp>
          <p:nvSpPr>
            <p:cNvPr id="403" name="Google Shape;403;p49"/>
            <p:cNvSpPr/>
            <p:nvPr/>
          </p:nvSpPr>
          <p:spPr>
            <a:xfrm>
              <a:off x="5810275" y="2486600"/>
              <a:ext cx="228325" cy="226875"/>
            </a:xfrm>
            <a:custGeom>
              <a:avLst/>
              <a:gdLst/>
              <a:ahLst/>
              <a:cxnLst/>
              <a:rect l="l" t="t" r="r" b="b"/>
              <a:pathLst>
                <a:path w="9133" h="9075" extrusionOk="0">
                  <a:moveTo>
                    <a:pt x="1106" y="266"/>
                  </a:moveTo>
                  <a:cubicBezTo>
                    <a:pt x="1186" y="266"/>
                    <a:pt x="1249" y="330"/>
                    <a:pt x="1249" y="408"/>
                  </a:cubicBezTo>
                  <a:cubicBezTo>
                    <a:pt x="1249" y="487"/>
                    <a:pt x="1186" y="551"/>
                    <a:pt x="1106" y="551"/>
                  </a:cubicBezTo>
                  <a:lnTo>
                    <a:pt x="918" y="551"/>
                  </a:lnTo>
                  <a:cubicBezTo>
                    <a:pt x="839" y="551"/>
                    <a:pt x="775" y="487"/>
                    <a:pt x="775" y="408"/>
                  </a:cubicBezTo>
                  <a:cubicBezTo>
                    <a:pt x="775" y="330"/>
                    <a:pt x="839" y="266"/>
                    <a:pt x="918" y="266"/>
                  </a:cubicBezTo>
                  <a:close/>
                  <a:moveTo>
                    <a:pt x="4221" y="265"/>
                  </a:moveTo>
                  <a:cubicBezTo>
                    <a:pt x="4300" y="265"/>
                    <a:pt x="4364" y="330"/>
                    <a:pt x="4364" y="408"/>
                  </a:cubicBezTo>
                  <a:cubicBezTo>
                    <a:pt x="4364" y="487"/>
                    <a:pt x="4300" y="551"/>
                    <a:pt x="4221" y="551"/>
                  </a:cubicBezTo>
                  <a:lnTo>
                    <a:pt x="4032" y="551"/>
                  </a:lnTo>
                  <a:cubicBezTo>
                    <a:pt x="3954" y="551"/>
                    <a:pt x="3890" y="487"/>
                    <a:pt x="3890" y="408"/>
                  </a:cubicBezTo>
                  <a:cubicBezTo>
                    <a:pt x="3890" y="330"/>
                    <a:pt x="3954" y="265"/>
                    <a:pt x="4032" y="265"/>
                  </a:cubicBezTo>
                  <a:close/>
                  <a:moveTo>
                    <a:pt x="1415" y="4501"/>
                  </a:moveTo>
                  <a:lnTo>
                    <a:pt x="1415" y="4501"/>
                  </a:lnTo>
                  <a:cubicBezTo>
                    <a:pt x="1765" y="4737"/>
                    <a:pt x="2167" y="4855"/>
                    <a:pt x="2569" y="4855"/>
                  </a:cubicBezTo>
                  <a:cubicBezTo>
                    <a:pt x="2971" y="4855"/>
                    <a:pt x="3374" y="4737"/>
                    <a:pt x="3723" y="4501"/>
                  </a:cubicBezTo>
                  <a:lnTo>
                    <a:pt x="3723" y="4501"/>
                  </a:lnTo>
                  <a:cubicBezTo>
                    <a:pt x="3493" y="4986"/>
                    <a:pt x="3032" y="5229"/>
                    <a:pt x="2570" y="5229"/>
                  </a:cubicBezTo>
                  <a:cubicBezTo>
                    <a:pt x="2108" y="5229"/>
                    <a:pt x="1645" y="4986"/>
                    <a:pt x="1415" y="4501"/>
                  </a:cubicBezTo>
                  <a:close/>
                  <a:moveTo>
                    <a:pt x="915" y="1"/>
                  </a:moveTo>
                  <a:cubicBezTo>
                    <a:pt x="732" y="1"/>
                    <a:pt x="578" y="120"/>
                    <a:pt x="525" y="287"/>
                  </a:cubicBezTo>
                  <a:cubicBezTo>
                    <a:pt x="212" y="343"/>
                    <a:pt x="1" y="648"/>
                    <a:pt x="65" y="966"/>
                  </a:cubicBezTo>
                  <a:lnTo>
                    <a:pt x="488" y="3089"/>
                  </a:lnTo>
                  <a:cubicBezTo>
                    <a:pt x="347" y="3174"/>
                    <a:pt x="263" y="3343"/>
                    <a:pt x="299" y="3518"/>
                  </a:cubicBezTo>
                  <a:cubicBezTo>
                    <a:pt x="451" y="4227"/>
                    <a:pt x="453" y="4414"/>
                    <a:pt x="584" y="4725"/>
                  </a:cubicBezTo>
                  <a:cubicBezTo>
                    <a:pt x="605" y="4776"/>
                    <a:pt x="654" y="4807"/>
                    <a:pt x="706" y="4807"/>
                  </a:cubicBezTo>
                  <a:cubicBezTo>
                    <a:pt x="723" y="4807"/>
                    <a:pt x="740" y="4804"/>
                    <a:pt x="757" y="4797"/>
                  </a:cubicBezTo>
                  <a:cubicBezTo>
                    <a:pt x="825" y="4768"/>
                    <a:pt x="858" y="4691"/>
                    <a:pt x="829" y="4623"/>
                  </a:cubicBezTo>
                  <a:cubicBezTo>
                    <a:pt x="715" y="4349"/>
                    <a:pt x="714" y="4189"/>
                    <a:pt x="560" y="3465"/>
                  </a:cubicBezTo>
                  <a:cubicBezTo>
                    <a:pt x="543" y="3377"/>
                    <a:pt x="610" y="3296"/>
                    <a:pt x="701" y="3296"/>
                  </a:cubicBezTo>
                  <a:cubicBezTo>
                    <a:pt x="701" y="3296"/>
                    <a:pt x="702" y="3296"/>
                    <a:pt x="702" y="3296"/>
                  </a:cubicBezTo>
                  <a:cubicBezTo>
                    <a:pt x="766" y="3296"/>
                    <a:pt x="824" y="3344"/>
                    <a:pt x="841" y="3411"/>
                  </a:cubicBezTo>
                  <a:cubicBezTo>
                    <a:pt x="842" y="3416"/>
                    <a:pt x="1070" y="4331"/>
                    <a:pt x="1070" y="4331"/>
                  </a:cubicBezTo>
                  <a:cubicBezTo>
                    <a:pt x="1070" y="4331"/>
                    <a:pt x="1070" y="4330"/>
                    <a:pt x="1069" y="4329"/>
                  </a:cubicBezTo>
                  <a:lnTo>
                    <a:pt x="1069" y="4329"/>
                  </a:lnTo>
                  <a:cubicBezTo>
                    <a:pt x="1241" y="5017"/>
                    <a:pt x="1857" y="5498"/>
                    <a:pt x="2567" y="5498"/>
                  </a:cubicBezTo>
                  <a:cubicBezTo>
                    <a:pt x="3276" y="5498"/>
                    <a:pt x="3892" y="5017"/>
                    <a:pt x="4064" y="4329"/>
                  </a:cubicBezTo>
                  <a:cubicBezTo>
                    <a:pt x="4176" y="3882"/>
                    <a:pt x="4202" y="3781"/>
                    <a:pt x="4295" y="3404"/>
                  </a:cubicBezTo>
                  <a:cubicBezTo>
                    <a:pt x="4312" y="3341"/>
                    <a:pt x="4367" y="3296"/>
                    <a:pt x="4433" y="3296"/>
                  </a:cubicBezTo>
                  <a:cubicBezTo>
                    <a:pt x="4524" y="3296"/>
                    <a:pt x="4591" y="3378"/>
                    <a:pt x="4573" y="3465"/>
                  </a:cubicBezTo>
                  <a:lnTo>
                    <a:pt x="4413" y="4269"/>
                  </a:lnTo>
                  <a:cubicBezTo>
                    <a:pt x="4270" y="4982"/>
                    <a:pt x="3722" y="5555"/>
                    <a:pt x="3014" y="5728"/>
                  </a:cubicBezTo>
                  <a:cubicBezTo>
                    <a:pt x="2834" y="5771"/>
                    <a:pt x="2710" y="5930"/>
                    <a:pt x="2710" y="6115"/>
                  </a:cubicBezTo>
                  <a:lnTo>
                    <a:pt x="2710" y="6332"/>
                  </a:lnTo>
                  <a:lnTo>
                    <a:pt x="2426" y="6332"/>
                  </a:lnTo>
                  <a:lnTo>
                    <a:pt x="2426" y="6115"/>
                  </a:lnTo>
                  <a:cubicBezTo>
                    <a:pt x="2426" y="5930"/>
                    <a:pt x="2300" y="5771"/>
                    <a:pt x="2120" y="5728"/>
                  </a:cubicBezTo>
                  <a:cubicBezTo>
                    <a:pt x="1730" y="5632"/>
                    <a:pt x="1374" y="5409"/>
                    <a:pt x="1118" y="5100"/>
                  </a:cubicBezTo>
                  <a:cubicBezTo>
                    <a:pt x="1092" y="5068"/>
                    <a:pt x="1053" y="5051"/>
                    <a:pt x="1015" y="5051"/>
                  </a:cubicBezTo>
                  <a:cubicBezTo>
                    <a:pt x="985" y="5051"/>
                    <a:pt x="955" y="5061"/>
                    <a:pt x="931" y="5081"/>
                  </a:cubicBezTo>
                  <a:cubicBezTo>
                    <a:pt x="874" y="5127"/>
                    <a:pt x="866" y="5213"/>
                    <a:pt x="912" y="5269"/>
                  </a:cubicBezTo>
                  <a:cubicBezTo>
                    <a:pt x="1205" y="5622"/>
                    <a:pt x="1611" y="5878"/>
                    <a:pt x="2058" y="5986"/>
                  </a:cubicBezTo>
                  <a:cubicBezTo>
                    <a:pt x="2118" y="6000"/>
                    <a:pt x="2159" y="6054"/>
                    <a:pt x="2159" y="6115"/>
                  </a:cubicBezTo>
                  <a:lnTo>
                    <a:pt x="2159" y="7014"/>
                  </a:lnTo>
                  <a:cubicBezTo>
                    <a:pt x="2159" y="8151"/>
                    <a:pt x="3084" y="9074"/>
                    <a:pt x="4218" y="9074"/>
                  </a:cubicBezTo>
                  <a:cubicBezTo>
                    <a:pt x="5355" y="9074"/>
                    <a:pt x="6278" y="8150"/>
                    <a:pt x="6278" y="7014"/>
                  </a:cubicBezTo>
                  <a:lnTo>
                    <a:pt x="6278" y="6190"/>
                  </a:lnTo>
                  <a:cubicBezTo>
                    <a:pt x="6278" y="5740"/>
                    <a:pt x="6591" y="5347"/>
                    <a:pt x="7025" y="5247"/>
                  </a:cubicBezTo>
                  <a:cubicBezTo>
                    <a:pt x="7194" y="5636"/>
                    <a:pt x="7581" y="5910"/>
                    <a:pt x="8032" y="5910"/>
                  </a:cubicBezTo>
                  <a:cubicBezTo>
                    <a:pt x="8635" y="5910"/>
                    <a:pt x="9128" y="5418"/>
                    <a:pt x="9128" y="4814"/>
                  </a:cubicBezTo>
                  <a:cubicBezTo>
                    <a:pt x="9132" y="4330"/>
                    <a:pt x="8823" y="3909"/>
                    <a:pt x="8361" y="3766"/>
                  </a:cubicBezTo>
                  <a:cubicBezTo>
                    <a:pt x="8348" y="3762"/>
                    <a:pt x="8335" y="3760"/>
                    <a:pt x="8322" y="3760"/>
                  </a:cubicBezTo>
                  <a:cubicBezTo>
                    <a:pt x="8265" y="3760"/>
                    <a:pt x="8213" y="3797"/>
                    <a:pt x="8195" y="3853"/>
                  </a:cubicBezTo>
                  <a:cubicBezTo>
                    <a:pt x="8174" y="3924"/>
                    <a:pt x="8212" y="3997"/>
                    <a:pt x="8283" y="4020"/>
                  </a:cubicBezTo>
                  <a:cubicBezTo>
                    <a:pt x="8632" y="4128"/>
                    <a:pt x="8866" y="4446"/>
                    <a:pt x="8866" y="4813"/>
                  </a:cubicBezTo>
                  <a:cubicBezTo>
                    <a:pt x="8866" y="5270"/>
                    <a:pt x="8493" y="5643"/>
                    <a:pt x="8036" y="5643"/>
                  </a:cubicBezTo>
                  <a:cubicBezTo>
                    <a:pt x="7578" y="5643"/>
                    <a:pt x="7205" y="5270"/>
                    <a:pt x="7205" y="4813"/>
                  </a:cubicBezTo>
                  <a:cubicBezTo>
                    <a:pt x="7205" y="4448"/>
                    <a:pt x="7439" y="4130"/>
                    <a:pt x="7786" y="4021"/>
                  </a:cubicBezTo>
                  <a:cubicBezTo>
                    <a:pt x="7856" y="3999"/>
                    <a:pt x="7896" y="3924"/>
                    <a:pt x="7873" y="3853"/>
                  </a:cubicBezTo>
                  <a:cubicBezTo>
                    <a:pt x="7856" y="3797"/>
                    <a:pt x="7803" y="3760"/>
                    <a:pt x="7746" y="3760"/>
                  </a:cubicBezTo>
                  <a:cubicBezTo>
                    <a:pt x="7733" y="3760"/>
                    <a:pt x="7720" y="3762"/>
                    <a:pt x="7707" y="3766"/>
                  </a:cubicBezTo>
                  <a:cubicBezTo>
                    <a:pt x="7379" y="3869"/>
                    <a:pt x="7128" y="4113"/>
                    <a:pt x="7012" y="4420"/>
                  </a:cubicBezTo>
                  <a:cubicBezTo>
                    <a:pt x="6128" y="4538"/>
                    <a:pt x="5465" y="5293"/>
                    <a:pt x="5465" y="6189"/>
                  </a:cubicBezTo>
                  <a:lnTo>
                    <a:pt x="5465" y="7014"/>
                  </a:lnTo>
                  <a:cubicBezTo>
                    <a:pt x="5465" y="7748"/>
                    <a:pt x="4860" y="8258"/>
                    <a:pt x="4214" y="8258"/>
                  </a:cubicBezTo>
                  <a:cubicBezTo>
                    <a:pt x="3989" y="8258"/>
                    <a:pt x="3758" y="8196"/>
                    <a:pt x="3547" y="8059"/>
                  </a:cubicBezTo>
                  <a:cubicBezTo>
                    <a:pt x="3525" y="8045"/>
                    <a:pt x="3500" y="8038"/>
                    <a:pt x="3475" y="8038"/>
                  </a:cubicBezTo>
                  <a:cubicBezTo>
                    <a:pt x="3431" y="8038"/>
                    <a:pt x="3388" y="8060"/>
                    <a:pt x="3363" y="8099"/>
                  </a:cubicBezTo>
                  <a:cubicBezTo>
                    <a:pt x="3323" y="8161"/>
                    <a:pt x="3341" y="8243"/>
                    <a:pt x="3403" y="8283"/>
                  </a:cubicBezTo>
                  <a:cubicBezTo>
                    <a:pt x="3659" y="8449"/>
                    <a:pt x="3939" y="8524"/>
                    <a:pt x="4213" y="8524"/>
                  </a:cubicBezTo>
                  <a:cubicBezTo>
                    <a:pt x="4997" y="8524"/>
                    <a:pt x="5731" y="7906"/>
                    <a:pt x="5731" y="7014"/>
                  </a:cubicBezTo>
                  <a:lnTo>
                    <a:pt x="5731" y="6190"/>
                  </a:lnTo>
                  <a:cubicBezTo>
                    <a:pt x="5731" y="5459"/>
                    <a:pt x="6247" y="4843"/>
                    <a:pt x="6946" y="4701"/>
                  </a:cubicBezTo>
                  <a:lnTo>
                    <a:pt x="6946" y="4701"/>
                  </a:lnTo>
                  <a:cubicBezTo>
                    <a:pt x="6936" y="4794"/>
                    <a:pt x="6937" y="4889"/>
                    <a:pt x="6955" y="4989"/>
                  </a:cubicBezTo>
                  <a:cubicBezTo>
                    <a:pt x="6408" y="5125"/>
                    <a:pt x="6016" y="5621"/>
                    <a:pt x="6016" y="6188"/>
                  </a:cubicBezTo>
                  <a:lnTo>
                    <a:pt x="6016" y="7013"/>
                  </a:lnTo>
                  <a:cubicBezTo>
                    <a:pt x="6016" y="8003"/>
                    <a:pt x="5212" y="8808"/>
                    <a:pt x="4221" y="8808"/>
                  </a:cubicBezTo>
                  <a:cubicBezTo>
                    <a:pt x="3232" y="8808"/>
                    <a:pt x="2427" y="8003"/>
                    <a:pt x="2427" y="7013"/>
                  </a:cubicBezTo>
                  <a:lnTo>
                    <a:pt x="2427" y="6596"/>
                  </a:lnTo>
                  <a:lnTo>
                    <a:pt x="2711" y="6596"/>
                  </a:lnTo>
                  <a:cubicBezTo>
                    <a:pt x="2734" y="6866"/>
                    <a:pt x="2621" y="7322"/>
                    <a:pt x="2952" y="7833"/>
                  </a:cubicBezTo>
                  <a:cubicBezTo>
                    <a:pt x="2978" y="7873"/>
                    <a:pt x="3021" y="7894"/>
                    <a:pt x="3065" y="7894"/>
                  </a:cubicBezTo>
                  <a:cubicBezTo>
                    <a:pt x="3089" y="7894"/>
                    <a:pt x="3114" y="7887"/>
                    <a:pt x="3136" y="7873"/>
                  </a:cubicBezTo>
                  <a:cubicBezTo>
                    <a:pt x="3198" y="7833"/>
                    <a:pt x="3217" y="7751"/>
                    <a:pt x="3177" y="7689"/>
                  </a:cubicBezTo>
                  <a:cubicBezTo>
                    <a:pt x="3047" y="7489"/>
                    <a:pt x="2977" y="7255"/>
                    <a:pt x="2977" y="7014"/>
                  </a:cubicBezTo>
                  <a:lnTo>
                    <a:pt x="2977" y="6115"/>
                  </a:lnTo>
                  <a:cubicBezTo>
                    <a:pt x="2977" y="6053"/>
                    <a:pt x="3019" y="6000"/>
                    <a:pt x="3079" y="5986"/>
                  </a:cubicBezTo>
                  <a:cubicBezTo>
                    <a:pt x="3885" y="5790"/>
                    <a:pt x="4512" y="5136"/>
                    <a:pt x="4674" y="4321"/>
                  </a:cubicBezTo>
                  <a:lnTo>
                    <a:pt x="4834" y="3518"/>
                  </a:lnTo>
                  <a:cubicBezTo>
                    <a:pt x="4869" y="3344"/>
                    <a:pt x="4790" y="3174"/>
                    <a:pt x="4646" y="3089"/>
                  </a:cubicBezTo>
                  <a:lnTo>
                    <a:pt x="5070" y="966"/>
                  </a:lnTo>
                  <a:cubicBezTo>
                    <a:pt x="5133" y="649"/>
                    <a:pt x="4922" y="344"/>
                    <a:pt x="4608" y="287"/>
                  </a:cubicBezTo>
                  <a:cubicBezTo>
                    <a:pt x="4556" y="122"/>
                    <a:pt x="4401" y="1"/>
                    <a:pt x="4219" y="1"/>
                  </a:cubicBezTo>
                  <a:lnTo>
                    <a:pt x="4030" y="1"/>
                  </a:lnTo>
                  <a:cubicBezTo>
                    <a:pt x="3805" y="1"/>
                    <a:pt x="3621" y="184"/>
                    <a:pt x="3621" y="410"/>
                  </a:cubicBezTo>
                  <a:cubicBezTo>
                    <a:pt x="3621" y="636"/>
                    <a:pt x="3804" y="818"/>
                    <a:pt x="4030" y="818"/>
                  </a:cubicBezTo>
                  <a:lnTo>
                    <a:pt x="4219" y="818"/>
                  </a:lnTo>
                  <a:cubicBezTo>
                    <a:pt x="4391" y="818"/>
                    <a:pt x="4540" y="710"/>
                    <a:pt x="4600" y="559"/>
                  </a:cubicBezTo>
                  <a:cubicBezTo>
                    <a:pt x="4749" y="606"/>
                    <a:pt x="4840" y="760"/>
                    <a:pt x="4809" y="915"/>
                  </a:cubicBezTo>
                  <a:lnTo>
                    <a:pt x="4385" y="3034"/>
                  </a:lnTo>
                  <a:cubicBezTo>
                    <a:pt x="4219" y="3055"/>
                    <a:pt x="4081" y="3174"/>
                    <a:pt x="4037" y="3341"/>
                  </a:cubicBezTo>
                  <a:lnTo>
                    <a:pt x="3863" y="4038"/>
                  </a:lnTo>
                  <a:cubicBezTo>
                    <a:pt x="3510" y="4407"/>
                    <a:pt x="3038" y="4592"/>
                    <a:pt x="2566" y="4592"/>
                  </a:cubicBezTo>
                  <a:cubicBezTo>
                    <a:pt x="2095" y="4592"/>
                    <a:pt x="1623" y="4407"/>
                    <a:pt x="1270" y="4038"/>
                  </a:cubicBezTo>
                  <a:lnTo>
                    <a:pt x="1098" y="3348"/>
                  </a:lnTo>
                  <a:cubicBezTo>
                    <a:pt x="1055" y="3178"/>
                    <a:pt x="915" y="3055"/>
                    <a:pt x="750" y="3034"/>
                  </a:cubicBezTo>
                  <a:lnTo>
                    <a:pt x="325" y="915"/>
                  </a:lnTo>
                  <a:cubicBezTo>
                    <a:pt x="294" y="760"/>
                    <a:pt x="384" y="606"/>
                    <a:pt x="535" y="559"/>
                  </a:cubicBezTo>
                  <a:cubicBezTo>
                    <a:pt x="593" y="710"/>
                    <a:pt x="741" y="818"/>
                    <a:pt x="915" y="818"/>
                  </a:cubicBezTo>
                  <a:lnTo>
                    <a:pt x="1104" y="818"/>
                  </a:lnTo>
                  <a:cubicBezTo>
                    <a:pt x="1330" y="818"/>
                    <a:pt x="1513" y="636"/>
                    <a:pt x="1513" y="410"/>
                  </a:cubicBezTo>
                  <a:cubicBezTo>
                    <a:pt x="1513" y="184"/>
                    <a:pt x="1331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5997500" y="2593250"/>
              <a:ext cx="27325" cy="27325"/>
            </a:xfrm>
            <a:custGeom>
              <a:avLst/>
              <a:gdLst/>
              <a:ahLst/>
              <a:cxnLst/>
              <a:rect l="l" t="t" r="r" b="b"/>
              <a:pathLst>
                <a:path w="1093" h="1093" extrusionOk="0">
                  <a:moveTo>
                    <a:pt x="547" y="266"/>
                  </a:moveTo>
                  <a:cubicBezTo>
                    <a:pt x="701" y="266"/>
                    <a:pt x="827" y="392"/>
                    <a:pt x="827" y="547"/>
                  </a:cubicBezTo>
                  <a:cubicBezTo>
                    <a:pt x="827" y="701"/>
                    <a:pt x="701" y="826"/>
                    <a:pt x="547" y="826"/>
                  </a:cubicBezTo>
                  <a:cubicBezTo>
                    <a:pt x="393" y="826"/>
                    <a:pt x="266" y="701"/>
                    <a:pt x="266" y="547"/>
                  </a:cubicBezTo>
                  <a:cubicBezTo>
                    <a:pt x="266" y="392"/>
                    <a:pt x="393" y="266"/>
                    <a:pt x="547" y="266"/>
                  </a:cubicBezTo>
                  <a:close/>
                  <a:moveTo>
                    <a:pt x="547" y="1"/>
                  </a:moveTo>
                  <a:cubicBezTo>
                    <a:pt x="244" y="1"/>
                    <a:pt x="1" y="245"/>
                    <a:pt x="1" y="547"/>
                  </a:cubicBezTo>
                  <a:cubicBezTo>
                    <a:pt x="1" y="847"/>
                    <a:pt x="244" y="1093"/>
                    <a:pt x="547" y="1093"/>
                  </a:cubicBezTo>
                  <a:cubicBezTo>
                    <a:pt x="847" y="1093"/>
                    <a:pt x="1093" y="849"/>
                    <a:pt x="1093" y="547"/>
                  </a:cubicBezTo>
                  <a:cubicBezTo>
                    <a:pt x="1093" y="244"/>
                    <a:pt x="849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56;p46">
            <a:extLst>
              <a:ext uri="{FF2B5EF4-FFF2-40B4-BE49-F238E27FC236}">
                <a16:creationId xmlns:a16="http://schemas.microsoft.com/office/drawing/2014/main" id="{737EC539-48CE-D0DA-01BC-0543ED142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4760" y="832643"/>
            <a:ext cx="8074479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Following shows more heart </a:t>
            </a:r>
            <a:r>
              <a:rPr lang="en-IN" sz="1400" dirty="0" err="1"/>
              <a:t>Disese</a:t>
            </a:r>
            <a:r>
              <a:rPr lang="en-IN" sz="1400" dirty="0"/>
              <a:t> with different attribute distribution.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68476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79"/>
          <p:cNvSpPr txBox="1">
            <a:spLocks noGrp="1"/>
          </p:cNvSpPr>
          <p:nvPr>
            <p:ph type="body" idx="4294967295"/>
          </p:nvPr>
        </p:nvSpPr>
        <p:spPr>
          <a:xfrm>
            <a:off x="740128" y="850989"/>
            <a:ext cx="7704000" cy="2366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Age</a:t>
            </a:r>
            <a:r>
              <a:rPr lang="en-IN" dirty="0"/>
              <a:t>: Average 54.4 years (Range: 29-77)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Resting Blood Pressure</a:t>
            </a:r>
            <a:r>
              <a:rPr lang="en-IN" dirty="0"/>
              <a:t>: Average 131.6 mmHg (Range: 94-200 mmHg)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Suggests slight elevation compared to normal (&lt;120/80 mmHg)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Cholesterol Level</a:t>
            </a:r>
            <a:r>
              <a:rPr lang="en-IN" dirty="0"/>
              <a:t>: Average 246 mg/dL (Range: 126-564 mg/dL)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Elevated above the healthy range (&lt;200 mg/dL)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Maximum Heart Rate</a:t>
            </a:r>
            <a:r>
              <a:rPr lang="en-IN" dirty="0"/>
              <a:t>: Average 149.1 bpm (Range: 71-202 bpm)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Slightly lower than expected for similar age groups</a:t>
            </a:r>
          </a:p>
        </p:txBody>
      </p:sp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888498" y="2807058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79"/>
          <p:cNvGrpSpPr/>
          <p:nvPr/>
        </p:nvGrpSpPr>
        <p:grpSpPr>
          <a:xfrm>
            <a:off x="2787530" y="2922670"/>
            <a:ext cx="983507" cy="2199115"/>
            <a:chOff x="2893700" y="2431076"/>
            <a:chExt cx="983507" cy="2199115"/>
          </a:xfrm>
        </p:grpSpPr>
        <p:sp>
          <p:nvSpPr>
            <p:cNvPr id="2073" name="Google Shape;2073;p79"/>
            <p:cNvSpPr/>
            <p:nvPr/>
          </p:nvSpPr>
          <p:spPr>
            <a:xfrm>
              <a:off x="3153964" y="2758431"/>
              <a:ext cx="219899" cy="377554"/>
            </a:xfrm>
            <a:custGeom>
              <a:avLst/>
              <a:gdLst/>
              <a:ahLst/>
              <a:cxnLst/>
              <a:rect l="l" t="t" r="r" b="b"/>
              <a:pathLst>
                <a:path w="7267" h="12477" extrusionOk="0">
                  <a:moveTo>
                    <a:pt x="6391" y="0"/>
                  </a:moveTo>
                  <a:cubicBezTo>
                    <a:pt x="5304" y="0"/>
                    <a:pt x="2854" y="1925"/>
                    <a:pt x="1470" y="4754"/>
                  </a:cubicBezTo>
                  <a:cubicBezTo>
                    <a:pt x="1106" y="5495"/>
                    <a:pt x="822" y="6310"/>
                    <a:pt x="618" y="7120"/>
                  </a:cubicBezTo>
                  <a:cubicBezTo>
                    <a:pt x="570" y="7303"/>
                    <a:pt x="527" y="7484"/>
                    <a:pt x="491" y="7664"/>
                  </a:cubicBezTo>
                  <a:cubicBezTo>
                    <a:pt x="1" y="10010"/>
                    <a:pt x="188" y="12198"/>
                    <a:pt x="1116" y="12375"/>
                  </a:cubicBezTo>
                  <a:cubicBezTo>
                    <a:pt x="1377" y="12425"/>
                    <a:pt x="1868" y="12476"/>
                    <a:pt x="2460" y="12476"/>
                  </a:cubicBezTo>
                  <a:cubicBezTo>
                    <a:pt x="4265" y="12476"/>
                    <a:pt x="7006" y="11994"/>
                    <a:pt x="6993" y="9493"/>
                  </a:cubicBezTo>
                  <a:cubicBezTo>
                    <a:pt x="6993" y="9493"/>
                    <a:pt x="7162" y="7426"/>
                    <a:pt x="7225" y="5227"/>
                  </a:cubicBezTo>
                  <a:cubicBezTo>
                    <a:pt x="7233" y="4928"/>
                    <a:pt x="7239" y="4629"/>
                    <a:pt x="7244" y="4331"/>
                  </a:cubicBezTo>
                  <a:cubicBezTo>
                    <a:pt x="7266" y="2301"/>
                    <a:pt x="7165" y="381"/>
                    <a:pt x="6720" y="86"/>
                  </a:cubicBezTo>
                  <a:cubicBezTo>
                    <a:pt x="6633" y="28"/>
                    <a:pt x="6522" y="0"/>
                    <a:pt x="6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9"/>
            <p:cNvSpPr/>
            <p:nvPr/>
          </p:nvSpPr>
          <p:spPr>
            <a:xfrm>
              <a:off x="3168852" y="2889458"/>
              <a:ext cx="204316" cy="115987"/>
            </a:xfrm>
            <a:custGeom>
              <a:avLst/>
              <a:gdLst/>
              <a:ahLst/>
              <a:cxnLst/>
              <a:rect l="l" t="t" r="r" b="b"/>
              <a:pathLst>
                <a:path w="6752" h="3833" extrusionOk="0">
                  <a:moveTo>
                    <a:pt x="6752" y="1"/>
                  </a:moveTo>
                  <a:cubicBezTo>
                    <a:pt x="6428" y="418"/>
                    <a:pt x="5593" y="1472"/>
                    <a:pt x="5035" y="1975"/>
                  </a:cubicBezTo>
                  <a:cubicBezTo>
                    <a:pt x="4328" y="2618"/>
                    <a:pt x="2408" y="3088"/>
                    <a:pt x="1404" y="3384"/>
                  </a:cubicBezTo>
                  <a:cubicBezTo>
                    <a:pt x="1287" y="3419"/>
                    <a:pt x="1179" y="3434"/>
                    <a:pt x="1078" y="3434"/>
                  </a:cubicBezTo>
                  <a:cubicBezTo>
                    <a:pt x="576" y="3434"/>
                    <a:pt x="274" y="3053"/>
                    <a:pt x="126" y="2792"/>
                  </a:cubicBezTo>
                  <a:cubicBezTo>
                    <a:pt x="78" y="2974"/>
                    <a:pt x="36" y="3155"/>
                    <a:pt x="0" y="3335"/>
                  </a:cubicBezTo>
                  <a:cubicBezTo>
                    <a:pt x="207" y="3750"/>
                    <a:pt x="815" y="3808"/>
                    <a:pt x="1260" y="3832"/>
                  </a:cubicBezTo>
                  <a:cubicBezTo>
                    <a:pt x="1269" y="3832"/>
                    <a:pt x="1278" y="3832"/>
                    <a:pt x="1288" y="3832"/>
                  </a:cubicBezTo>
                  <a:cubicBezTo>
                    <a:pt x="1972" y="3832"/>
                    <a:pt x="4473" y="2712"/>
                    <a:pt x="5103" y="2314"/>
                  </a:cubicBezTo>
                  <a:cubicBezTo>
                    <a:pt x="5636" y="1979"/>
                    <a:pt x="6423" y="1291"/>
                    <a:pt x="6733" y="897"/>
                  </a:cubicBezTo>
                  <a:cubicBezTo>
                    <a:pt x="6741" y="598"/>
                    <a:pt x="6747" y="299"/>
                    <a:pt x="6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9"/>
            <p:cNvSpPr/>
            <p:nvPr/>
          </p:nvSpPr>
          <p:spPr>
            <a:xfrm>
              <a:off x="3181622" y="3233457"/>
              <a:ext cx="312616" cy="352468"/>
            </a:xfrm>
            <a:custGeom>
              <a:avLst/>
              <a:gdLst/>
              <a:ahLst/>
              <a:cxnLst/>
              <a:rect l="l" t="t" r="r" b="b"/>
              <a:pathLst>
                <a:path w="10331" h="11648" extrusionOk="0">
                  <a:moveTo>
                    <a:pt x="5316" y="0"/>
                  </a:moveTo>
                  <a:cubicBezTo>
                    <a:pt x="5110" y="0"/>
                    <a:pt x="4899" y="5"/>
                    <a:pt x="4682" y="16"/>
                  </a:cubicBezTo>
                  <a:cubicBezTo>
                    <a:pt x="1548" y="176"/>
                    <a:pt x="1" y="2875"/>
                    <a:pt x="437" y="5216"/>
                  </a:cubicBezTo>
                  <a:cubicBezTo>
                    <a:pt x="497" y="5542"/>
                    <a:pt x="630" y="5891"/>
                    <a:pt x="813" y="6245"/>
                  </a:cubicBezTo>
                  <a:cubicBezTo>
                    <a:pt x="1945" y="8434"/>
                    <a:pt x="5001" y="10931"/>
                    <a:pt x="5001" y="10931"/>
                  </a:cubicBezTo>
                  <a:cubicBezTo>
                    <a:pt x="5581" y="11451"/>
                    <a:pt x="6179" y="11647"/>
                    <a:pt x="6726" y="11647"/>
                  </a:cubicBezTo>
                  <a:cubicBezTo>
                    <a:pt x="7602" y="11647"/>
                    <a:pt x="8350" y="11144"/>
                    <a:pt x="8691" y="10655"/>
                  </a:cubicBezTo>
                  <a:cubicBezTo>
                    <a:pt x="9106" y="10062"/>
                    <a:pt x="9963" y="7016"/>
                    <a:pt x="10222" y="4716"/>
                  </a:cubicBezTo>
                  <a:cubicBezTo>
                    <a:pt x="10312" y="3935"/>
                    <a:pt x="10330" y="3242"/>
                    <a:pt x="10240" y="2757"/>
                  </a:cubicBezTo>
                  <a:cubicBezTo>
                    <a:pt x="9908" y="981"/>
                    <a:pt x="8095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9"/>
            <p:cNvSpPr/>
            <p:nvPr/>
          </p:nvSpPr>
          <p:spPr>
            <a:xfrm>
              <a:off x="3206223" y="3376164"/>
              <a:ext cx="284747" cy="209762"/>
            </a:xfrm>
            <a:custGeom>
              <a:avLst/>
              <a:gdLst/>
              <a:ahLst/>
              <a:cxnLst/>
              <a:rect l="l" t="t" r="r" b="b"/>
              <a:pathLst>
                <a:path w="9410" h="6932" extrusionOk="0">
                  <a:moveTo>
                    <a:pt x="9409" y="0"/>
                  </a:moveTo>
                  <a:lnTo>
                    <a:pt x="9409" y="0"/>
                  </a:lnTo>
                  <a:cubicBezTo>
                    <a:pt x="8882" y="936"/>
                    <a:pt x="8302" y="1487"/>
                    <a:pt x="7442" y="1771"/>
                  </a:cubicBezTo>
                  <a:cubicBezTo>
                    <a:pt x="7301" y="1818"/>
                    <a:pt x="7156" y="1838"/>
                    <a:pt x="7009" y="1838"/>
                  </a:cubicBezTo>
                  <a:cubicBezTo>
                    <a:pt x="5993" y="1838"/>
                    <a:pt x="4912" y="860"/>
                    <a:pt x="4912" y="860"/>
                  </a:cubicBezTo>
                  <a:cubicBezTo>
                    <a:pt x="4912" y="860"/>
                    <a:pt x="4001" y="1772"/>
                    <a:pt x="3530" y="2211"/>
                  </a:cubicBezTo>
                  <a:cubicBezTo>
                    <a:pt x="3381" y="2349"/>
                    <a:pt x="3142" y="2400"/>
                    <a:pt x="2855" y="2400"/>
                  </a:cubicBezTo>
                  <a:cubicBezTo>
                    <a:pt x="2230" y="2400"/>
                    <a:pt x="1378" y="2158"/>
                    <a:pt x="732" y="2041"/>
                  </a:cubicBezTo>
                  <a:cubicBezTo>
                    <a:pt x="470" y="1995"/>
                    <a:pt x="222" y="1793"/>
                    <a:pt x="0" y="1529"/>
                  </a:cubicBezTo>
                  <a:lnTo>
                    <a:pt x="0" y="1529"/>
                  </a:lnTo>
                  <a:cubicBezTo>
                    <a:pt x="1132" y="3718"/>
                    <a:pt x="4188" y="6215"/>
                    <a:pt x="4188" y="6215"/>
                  </a:cubicBezTo>
                  <a:cubicBezTo>
                    <a:pt x="4768" y="6735"/>
                    <a:pt x="5366" y="6931"/>
                    <a:pt x="5913" y="6931"/>
                  </a:cubicBezTo>
                  <a:cubicBezTo>
                    <a:pt x="6789" y="6931"/>
                    <a:pt x="7537" y="6428"/>
                    <a:pt x="7878" y="5939"/>
                  </a:cubicBezTo>
                  <a:cubicBezTo>
                    <a:pt x="8293" y="5346"/>
                    <a:pt x="9150" y="2300"/>
                    <a:pt x="9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9"/>
            <p:cNvSpPr/>
            <p:nvPr/>
          </p:nvSpPr>
          <p:spPr>
            <a:xfrm>
              <a:off x="3221716" y="4065220"/>
              <a:ext cx="127637" cy="210912"/>
            </a:xfrm>
            <a:custGeom>
              <a:avLst/>
              <a:gdLst/>
              <a:ahLst/>
              <a:cxnLst/>
              <a:rect l="l" t="t" r="r" b="b"/>
              <a:pathLst>
                <a:path w="4218" h="6970" extrusionOk="0">
                  <a:moveTo>
                    <a:pt x="2696" y="0"/>
                  </a:moveTo>
                  <a:cubicBezTo>
                    <a:pt x="2393" y="0"/>
                    <a:pt x="2042" y="72"/>
                    <a:pt x="1642" y="241"/>
                  </a:cubicBezTo>
                  <a:cubicBezTo>
                    <a:pt x="0" y="934"/>
                    <a:pt x="9" y="3382"/>
                    <a:pt x="118" y="4628"/>
                  </a:cubicBezTo>
                  <a:lnTo>
                    <a:pt x="118" y="4631"/>
                  </a:lnTo>
                  <a:cubicBezTo>
                    <a:pt x="128" y="4749"/>
                    <a:pt x="138" y="4853"/>
                    <a:pt x="149" y="4945"/>
                  </a:cubicBezTo>
                  <a:cubicBezTo>
                    <a:pt x="276" y="6032"/>
                    <a:pt x="1363" y="6588"/>
                    <a:pt x="1363" y="6588"/>
                  </a:cubicBezTo>
                  <a:cubicBezTo>
                    <a:pt x="1753" y="6865"/>
                    <a:pt x="2131" y="6970"/>
                    <a:pt x="2471" y="6970"/>
                  </a:cubicBezTo>
                  <a:cubicBezTo>
                    <a:pt x="3123" y="6970"/>
                    <a:pt x="3634" y="6584"/>
                    <a:pt x="3820" y="6283"/>
                  </a:cubicBezTo>
                  <a:cubicBezTo>
                    <a:pt x="4103" y="5827"/>
                    <a:pt x="3640" y="4945"/>
                    <a:pt x="3640" y="4945"/>
                  </a:cubicBezTo>
                  <a:cubicBezTo>
                    <a:pt x="3740" y="4638"/>
                    <a:pt x="3463" y="4086"/>
                    <a:pt x="3463" y="4086"/>
                  </a:cubicBezTo>
                  <a:cubicBezTo>
                    <a:pt x="3463" y="4086"/>
                    <a:pt x="3640" y="3805"/>
                    <a:pt x="3640" y="3529"/>
                  </a:cubicBezTo>
                  <a:cubicBezTo>
                    <a:pt x="3640" y="3249"/>
                    <a:pt x="3538" y="2972"/>
                    <a:pt x="3538" y="2972"/>
                  </a:cubicBezTo>
                  <a:cubicBezTo>
                    <a:pt x="3538" y="2972"/>
                    <a:pt x="4144" y="2264"/>
                    <a:pt x="4197" y="1480"/>
                  </a:cubicBezTo>
                  <a:cubicBezTo>
                    <a:pt x="4218" y="1153"/>
                    <a:pt x="4087" y="749"/>
                    <a:pt x="3799" y="448"/>
                  </a:cubicBezTo>
                  <a:cubicBezTo>
                    <a:pt x="3551" y="186"/>
                    <a:pt x="3185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9"/>
            <p:cNvSpPr/>
            <p:nvPr/>
          </p:nvSpPr>
          <p:spPr>
            <a:xfrm>
              <a:off x="3221716" y="4065220"/>
              <a:ext cx="117530" cy="160892"/>
            </a:xfrm>
            <a:custGeom>
              <a:avLst/>
              <a:gdLst/>
              <a:ahLst/>
              <a:cxnLst/>
              <a:rect l="l" t="t" r="r" b="b"/>
              <a:pathLst>
                <a:path w="3884" h="5317" extrusionOk="0">
                  <a:moveTo>
                    <a:pt x="2696" y="0"/>
                  </a:moveTo>
                  <a:cubicBezTo>
                    <a:pt x="2393" y="0"/>
                    <a:pt x="2042" y="72"/>
                    <a:pt x="1642" y="241"/>
                  </a:cubicBezTo>
                  <a:cubicBezTo>
                    <a:pt x="0" y="934"/>
                    <a:pt x="9" y="3382"/>
                    <a:pt x="118" y="4628"/>
                  </a:cubicBezTo>
                  <a:lnTo>
                    <a:pt x="118" y="4631"/>
                  </a:lnTo>
                  <a:cubicBezTo>
                    <a:pt x="223" y="4816"/>
                    <a:pt x="356" y="4984"/>
                    <a:pt x="523" y="5099"/>
                  </a:cubicBezTo>
                  <a:cubicBezTo>
                    <a:pt x="748" y="5251"/>
                    <a:pt x="1069" y="5316"/>
                    <a:pt x="1403" y="5316"/>
                  </a:cubicBezTo>
                  <a:cubicBezTo>
                    <a:pt x="2071" y="5316"/>
                    <a:pt x="2794" y="5054"/>
                    <a:pt x="2917" y="4694"/>
                  </a:cubicBezTo>
                  <a:cubicBezTo>
                    <a:pt x="3103" y="4155"/>
                    <a:pt x="2883" y="4069"/>
                    <a:pt x="2883" y="4069"/>
                  </a:cubicBezTo>
                  <a:lnTo>
                    <a:pt x="2159" y="4036"/>
                  </a:lnTo>
                  <a:cubicBezTo>
                    <a:pt x="2159" y="4036"/>
                    <a:pt x="2833" y="4004"/>
                    <a:pt x="2917" y="3819"/>
                  </a:cubicBezTo>
                  <a:cubicBezTo>
                    <a:pt x="3000" y="3634"/>
                    <a:pt x="3152" y="3092"/>
                    <a:pt x="3068" y="3008"/>
                  </a:cubicBezTo>
                  <a:cubicBezTo>
                    <a:pt x="2985" y="2925"/>
                    <a:pt x="2140" y="2755"/>
                    <a:pt x="2140" y="2755"/>
                  </a:cubicBezTo>
                  <a:lnTo>
                    <a:pt x="3170" y="2622"/>
                  </a:lnTo>
                  <a:cubicBezTo>
                    <a:pt x="3170" y="2622"/>
                    <a:pt x="3860" y="1913"/>
                    <a:pt x="3879" y="1289"/>
                  </a:cubicBezTo>
                  <a:cubicBezTo>
                    <a:pt x="3884" y="1058"/>
                    <a:pt x="3876" y="746"/>
                    <a:pt x="3799" y="448"/>
                  </a:cubicBezTo>
                  <a:cubicBezTo>
                    <a:pt x="3551" y="186"/>
                    <a:pt x="3185" y="0"/>
                    <a:pt x="2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9"/>
            <p:cNvSpPr/>
            <p:nvPr/>
          </p:nvSpPr>
          <p:spPr>
            <a:xfrm>
              <a:off x="3068995" y="3693110"/>
              <a:ext cx="306594" cy="222411"/>
            </a:xfrm>
            <a:custGeom>
              <a:avLst/>
              <a:gdLst/>
              <a:ahLst/>
              <a:cxnLst/>
              <a:rect l="l" t="t" r="r" b="b"/>
              <a:pathLst>
                <a:path w="10132" h="7350" extrusionOk="0">
                  <a:moveTo>
                    <a:pt x="9752" y="1"/>
                  </a:moveTo>
                  <a:cubicBezTo>
                    <a:pt x="9223" y="1"/>
                    <a:pt x="7038" y="415"/>
                    <a:pt x="4963" y="882"/>
                  </a:cubicBezTo>
                  <a:cubicBezTo>
                    <a:pt x="4906" y="895"/>
                    <a:pt x="4851" y="908"/>
                    <a:pt x="4796" y="921"/>
                  </a:cubicBezTo>
                  <a:cubicBezTo>
                    <a:pt x="3001" y="1328"/>
                    <a:pt x="1329" y="1770"/>
                    <a:pt x="934" y="2013"/>
                  </a:cubicBezTo>
                  <a:cubicBezTo>
                    <a:pt x="315" y="2393"/>
                    <a:pt x="107" y="4138"/>
                    <a:pt x="36" y="5217"/>
                  </a:cubicBezTo>
                  <a:cubicBezTo>
                    <a:pt x="2" y="5724"/>
                    <a:pt x="0" y="6085"/>
                    <a:pt x="0" y="6085"/>
                  </a:cubicBezTo>
                  <a:cubicBezTo>
                    <a:pt x="50" y="6894"/>
                    <a:pt x="709" y="7324"/>
                    <a:pt x="1440" y="7349"/>
                  </a:cubicBezTo>
                  <a:cubicBezTo>
                    <a:pt x="1444" y="7350"/>
                    <a:pt x="1447" y="7350"/>
                    <a:pt x="1451" y="7350"/>
                  </a:cubicBezTo>
                  <a:cubicBezTo>
                    <a:pt x="2219" y="7350"/>
                    <a:pt x="6611" y="4974"/>
                    <a:pt x="7938" y="3885"/>
                  </a:cubicBezTo>
                  <a:cubicBezTo>
                    <a:pt x="8962" y="3043"/>
                    <a:pt x="9527" y="2204"/>
                    <a:pt x="9803" y="1519"/>
                  </a:cubicBezTo>
                  <a:cubicBezTo>
                    <a:pt x="10132" y="705"/>
                    <a:pt x="10054" y="111"/>
                    <a:pt x="9859" y="14"/>
                  </a:cubicBezTo>
                  <a:cubicBezTo>
                    <a:pt x="9842" y="5"/>
                    <a:pt x="9805" y="1"/>
                    <a:pt x="9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9"/>
            <p:cNvSpPr/>
            <p:nvPr/>
          </p:nvSpPr>
          <p:spPr>
            <a:xfrm>
              <a:off x="3068995" y="3719800"/>
              <a:ext cx="296639" cy="195722"/>
            </a:xfrm>
            <a:custGeom>
              <a:avLst/>
              <a:gdLst/>
              <a:ahLst/>
              <a:cxnLst/>
              <a:rect l="l" t="t" r="r" b="b"/>
              <a:pathLst>
                <a:path w="9803" h="6468" extrusionOk="0">
                  <a:moveTo>
                    <a:pt x="4963" y="1"/>
                  </a:moveTo>
                  <a:cubicBezTo>
                    <a:pt x="4906" y="14"/>
                    <a:pt x="4851" y="27"/>
                    <a:pt x="4797" y="40"/>
                  </a:cubicBezTo>
                  <a:cubicBezTo>
                    <a:pt x="4824" y="354"/>
                    <a:pt x="4864" y="756"/>
                    <a:pt x="4877" y="954"/>
                  </a:cubicBezTo>
                  <a:cubicBezTo>
                    <a:pt x="4905" y="1309"/>
                    <a:pt x="5055" y="1787"/>
                    <a:pt x="5334" y="1991"/>
                  </a:cubicBezTo>
                  <a:cubicBezTo>
                    <a:pt x="5611" y="2191"/>
                    <a:pt x="4956" y="3356"/>
                    <a:pt x="4222" y="3938"/>
                  </a:cubicBezTo>
                  <a:cubicBezTo>
                    <a:pt x="3548" y="4472"/>
                    <a:pt x="2106" y="5091"/>
                    <a:pt x="1485" y="5091"/>
                  </a:cubicBezTo>
                  <a:cubicBezTo>
                    <a:pt x="1429" y="5091"/>
                    <a:pt x="1380" y="5086"/>
                    <a:pt x="1339" y="5076"/>
                  </a:cubicBezTo>
                  <a:cubicBezTo>
                    <a:pt x="833" y="4950"/>
                    <a:pt x="555" y="5177"/>
                    <a:pt x="201" y="4570"/>
                  </a:cubicBezTo>
                  <a:cubicBezTo>
                    <a:pt x="150" y="4487"/>
                    <a:pt x="97" y="4408"/>
                    <a:pt x="36" y="4335"/>
                  </a:cubicBezTo>
                  <a:cubicBezTo>
                    <a:pt x="2" y="4842"/>
                    <a:pt x="0" y="5203"/>
                    <a:pt x="0" y="5203"/>
                  </a:cubicBezTo>
                  <a:cubicBezTo>
                    <a:pt x="50" y="6012"/>
                    <a:pt x="709" y="6442"/>
                    <a:pt x="1440" y="6467"/>
                  </a:cubicBezTo>
                  <a:cubicBezTo>
                    <a:pt x="1444" y="6468"/>
                    <a:pt x="1447" y="6468"/>
                    <a:pt x="1451" y="6468"/>
                  </a:cubicBezTo>
                  <a:cubicBezTo>
                    <a:pt x="2219" y="6468"/>
                    <a:pt x="6611" y="4092"/>
                    <a:pt x="7938" y="3003"/>
                  </a:cubicBezTo>
                  <a:cubicBezTo>
                    <a:pt x="8962" y="2161"/>
                    <a:pt x="9527" y="1322"/>
                    <a:pt x="9803" y="637"/>
                  </a:cubicBezTo>
                  <a:lnTo>
                    <a:pt x="9803" y="637"/>
                  </a:lnTo>
                  <a:cubicBezTo>
                    <a:pt x="9558" y="899"/>
                    <a:pt x="9204" y="1199"/>
                    <a:pt x="8721" y="1435"/>
                  </a:cubicBezTo>
                  <a:cubicBezTo>
                    <a:pt x="7889" y="1841"/>
                    <a:pt x="7397" y="2204"/>
                    <a:pt x="6837" y="2204"/>
                  </a:cubicBezTo>
                  <a:cubicBezTo>
                    <a:pt x="6666" y="2204"/>
                    <a:pt x="6489" y="2170"/>
                    <a:pt x="6294" y="2094"/>
                  </a:cubicBezTo>
                  <a:cubicBezTo>
                    <a:pt x="5461" y="1765"/>
                    <a:pt x="5081" y="1815"/>
                    <a:pt x="5005" y="955"/>
                  </a:cubicBezTo>
                  <a:cubicBezTo>
                    <a:pt x="4971" y="578"/>
                    <a:pt x="4963" y="249"/>
                    <a:pt x="4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9"/>
            <p:cNvSpPr/>
            <p:nvPr/>
          </p:nvSpPr>
          <p:spPr>
            <a:xfrm>
              <a:off x="3421581" y="4065220"/>
              <a:ext cx="127637" cy="210912"/>
            </a:xfrm>
            <a:custGeom>
              <a:avLst/>
              <a:gdLst/>
              <a:ahLst/>
              <a:cxnLst/>
              <a:rect l="l" t="t" r="r" b="b"/>
              <a:pathLst>
                <a:path w="4218" h="6970" extrusionOk="0">
                  <a:moveTo>
                    <a:pt x="1523" y="0"/>
                  </a:moveTo>
                  <a:cubicBezTo>
                    <a:pt x="1033" y="0"/>
                    <a:pt x="667" y="186"/>
                    <a:pt x="418" y="448"/>
                  </a:cubicBezTo>
                  <a:cubicBezTo>
                    <a:pt x="131" y="749"/>
                    <a:pt x="1" y="1153"/>
                    <a:pt x="22" y="1480"/>
                  </a:cubicBezTo>
                  <a:cubicBezTo>
                    <a:pt x="74" y="2264"/>
                    <a:pt x="680" y="2972"/>
                    <a:pt x="680" y="2972"/>
                  </a:cubicBezTo>
                  <a:cubicBezTo>
                    <a:pt x="680" y="2972"/>
                    <a:pt x="578" y="3249"/>
                    <a:pt x="578" y="3529"/>
                  </a:cubicBezTo>
                  <a:cubicBezTo>
                    <a:pt x="578" y="3805"/>
                    <a:pt x="756" y="4086"/>
                    <a:pt x="756" y="4086"/>
                  </a:cubicBezTo>
                  <a:cubicBezTo>
                    <a:pt x="756" y="4086"/>
                    <a:pt x="479" y="4638"/>
                    <a:pt x="578" y="4945"/>
                  </a:cubicBezTo>
                  <a:cubicBezTo>
                    <a:pt x="578" y="4945"/>
                    <a:pt x="115" y="5827"/>
                    <a:pt x="398" y="6283"/>
                  </a:cubicBezTo>
                  <a:cubicBezTo>
                    <a:pt x="584" y="6584"/>
                    <a:pt x="1095" y="6970"/>
                    <a:pt x="1747" y="6970"/>
                  </a:cubicBezTo>
                  <a:cubicBezTo>
                    <a:pt x="2087" y="6970"/>
                    <a:pt x="2465" y="6865"/>
                    <a:pt x="2855" y="6588"/>
                  </a:cubicBezTo>
                  <a:cubicBezTo>
                    <a:pt x="2855" y="6588"/>
                    <a:pt x="3943" y="6032"/>
                    <a:pt x="4069" y="4945"/>
                  </a:cubicBezTo>
                  <a:cubicBezTo>
                    <a:pt x="4080" y="4853"/>
                    <a:pt x="4090" y="4749"/>
                    <a:pt x="4100" y="4631"/>
                  </a:cubicBezTo>
                  <a:lnTo>
                    <a:pt x="4100" y="4628"/>
                  </a:lnTo>
                  <a:cubicBezTo>
                    <a:pt x="4210" y="3382"/>
                    <a:pt x="4217" y="934"/>
                    <a:pt x="2577" y="241"/>
                  </a:cubicBezTo>
                  <a:cubicBezTo>
                    <a:pt x="2177" y="72"/>
                    <a:pt x="1826" y="0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9"/>
            <p:cNvSpPr/>
            <p:nvPr/>
          </p:nvSpPr>
          <p:spPr>
            <a:xfrm>
              <a:off x="3431718" y="4065220"/>
              <a:ext cx="117500" cy="160892"/>
            </a:xfrm>
            <a:custGeom>
              <a:avLst/>
              <a:gdLst/>
              <a:ahLst/>
              <a:cxnLst/>
              <a:rect l="l" t="t" r="r" b="b"/>
              <a:pathLst>
                <a:path w="3883" h="5317" extrusionOk="0">
                  <a:moveTo>
                    <a:pt x="1188" y="0"/>
                  </a:moveTo>
                  <a:cubicBezTo>
                    <a:pt x="698" y="0"/>
                    <a:pt x="332" y="186"/>
                    <a:pt x="83" y="448"/>
                  </a:cubicBezTo>
                  <a:cubicBezTo>
                    <a:pt x="8" y="746"/>
                    <a:pt x="0" y="1058"/>
                    <a:pt x="5" y="1289"/>
                  </a:cubicBezTo>
                  <a:cubicBezTo>
                    <a:pt x="24" y="1913"/>
                    <a:pt x="714" y="2622"/>
                    <a:pt x="714" y="2622"/>
                  </a:cubicBezTo>
                  <a:lnTo>
                    <a:pt x="1743" y="2755"/>
                  </a:lnTo>
                  <a:cubicBezTo>
                    <a:pt x="1743" y="2755"/>
                    <a:pt x="899" y="2925"/>
                    <a:pt x="816" y="3008"/>
                  </a:cubicBezTo>
                  <a:cubicBezTo>
                    <a:pt x="731" y="3092"/>
                    <a:pt x="884" y="3634"/>
                    <a:pt x="967" y="3819"/>
                  </a:cubicBezTo>
                  <a:cubicBezTo>
                    <a:pt x="1050" y="4004"/>
                    <a:pt x="1724" y="4036"/>
                    <a:pt x="1724" y="4036"/>
                  </a:cubicBezTo>
                  <a:lnTo>
                    <a:pt x="1001" y="4069"/>
                  </a:lnTo>
                  <a:cubicBezTo>
                    <a:pt x="1001" y="4069"/>
                    <a:pt x="781" y="4155"/>
                    <a:pt x="967" y="4694"/>
                  </a:cubicBezTo>
                  <a:cubicBezTo>
                    <a:pt x="1090" y="5054"/>
                    <a:pt x="1813" y="5316"/>
                    <a:pt x="2481" y="5316"/>
                  </a:cubicBezTo>
                  <a:cubicBezTo>
                    <a:pt x="2815" y="5316"/>
                    <a:pt x="3136" y="5251"/>
                    <a:pt x="3361" y="5099"/>
                  </a:cubicBezTo>
                  <a:cubicBezTo>
                    <a:pt x="3528" y="4984"/>
                    <a:pt x="3661" y="4816"/>
                    <a:pt x="3765" y="4631"/>
                  </a:cubicBezTo>
                  <a:lnTo>
                    <a:pt x="3765" y="4628"/>
                  </a:lnTo>
                  <a:cubicBezTo>
                    <a:pt x="3875" y="3382"/>
                    <a:pt x="3882" y="934"/>
                    <a:pt x="2242" y="241"/>
                  </a:cubicBezTo>
                  <a:cubicBezTo>
                    <a:pt x="1842" y="72"/>
                    <a:pt x="1491" y="0"/>
                    <a:pt x="1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9"/>
            <p:cNvSpPr/>
            <p:nvPr/>
          </p:nvSpPr>
          <p:spPr>
            <a:xfrm>
              <a:off x="3394559" y="3623693"/>
              <a:ext cx="302025" cy="362969"/>
            </a:xfrm>
            <a:custGeom>
              <a:avLst/>
              <a:gdLst/>
              <a:ahLst/>
              <a:cxnLst/>
              <a:rect l="l" t="t" r="r" b="b"/>
              <a:pathLst>
                <a:path w="9981" h="11995" extrusionOk="0">
                  <a:moveTo>
                    <a:pt x="8397" y="1"/>
                  </a:moveTo>
                  <a:cubicBezTo>
                    <a:pt x="8231" y="1"/>
                    <a:pt x="8066" y="34"/>
                    <a:pt x="7916" y="104"/>
                  </a:cubicBezTo>
                  <a:cubicBezTo>
                    <a:pt x="7440" y="141"/>
                    <a:pt x="7018" y="501"/>
                    <a:pt x="6957" y="985"/>
                  </a:cubicBezTo>
                  <a:cubicBezTo>
                    <a:pt x="6914" y="1340"/>
                    <a:pt x="7074" y="1672"/>
                    <a:pt x="7335" y="1890"/>
                  </a:cubicBezTo>
                  <a:cubicBezTo>
                    <a:pt x="7088" y="2048"/>
                    <a:pt x="6915" y="2307"/>
                    <a:pt x="6891" y="2625"/>
                  </a:cubicBezTo>
                  <a:cubicBezTo>
                    <a:pt x="6869" y="2899"/>
                    <a:pt x="6975" y="3151"/>
                    <a:pt x="7148" y="3349"/>
                  </a:cubicBezTo>
                  <a:cubicBezTo>
                    <a:pt x="6667" y="3443"/>
                    <a:pt x="6202" y="3631"/>
                    <a:pt x="5967" y="4094"/>
                  </a:cubicBezTo>
                  <a:cubicBezTo>
                    <a:pt x="5816" y="4387"/>
                    <a:pt x="5840" y="4728"/>
                    <a:pt x="5990" y="4987"/>
                  </a:cubicBezTo>
                  <a:cubicBezTo>
                    <a:pt x="5620" y="5041"/>
                    <a:pt x="5261" y="5190"/>
                    <a:pt x="5018" y="5465"/>
                  </a:cubicBezTo>
                  <a:cubicBezTo>
                    <a:pt x="4715" y="5810"/>
                    <a:pt x="4832" y="6202"/>
                    <a:pt x="5058" y="6533"/>
                  </a:cubicBezTo>
                  <a:cubicBezTo>
                    <a:pt x="4538" y="6569"/>
                    <a:pt x="4025" y="6728"/>
                    <a:pt x="3581" y="7003"/>
                  </a:cubicBezTo>
                  <a:cubicBezTo>
                    <a:pt x="3335" y="7155"/>
                    <a:pt x="3046" y="7351"/>
                    <a:pt x="2971" y="7648"/>
                  </a:cubicBezTo>
                  <a:cubicBezTo>
                    <a:pt x="2965" y="7673"/>
                    <a:pt x="2962" y="7697"/>
                    <a:pt x="2961" y="7721"/>
                  </a:cubicBezTo>
                  <a:cubicBezTo>
                    <a:pt x="2912" y="7716"/>
                    <a:pt x="2862" y="7714"/>
                    <a:pt x="2813" y="7714"/>
                  </a:cubicBezTo>
                  <a:cubicBezTo>
                    <a:pt x="2379" y="7714"/>
                    <a:pt x="1955" y="7912"/>
                    <a:pt x="1697" y="8292"/>
                  </a:cubicBezTo>
                  <a:cubicBezTo>
                    <a:pt x="1537" y="8530"/>
                    <a:pt x="1468" y="8817"/>
                    <a:pt x="1501" y="9099"/>
                  </a:cubicBezTo>
                  <a:cubicBezTo>
                    <a:pt x="1460" y="9095"/>
                    <a:pt x="1418" y="9092"/>
                    <a:pt x="1377" y="9092"/>
                  </a:cubicBezTo>
                  <a:cubicBezTo>
                    <a:pt x="1238" y="9092"/>
                    <a:pt x="1099" y="9119"/>
                    <a:pt x="971" y="9176"/>
                  </a:cubicBezTo>
                  <a:cubicBezTo>
                    <a:pt x="635" y="9324"/>
                    <a:pt x="429" y="9741"/>
                    <a:pt x="584" y="10085"/>
                  </a:cubicBezTo>
                  <a:cubicBezTo>
                    <a:pt x="589" y="10097"/>
                    <a:pt x="596" y="10108"/>
                    <a:pt x="601" y="10121"/>
                  </a:cubicBezTo>
                  <a:cubicBezTo>
                    <a:pt x="599" y="10122"/>
                    <a:pt x="597" y="10123"/>
                    <a:pt x="595" y="10124"/>
                  </a:cubicBezTo>
                  <a:cubicBezTo>
                    <a:pt x="439" y="10230"/>
                    <a:pt x="291" y="10360"/>
                    <a:pt x="205" y="10530"/>
                  </a:cubicBezTo>
                  <a:cubicBezTo>
                    <a:pt x="0" y="10935"/>
                    <a:pt x="234" y="11334"/>
                    <a:pt x="553" y="11593"/>
                  </a:cubicBezTo>
                  <a:cubicBezTo>
                    <a:pt x="785" y="11784"/>
                    <a:pt x="1107" y="11995"/>
                    <a:pt x="1424" y="11995"/>
                  </a:cubicBezTo>
                  <a:cubicBezTo>
                    <a:pt x="1531" y="11995"/>
                    <a:pt x="1638" y="11970"/>
                    <a:pt x="1741" y="11913"/>
                  </a:cubicBezTo>
                  <a:cubicBezTo>
                    <a:pt x="1956" y="11794"/>
                    <a:pt x="2083" y="11569"/>
                    <a:pt x="2073" y="11346"/>
                  </a:cubicBezTo>
                  <a:cubicBezTo>
                    <a:pt x="2307" y="11329"/>
                    <a:pt x="2539" y="11281"/>
                    <a:pt x="2724" y="11126"/>
                  </a:cubicBezTo>
                  <a:cubicBezTo>
                    <a:pt x="2838" y="11031"/>
                    <a:pt x="2920" y="10904"/>
                    <a:pt x="2960" y="10765"/>
                  </a:cubicBezTo>
                  <a:cubicBezTo>
                    <a:pt x="3168" y="10844"/>
                    <a:pt x="3388" y="10885"/>
                    <a:pt x="3608" y="10885"/>
                  </a:cubicBezTo>
                  <a:cubicBezTo>
                    <a:pt x="3889" y="10885"/>
                    <a:pt x="4169" y="10819"/>
                    <a:pt x="4421" y="10683"/>
                  </a:cubicBezTo>
                  <a:cubicBezTo>
                    <a:pt x="4846" y="10455"/>
                    <a:pt x="5135" y="10055"/>
                    <a:pt x="5261" y="9601"/>
                  </a:cubicBezTo>
                  <a:cubicBezTo>
                    <a:pt x="5569" y="9762"/>
                    <a:pt x="5920" y="9852"/>
                    <a:pt x="6267" y="9852"/>
                  </a:cubicBezTo>
                  <a:cubicBezTo>
                    <a:pt x="6660" y="9852"/>
                    <a:pt x="7048" y="9736"/>
                    <a:pt x="7363" y="9478"/>
                  </a:cubicBezTo>
                  <a:cubicBezTo>
                    <a:pt x="7857" y="9070"/>
                    <a:pt x="8077" y="8348"/>
                    <a:pt x="7860" y="7747"/>
                  </a:cubicBezTo>
                  <a:cubicBezTo>
                    <a:pt x="8294" y="7662"/>
                    <a:pt x="8690" y="7392"/>
                    <a:pt x="8894" y="6991"/>
                  </a:cubicBezTo>
                  <a:cubicBezTo>
                    <a:pt x="9099" y="6585"/>
                    <a:pt x="9096" y="6100"/>
                    <a:pt x="8903" y="5693"/>
                  </a:cubicBezTo>
                  <a:cubicBezTo>
                    <a:pt x="9307" y="5583"/>
                    <a:pt x="9655" y="5272"/>
                    <a:pt x="9750" y="4851"/>
                  </a:cubicBezTo>
                  <a:cubicBezTo>
                    <a:pt x="9840" y="4455"/>
                    <a:pt x="9703" y="4044"/>
                    <a:pt x="9425" y="3763"/>
                  </a:cubicBezTo>
                  <a:cubicBezTo>
                    <a:pt x="9697" y="3591"/>
                    <a:pt x="9894" y="3304"/>
                    <a:pt x="9934" y="2974"/>
                  </a:cubicBezTo>
                  <a:cubicBezTo>
                    <a:pt x="9981" y="2580"/>
                    <a:pt x="9795" y="2190"/>
                    <a:pt x="9480" y="1961"/>
                  </a:cubicBezTo>
                  <a:cubicBezTo>
                    <a:pt x="9753" y="1482"/>
                    <a:pt x="9732" y="855"/>
                    <a:pt x="9354" y="425"/>
                  </a:cubicBezTo>
                  <a:cubicBezTo>
                    <a:pt x="9118" y="155"/>
                    <a:pt x="8755" y="1"/>
                    <a:pt x="8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9"/>
            <p:cNvSpPr/>
            <p:nvPr/>
          </p:nvSpPr>
          <p:spPr>
            <a:xfrm>
              <a:off x="3405392" y="3625600"/>
              <a:ext cx="291192" cy="361062"/>
            </a:xfrm>
            <a:custGeom>
              <a:avLst/>
              <a:gdLst/>
              <a:ahLst/>
              <a:cxnLst/>
              <a:rect l="l" t="t" r="r" b="b"/>
              <a:pathLst>
                <a:path w="9623" h="11932" extrusionOk="0">
                  <a:moveTo>
                    <a:pt x="8429" y="1"/>
                  </a:moveTo>
                  <a:lnTo>
                    <a:pt x="8429" y="1"/>
                  </a:lnTo>
                  <a:cubicBezTo>
                    <a:pt x="9042" y="872"/>
                    <a:pt x="8048" y="1892"/>
                    <a:pt x="8048" y="1892"/>
                  </a:cubicBezTo>
                  <a:cubicBezTo>
                    <a:pt x="8655" y="2347"/>
                    <a:pt x="7719" y="3712"/>
                    <a:pt x="7719" y="3712"/>
                  </a:cubicBezTo>
                  <a:cubicBezTo>
                    <a:pt x="8300" y="4345"/>
                    <a:pt x="7011" y="5380"/>
                    <a:pt x="7011" y="5380"/>
                  </a:cubicBezTo>
                  <a:cubicBezTo>
                    <a:pt x="7340" y="5911"/>
                    <a:pt x="6075" y="6873"/>
                    <a:pt x="6075" y="6873"/>
                  </a:cubicBezTo>
                  <a:cubicBezTo>
                    <a:pt x="6607" y="7961"/>
                    <a:pt x="4255" y="8542"/>
                    <a:pt x="4255" y="8542"/>
                  </a:cubicBezTo>
                  <a:cubicBezTo>
                    <a:pt x="4255" y="8542"/>
                    <a:pt x="4276" y="8140"/>
                    <a:pt x="4270" y="8140"/>
                  </a:cubicBezTo>
                  <a:lnTo>
                    <a:pt x="4270" y="8140"/>
                  </a:lnTo>
                  <a:cubicBezTo>
                    <a:pt x="4267" y="8140"/>
                    <a:pt x="4256" y="8260"/>
                    <a:pt x="4229" y="8630"/>
                  </a:cubicBezTo>
                  <a:cubicBezTo>
                    <a:pt x="4154" y="9679"/>
                    <a:pt x="2054" y="9731"/>
                    <a:pt x="2054" y="9731"/>
                  </a:cubicBezTo>
                  <a:cubicBezTo>
                    <a:pt x="2054" y="9731"/>
                    <a:pt x="2232" y="9781"/>
                    <a:pt x="1953" y="10212"/>
                  </a:cubicBezTo>
                  <a:cubicBezTo>
                    <a:pt x="1818" y="10420"/>
                    <a:pt x="1558" y="10474"/>
                    <a:pt x="1326" y="10474"/>
                  </a:cubicBezTo>
                  <a:cubicBezTo>
                    <a:pt x="1080" y="10474"/>
                    <a:pt x="865" y="10414"/>
                    <a:pt x="865" y="10414"/>
                  </a:cubicBezTo>
                  <a:cubicBezTo>
                    <a:pt x="865" y="10414"/>
                    <a:pt x="865" y="10615"/>
                    <a:pt x="740" y="11046"/>
                  </a:cubicBezTo>
                  <a:cubicBezTo>
                    <a:pt x="674" y="11271"/>
                    <a:pt x="330" y="11335"/>
                    <a:pt x="0" y="11340"/>
                  </a:cubicBezTo>
                  <a:cubicBezTo>
                    <a:pt x="58" y="11410"/>
                    <a:pt x="123" y="11474"/>
                    <a:pt x="192" y="11530"/>
                  </a:cubicBezTo>
                  <a:cubicBezTo>
                    <a:pt x="426" y="11720"/>
                    <a:pt x="747" y="11931"/>
                    <a:pt x="1065" y="11931"/>
                  </a:cubicBezTo>
                  <a:cubicBezTo>
                    <a:pt x="1172" y="11931"/>
                    <a:pt x="1279" y="11907"/>
                    <a:pt x="1382" y="11850"/>
                  </a:cubicBezTo>
                  <a:cubicBezTo>
                    <a:pt x="1596" y="11731"/>
                    <a:pt x="1724" y="11506"/>
                    <a:pt x="1713" y="11283"/>
                  </a:cubicBezTo>
                  <a:cubicBezTo>
                    <a:pt x="1948" y="11266"/>
                    <a:pt x="2180" y="11218"/>
                    <a:pt x="2364" y="11063"/>
                  </a:cubicBezTo>
                  <a:cubicBezTo>
                    <a:pt x="2479" y="10967"/>
                    <a:pt x="2561" y="10841"/>
                    <a:pt x="2601" y="10702"/>
                  </a:cubicBezTo>
                  <a:cubicBezTo>
                    <a:pt x="2808" y="10781"/>
                    <a:pt x="3029" y="10822"/>
                    <a:pt x="3249" y="10822"/>
                  </a:cubicBezTo>
                  <a:cubicBezTo>
                    <a:pt x="3529" y="10822"/>
                    <a:pt x="3810" y="10756"/>
                    <a:pt x="4062" y="10620"/>
                  </a:cubicBezTo>
                  <a:cubicBezTo>
                    <a:pt x="4486" y="10392"/>
                    <a:pt x="4776" y="9992"/>
                    <a:pt x="4902" y="9537"/>
                  </a:cubicBezTo>
                  <a:cubicBezTo>
                    <a:pt x="5210" y="9698"/>
                    <a:pt x="5561" y="9788"/>
                    <a:pt x="5908" y="9788"/>
                  </a:cubicBezTo>
                  <a:cubicBezTo>
                    <a:pt x="6301" y="9788"/>
                    <a:pt x="6689" y="9673"/>
                    <a:pt x="7004" y="9414"/>
                  </a:cubicBezTo>
                  <a:cubicBezTo>
                    <a:pt x="7498" y="9007"/>
                    <a:pt x="7718" y="8285"/>
                    <a:pt x="7501" y="7684"/>
                  </a:cubicBezTo>
                  <a:cubicBezTo>
                    <a:pt x="7935" y="7599"/>
                    <a:pt x="8331" y="7329"/>
                    <a:pt x="8535" y="6928"/>
                  </a:cubicBezTo>
                  <a:cubicBezTo>
                    <a:pt x="8739" y="6522"/>
                    <a:pt x="8737" y="6036"/>
                    <a:pt x="8543" y="5629"/>
                  </a:cubicBezTo>
                  <a:cubicBezTo>
                    <a:pt x="8947" y="5522"/>
                    <a:pt x="9294" y="5209"/>
                    <a:pt x="9391" y="4788"/>
                  </a:cubicBezTo>
                  <a:cubicBezTo>
                    <a:pt x="9481" y="4392"/>
                    <a:pt x="9344" y="3981"/>
                    <a:pt x="9066" y="3700"/>
                  </a:cubicBezTo>
                  <a:cubicBezTo>
                    <a:pt x="9339" y="3527"/>
                    <a:pt x="9536" y="3241"/>
                    <a:pt x="9576" y="2910"/>
                  </a:cubicBezTo>
                  <a:cubicBezTo>
                    <a:pt x="9623" y="2516"/>
                    <a:pt x="9437" y="2126"/>
                    <a:pt x="9122" y="1897"/>
                  </a:cubicBezTo>
                  <a:cubicBezTo>
                    <a:pt x="9395" y="1417"/>
                    <a:pt x="9374" y="790"/>
                    <a:pt x="8996" y="361"/>
                  </a:cubicBezTo>
                  <a:cubicBezTo>
                    <a:pt x="8847" y="191"/>
                    <a:pt x="8646" y="69"/>
                    <a:pt x="8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9"/>
            <p:cNvSpPr/>
            <p:nvPr/>
          </p:nvSpPr>
          <p:spPr>
            <a:xfrm>
              <a:off x="3383484" y="2758492"/>
              <a:ext cx="239538" cy="377524"/>
            </a:xfrm>
            <a:custGeom>
              <a:avLst/>
              <a:gdLst/>
              <a:ahLst/>
              <a:cxnLst/>
              <a:rect l="l" t="t" r="r" b="b"/>
              <a:pathLst>
                <a:path w="7916" h="12476" extrusionOk="0">
                  <a:moveTo>
                    <a:pt x="1327" y="0"/>
                  </a:moveTo>
                  <a:cubicBezTo>
                    <a:pt x="1196" y="0"/>
                    <a:pt x="1085" y="28"/>
                    <a:pt x="998" y="86"/>
                  </a:cubicBezTo>
                  <a:cubicBezTo>
                    <a:pt x="0" y="742"/>
                    <a:pt x="724" y="9491"/>
                    <a:pt x="724" y="9491"/>
                  </a:cubicBezTo>
                  <a:cubicBezTo>
                    <a:pt x="710" y="11992"/>
                    <a:pt x="3447" y="12475"/>
                    <a:pt x="5253" y="12475"/>
                  </a:cubicBezTo>
                  <a:cubicBezTo>
                    <a:pt x="5847" y="12475"/>
                    <a:pt x="6340" y="12423"/>
                    <a:pt x="6602" y="12373"/>
                  </a:cubicBezTo>
                  <a:cubicBezTo>
                    <a:pt x="7916" y="12123"/>
                    <a:pt x="7744" y="7809"/>
                    <a:pt x="6248" y="4755"/>
                  </a:cubicBezTo>
                  <a:cubicBezTo>
                    <a:pt x="4862" y="1925"/>
                    <a:pt x="2414" y="0"/>
                    <a:pt x="1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9"/>
            <p:cNvSpPr/>
            <p:nvPr/>
          </p:nvSpPr>
          <p:spPr>
            <a:xfrm>
              <a:off x="3397797" y="2889458"/>
              <a:ext cx="204316" cy="115987"/>
            </a:xfrm>
            <a:custGeom>
              <a:avLst/>
              <a:gdLst/>
              <a:ahLst/>
              <a:cxnLst/>
              <a:rect l="l" t="t" r="r" b="b"/>
              <a:pathLst>
                <a:path w="6752" h="3833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299"/>
                    <a:pt x="11" y="598"/>
                    <a:pt x="19" y="897"/>
                  </a:cubicBezTo>
                  <a:cubicBezTo>
                    <a:pt x="329" y="1291"/>
                    <a:pt x="1116" y="1979"/>
                    <a:pt x="1648" y="2314"/>
                  </a:cubicBezTo>
                  <a:cubicBezTo>
                    <a:pt x="2279" y="2712"/>
                    <a:pt x="4780" y="3832"/>
                    <a:pt x="5464" y="3832"/>
                  </a:cubicBezTo>
                  <a:cubicBezTo>
                    <a:pt x="5473" y="3832"/>
                    <a:pt x="5483" y="3832"/>
                    <a:pt x="5492" y="3832"/>
                  </a:cubicBezTo>
                  <a:cubicBezTo>
                    <a:pt x="5937" y="3808"/>
                    <a:pt x="6545" y="3750"/>
                    <a:pt x="6752" y="3335"/>
                  </a:cubicBezTo>
                  <a:cubicBezTo>
                    <a:pt x="6716" y="3155"/>
                    <a:pt x="6674" y="2974"/>
                    <a:pt x="6626" y="2792"/>
                  </a:cubicBezTo>
                  <a:cubicBezTo>
                    <a:pt x="6478" y="3053"/>
                    <a:pt x="6175" y="3434"/>
                    <a:pt x="5673" y="3434"/>
                  </a:cubicBezTo>
                  <a:cubicBezTo>
                    <a:pt x="5573" y="3434"/>
                    <a:pt x="5465" y="3419"/>
                    <a:pt x="5348" y="3384"/>
                  </a:cubicBezTo>
                  <a:cubicBezTo>
                    <a:pt x="4344" y="3088"/>
                    <a:pt x="2423" y="2618"/>
                    <a:pt x="1717" y="1975"/>
                  </a:cubicBezTo>
                  <a:cubicBezTo>
                    <a:pt x="1157" y="1472"/>
                    <a:pt x="324" y="41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9"/>
            <p:cNvSpPr/>
            <p:nvPr/>
          </p:nvSpPr>
          <p:spPr>
            <a:xfrm>
              <a:off x="2893700" y="2431076"/>
              <a:ext cx="491816" cy="2199115"/>
            </a:xfrm>
            <a:custGeom>
              <a:avLst/>
              <a:gdLst/>
              <a:ahLst/>
              <a:cxnLst/>
              <a:rect l="l" t="t" r="r" b="b"/>
              <a:pathLst>
                <a:path w="16253" h="72674" extrusionOk="0">
                  <a:moveTo>
                    <a:pt x="16251" y="0"/>
                  </a:moveTo>
                  <a:cubicBezTo>
                    <a:pt x="16251" y="0"/>
                    <a:pt x="14616" y="228"/>
                    <a:pt x="14177" y="615"/>
                  </a:cubicBezTo>
                  <a:cubicBezTo>
                    <a:pt x="13739" y="1004"/>
                    <a:pt x="12660" y="1981"/>
                    <a:pt x="12660" y="1981"/>
                  </a:cubicBezTo>
                  <a:cubicBezTo>
                    <a:pt x="12660" y="1981"/>
                    <a:pt x="10224" y="2554"/>
                    <a:pt x="9878" y="2891"/>
                  </a:cubicBezTo>
                  <a:cubicBezTo>
                    <a:pt x="9532" y="3227"/>
                    <a:pt x="9466" y="3945"/>
                    <a:pt x="8833" y="4197"/>
                  </a:cubicBezTo>
                  <a:cubicBezTo>
                    <a:pt x="8833" y="4197"/>
                    <a:pt x="2899" y="6069"/>
                    <a:pt x="1551" y="11732"/>
                  </a:cubicBezTo>
                  <a:cubicBezTo>
                    <a:pt x="203" y="17397"/>
                    <a:pt x="0" y="21105"/>
                    <a:pt x="1280" y="23331"/>
                  </a:cubicBezTo>
                  <a:cubicBezTo>
                    <a:pt x="2563" y="25556"/>
                    <a:pt x="4653" y="27175"/>
                    <a:pt x="4653" y="27175"/>
                  </a:cubicBezTo>
                  <a:cubicBezTo>
                    <a:pt x="4653" y="27175"/>
                    <a:pt x="2023" y="29939"/>
                    <a:pt x="1416" y="33784"/>
                  </a:cubicBezTo>
                  <a:cubicBezTo>
                    <a:pt x="809" y="37627"/>
                    <a:pt x="404" y="58059"/>
                    <a:pt x="708" y="62408"/>
                  </a:cubicBezTo>
                  <a:cubicBezTo>
                    <a:pt x="1011" y="66756"/>
                    <a:pt x="4551" y="68579"/>
                    <a:pt x="7485" y="69285"/>
                  </a:cubicBezTo>
                  <a:cubicBezTo>
                    <a:pt x="7485" y="69285"/>
                    <a:pt x="8345" y="69538"/>
                    <a:pt x="9104" y="70651"/>
                  </a:cubicBezTo>
                  <a:cubicBezTo>
                    <a:pt x="9861" y="71764"/>
                    <a:pt x="13183" y="72674"/>
                    <a:pt x="16251" y="72674"/>
                  </a:cubicBezTo>
                  <a:lnTo>
                    <a:pt x="16251" y="71942"/>
                  </a:lnTo>
                  <a:cubicBezTo>
                    <a:pt x="16251" y="71942"/>
                    <a:pt x="15419" y="72036"/>
                    <a:pt x="14583" y="72036"/>
                  </a:cubicBezTo>
                  <a:cubicBezTo>
                    <a:pt x="14118" y="72036"/>
                    <a:pt x="13652" y="72006"/>
                    <a:pt x="13326" y="71916"/>
                  </a:cubicBezTo>
                  <a:cubicBezTo>
                    <a:pt x="12416" y="71662"/>
                    <a:pt x="12643" y="71233"/>
                    <a:pt x="13452" y="71032"/>
                  </a:cubicBezTo>
                  <a:cubicBezTo>
                    <a:pt x="13643" y="70984"/>
                    <a:pt x="13899" y="70966"/>
                    <a:pt x="14180" y="70966"/>
                  </a:cubicBezTo>
                  <a:cubicBezTo>
                    <a:pt x="15089" y="70966"/>
                    <a:pt x="16251" y="71157"/>
                    <a:pt x="16251" y="71157"/>
                  </a:cubicBezTo>
                  <a:lnTo>
                    <a:pt x="16251" y="70576"/>
                  </a:lnTo>
                  <a:cubicBezTo>
                    <a:pt x="16251" y="70576"/>
                    <a:pt x="15401" y="70415"/>
                    <a:pt x="14570" y="70415"/>
                  </a:cubicBezTo>
                  <a:cubicBezTo>
                    <a:pt x="14360" y="70415"/>
                    <a:pt x="14152" y="70425"/>
                    <a:pt x="13959" y="70451"/>
                  </a:cubicBezTo>
                  <a:cubicBezTo>
                    <a:pt x="13104" y="70562"/>
                    <a:pt x="12569" y="70896"/>
                    <a:pt x="11837" y="70896"/>
                  </a:cubicBezTo>
                  <a:cubicBezTo>
                    <a:pt x="11747" y="70896"/>
                    <a:pt x="11653" y="70891"/>
                    <a:pt x="11556" y="70879"/>
                  </a:cubicBezTo>
                  <a:cubicBezTo>
                    <a:pt x="10672" y="70778"/>
                    <a:pt x="10317" y="70678"/>
                    <a:pt x="9988" y="70323"/>
                  </a:cubicBezTo>
                  <a:cubicBezTo>
                    <a:pt x="9659" y="69969"/>
                    <a:pt x="9583" y="69666"/>
                    <a:pt x="10014" y="69413"/>
                  </a:cubicBezTo>
                  <a:cubicBezTo>
                    <a:pt x="10252" y="69272"/>
                    <a:pt x="10670" y="69202"/>
                    <a:pt x="11112" y="69202"/>
                  </a:cubicBezTo>
                  <a:cubicBezTo>
                    <a:pt x="11465" y="69202"/>
                    <a:pt x="11834" y="69247"/>
                    <a:pt x="12137" y="69337"/>
                  </a:cubicBezTo>
                  <a:cubicBezTo>
                    <a:pt x="12819" y="69538"/>
                    <a:pt x="14185" y="69614"/>
                    <a:pt x="14691" y="69640"/>
                  </a:cubicBezTo>
                  <a:cubicBezTo>
                    <a:pt x="15197" y="69666"/>
                    <a:pt x="16251" y="69818"/>
                    <a:pt x="16251" y="69818"/>
                  </a:cubicBezTo>
                  <a:lnTo>
                    <a:pt x="16251" y="69312"/>
                  </a:lnTo>
                  <a:cubicBezTo>
                    <a:pt x="16251" y="69312"/>
                    <a:pt x="15146" y="69286"/>
                    <a:pt x="14793" y="69211"/>
                  </a:cubicBezTo>
                  <a:cubicBezTo>
                    <a:pt x="14439" y="69135"/>
                    <a:pt x="14691" y="68781"/>
                    <a:pt x="15122" y="68680"/>
                  </a:cubicBezTo>
                  <a:cubicBezTo>
                    <a:pt x="15335" y="68630"/>
                    <a:pt x="15614" y="68617"/>
                    <a:pt x="15841" y="68617"/>
                  </a:cubicBezTo>
                  <a:cubicBezTo>
                    <a:pt x="16073" y="68617"/>
                    <a:pt x="16252" y="68630"/>
                    <a:pt x="16252" y="68630"/>
                  </a:cubicBezTo>
                  <a:lnTo>
                    <a:pt x="16252" y="68073"/>
                  </a:lnTo>
                  <a:cubicBezTo>
                    <a:pt x="16252" y="68073"/>
                    <a:pt x="16067" y="68047"/>
                    <a:pt x="15792" y="68047"/>
                  </a:cubicBezTo>
                  <a:cubicBezTo>
                    <a:pt x="15459" y="68047"/>
                    <a:pt x="14995" y="68085"/>
                    <a:pt x="14566" y="68251"/>
                  </a:cubicBezTo>
                  <a:cubicBezTo>
                    <a:pt x="13895" y="68511"/>
                    <a:pt x="13576" y="68752"/>
                    <a:pt x="13084" y="68752"/>
                  </a:cubicBezTo>
                  <a:cubicBezTo>
                    <a:pt x="13002" y="68752"/>
                    <a:pt x="12916" y="68745"/>
                    <a:pt x="12822" y="68731"/>
                  </a:cubicBezTo>
                  <a:cubicBezTo>
                    <a:pt x="12165" y="68630"/>
                    <a:pt x="11381" y="68580"/>
                    <a:pt x="11229" y="68251"/>
                  </a:cubicBezTo>
                  <a:cubicBezTo>
                    <a:pt x="11078" y="67922"/>
                    <a:pt x="11734" y="67670"/>
                    <a:pt x="12165" y="67568"/>
                  </a:cubicBezTo>
                  <a:cubicBezTo>
                    <a:pt x="12288" y="67539"/>
                    <a:pt x="12430" y="67530"/>
                    <a:pt x="12582" y="67530"/>
                  </a:cubicBezTo>
                  <a:cubicBezTo>
                    <a:pt x="12783" y="67530"/>
                    <a:pt x="13002" y="67545"/>
                    <a:pt x="13217" y="67545"/>
                  </a:cubicBezTo>
                  <a:cubicBezTo>
                    <a:pt x="13405" y="67545"/>
                    <a:pt x="13590" y="67534"/>
                    <a:pt x="13758" y="67492"/>
                  </a:cubicBezTo>
                  <a:cubicBezTo>
                    <a:pt x="13953" y="67443"/>
                    <a:pt x="14369" y="67428"/>
                    <a:pt x="14807" y="67428"/>
                  </a:cubicBezTo>
                  <a:cubicBezTo>
                    <a:pt x="15503" y="67428"/>
                    <a:pt x="16253" y="67466"/>
                    <a:pt x="16253" y="67466"/>
                  </a:cubicBezTo>
                  <a:lnTo>
                    <a:pt x="16253" y="66859"/>
                  </a:lnTo>
                  <a:cubicBezTo>
                    <a:pt x="16253" y="66859"/>
                    <a:pt x="15680" y="66910"/>
                    <a:pt x="15023" y="66935"/>
                  </a:cubicBezTo>
                  <a:cubicBezTo>
                    <a:pt x="14574" y="66953"/>
                    <a:pt x="13936" y="67159"/>
                    <a:pt x="13593" y="67159"/>
                  </a:cubicBezTo>
                  <a:cubicBezTo>
                    <a:pt x="13434" y="67159"/>
                    <a:pt x="13338" y="67114"/>
                    <a:pt x="13354" y="66986"/>
                  </a:cubicBezTo>
                  <a:cubicBezTo>
                    <a:pt x="13404" y="66581"/>
                    <a:pt x="13733" y="66303"/>
                    <a:pt x="14391" y="66177"/>
                  </a:cubicBezTo>
                  <a:cubicBezTo>
                    <a:pt x="14756" y="66107"/>
                    <a:pt x="15292" y="66091"/>
                    <a:pt x="15695" y="66091"/>
                  </a:cubicBezTo>
                  <a:cubicBezTo>
                    <a:pt x="16016" y="66091"/>
                    <a:pt x="16253" y="66101"/>
                    <a:pt x="16253" y="66101"/>
                  </a:cubicBezTo>
                  <a:lnTo>
                    <a:pt x="16253" y="65469"/>
                  </a:lnTo>
                  <a:cubicBezTo>
                    <a:pt x="16253" y="65469"/>
                    <a:pt x="15563" y="65371"/>
                    <a:pt x="14765" y="65371"/>
                  </a:cubicBezTo>
                  <a:cubicBezTo>
                    <a:pt x="14085" y="65371"/>
                    <a:pt x="13326" y="65442"/>
                    <a:pt x="12848" y="65705"/>
                  </a:cubicBezTo>
                  <a:cubicBezTo>
                    <a:pt x="11811" y="66277"/>
                    <a:pt x="12014" y="66759"/>
                    <a:pt x="11280" y="66960"/>
                  </a:cubicBezTo>
                  <a:cubicBezTo>
                    <a:pt x="10546" y="67162"/>
                    <a:pt x="9535" y="67593"/>
                    <a:pt x="8751" y="67896"/>
                  </a:cubicBezTo>
                  <a:cubicBezTo>
                    <a:pt x="8615" y="67949"/>
                    <a:pt x="8404" y="67977"/>
                    <a:pt x="8142" y="67977"/>
                  </a:cubicBezTo>
                  <a:cubicBezTo>
                    <a:pt x="6892" y="67977"/>
                    <a:pt x="4453" y="67342"/>
                    <a:pt x="3137" y="65705"/>
                  </a:cubicBezTo>
                  <a:cubicBezTo>
                    <a:pt x="1545" y="63725"/>
                    <a:pt x="1746" y="59947"/>
                    <a:pt x="1797" y="58473"/>
                  </a:cubicBezTo>
                  <a:cubicBezTo>
                    <a:pt x="1846" y="56999"/>
                    <a:pt x="2074" y="43292"/>
                    <a:pt x="2175" y="40460"/>
                  </a:cubicBezTo>
                  <a:cubicBezTo>
                    <a:pt x="2277" y="37629"/>
                    <a:pt x="3161" y="32192"/>
                    <a:pt x="4324" y="30143"/>
                  </a:cubicBezTo>
                  <a:cubicBezTo>
                    <a:pt x="5489" y="28091"/>
                    <a:pt x="7006" y="26827"/>
                    <a:pt x="7006" y="26827"/>
                  </a:cubicBezTo>
                  <a:cubicBezTo>
                    <a:pt x="7006" y="26827"/>
                    <a:pt x="2225" y="24880"/>
                    <a:pt x="1753" y="19688"/>
                  </a:cubicBezTo>
                  <a:cubicBezTo>
                    <a:pt x="1281" y="14496"/>
                    <a:pt x="2360" y="9978"/>
                    <a:pt x="6138" y="6742"/>
                  </a:cubicBezTo>
                  <a:cubicBezTo>
                    <a:pt x="6138" y="6742"/>
                    <a:pt x="7891" y="5123"/>
                    <a:pt x="9913" y="4787"/>
                  </a:cubicBezTo>
                  <a:cubicBezTo>
                    <a:pt x="9913" y="4787"/>
                    <a:pt x="10654" y="4921"/>
                    <a:pt x="11397" y="5528"/>
                  </a:cubicBezTo>
                  <a:cubicBezTo>
                    <a:pt x="12138" y="6135"/>
                    <a:pt x="14093" y="6607"/>
                    <a:pt x="16252" y="6607"/>
                  </a:cubicBezTo>
                  <a:lnTo>
                    <a:pt x="16252" y="6168"/>
                  </a:lnTo>
                  <a:cubicBezTo>
                    <a:pt x="16252" y="6168"/>
                    <a:pt x="13858" y="6168"/>
                    <a:pt x="13015" y="5730"/>
                  </a:cubicBezTo>
                  <a:cubicBezTo>
                    <a:pt x="12171" y="5291"/>
                    <a:pt x="12037" y="5021"/>
                    <a:pt x="12442" y="4752"/>
                  </a:cubicBezTo>
                  <a:cubicBezTo>
                    <a:pt x="12608" y="4641"/>
                    <a:pt x="12830" y="4593"/>
                    <a:pt x="13083" y="4593"/>
                  </a:cubicBezTo>
                  <a:cubicBezTo>
                    <a:pt x="13448" y="4593"/>
                    <a:pt x="13878" y="4693"/>
                    <a:pt x="14295" y="4852"/>
                  </a:cubicBezTo>
                  <a:cubicBezTo>
                    <a:pt x="15003" y="5123"/>
                    <a:pt x="16251" y="5190"/>
                    <a:pt x="16251" y="5190"/>
                  </a:cubicBezTo>
                  <a:lnTo>
                    <a:pt x="16251" y="4886"/>
                  </a:lnTo>
                  <a:cubicBezTo>
                    <a:pt x="16251" y="4886"/>
                    <a:pt x="14801" y="4839"/>
                    <a:pt x="14598" y="4593"/>
                  </a:cubicBezTo>
                  <a:cubicBezTo>
                    <a:pt x="14397" y="4347"/>
                    <a:pt x="16251" y="4044"/>
                    <a:pt x="16251" y="4044"/>
                  </a:cubicBezTo>
                  <a:lnTo>
                    <a:pt x="16251" y="3606"/>
                  </a:lnTo>
                  <a:cubicBezTo>
                    <a:pt x="16251" y="3606"/>
                    <a:pt x="14902" y="3875"/>
                    <a:pt x="14227" y="4011"/>
                  </a:cubicBezTo>
                  <a:cubicBezTo>
                    <a:pt x="13552" y="4146"/>
                    <a:pt x="12137" y="4179"/>
                    <a:pt x="11597" y="4179"/>
                  </a:cubicBezTo>
                  <a:cubicBezTo>
                    <a:pt x="11057" y="4179"/>
                    <a:pt x="11227" y="3201"/>
                    <a:pt x="11901" y="2798"/>
                  </a:cubicBezTo>
                  <a:cubicBezTo>
                    <a:pt x="11901" y="2798"/>
                    <a:pt x="12523" y="2445"/>
                    <a:pt x="13307" y="2445"/>
                  </a:cubicBezTo>
                  <a:cubicBezTo>
                    <a:pt x="13398" y="2445"/>
                    <a:pt x="13491" y="2450"/>
                    <a:pt x="13585" y="2460"/>
                  </a:cubicBezTo>
                  <a:cubicBezTo>
                    <a:pt x="14495" y="2562"/>
                    <a:pt x="14868" y="2932"/>
                    <a:pt x="16249" y="2965"/>
                  </a:cubicBezTo>
                  <a:lnTo>
                    <a:pt x="16249" y="2445"/>
                  </a:lnTo>
                  <a:cubicBezTo>
                    <a:pt x="16249" y="2445"/>
                    <a:pt x="16007" y="2499"/>
                    <a:pt x="15662" y="2499"/>
                  </a:cubicBezTo>
                  <a:cubicBezTo>
                    <a:pt x="15368" y="2499"/>
                    <a:pt x="14999" y="2460"/>
                    <a:pt x="14639" y="2316"/>
                  </a:cubicBezTo>
                  <a:cubicBezTo>
                    <a:pt x="13856" y="2004"/>
                    <a:pt x="13932" y="1911"/>
                    <a:pt x="14151" y="1667"/>
                  </a:cubicBezTo>
                  <a:cubicBezTo>
                    <a:pt x="14314" y="1485"/>
                    <a:pt x="14703" y="1434"/>
                    <a:pt x="14975" y="1434"/>
                  </a:cubicBezTo>
                  <a:cubicBezTo>
                    <a:pt x="15067" y="1434"/>
                    <a:pt x="15145" y="1440"/>
                    <a:pt x="15197" y="1448"/>
                  </a:cubicBezTo>
                  <a:cubicBezTo>
                    <a:pt x="15333" y="1471"/>
                    <a:pt x="15764" y="1475"/>
                    <a:pt x="16031" y="1475"/>
                  </a:cubicBezTo>
                  <a:cubicBezTo>
                    <a:pt x="16160" y="1475"/>
                    <a:pt x="16251" y="1474"/>
                    <a:pt x="16251" y="1474"/>
                  </a:cubicBezTo>
                  <a:lnTo>
                    <a:pt x="16251" y="1154"/>
                  </a:lnTo>
                  <a:cubicBezTo>
                    <a:pt x="16251" y="1154"/>
                    <a:pt x="15865" y="1199"/>
                    <a:pt x="15533" y="1199"/>
                  </a:cubicBezTo>
                  <a:cubicBezTo>
                    <a:pt x="15367" y="1199"/>
                    <a:pt x="15214" y="1188"/>
                    <a:pt x="15130" y="1154"/>
                  </a:cubicBezTo>
                  <a:cubicBezTo>
                    <a:pt x="14876" y="1052"/>
                    <a:pt x="14994" y="749"/>
                    <a:pt x="15374" y="607"/>
                  </a:cubicBezTo>
                  <a:cubicBezTo>
                    <a:pt x="15682" y="491"/>
                    <a:pt x="16069" y="480"/>
                    <a:pt x="16203" y="480"/>
                  </a:cubicBezTo>
                  <a:cubicBezTo>
                    <a:pt x="16234" y="480"/>
                    <a:pt x="16251" y="481"/>
                    <a:pt x="16251" y="481"/>
                  </a:cubicBezTo>
                  <a:lnTo>
                    <a:pt x="16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9"/>
            <p:cNvSpPr/>
            <p:nvPr/>
          </p:nvSpPr>
          <p:spPr>
            <a:xfrm>
              <a:off x="2942691" y="3560419"/>
              <a:ext cx="130118" cy="258632"/>
            </a:xfrm>
            <a:custGeom>
              <a:avLst/>
              <a:gdLst/>
              <a:ahLst/>
              <a:cxnLst/>
              <a:rect l="l" t="t" r="r" b="b"/>
              <a:pathLst>
                <a:path w="4300" h="8547" extrusionOk="0">
                  <a:moveTo>
                    <a:pt x="506" y="0"/>
                  </a:moveTo>
                  <a:lnTo>
                    <a:pt x="1" y="6270"/>
                  </a:lnTo>
                  <a:cubicBezTo>
                    <a:pt x="1" y="6270"/>
                    <a:pt x="131" y="6160"/>
                    <a:pt x="356" y="6160"/>
                  </a:cubicBezTo>
                  <a:cubicBezTo>
                    <a:pt x="574" y="6160"/>
                    <a:pt x="881" y="6264"/>
                    <a:pt x="1244" y="6675"/>
                  </a:cubicBezTo>
                  <a:cubicBezTo>
                    <a:pt x="2374" y="7956"/>
                    <a:pt x="4300" y="8546"/>
                    <a:pt x="4300" y="8546"/>
                  </a:cubicBezTo>
                  <a:lnTo>
                    <a:pt x="4300" y="7333"/>
                  </a:lnTo>
                  <a:cubicBezTo>
                    <a:pt x="1063" y="5967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9"/>
            <p:cNvSpPr/>
            <p:nvPr/>
          </p:nvSpPr>
          <p:spPr>
            <a:xfrm>
              <a:off x="2937577" y="3972715"/>
              <a:ext cx="244864" cy="218265"/>
            </a:xfrm>
            <a:custGeom>
              <a:avLst/>
              <a:gdLst/>
              <a:ahLst/>
              <a:cxnLst/>
              <a:rect l="l" t="t" r="r" b="b"/>
              <a:pathLst>
                <a:path w="8092" h="7213" extrusionOk="0">
                  <a:moveTo>
                    <a:pt x="498" y="1"/>
                  </a:moveTo>
                  <a:lnTo>
                    <a:pt x="0" y="5761"/>
                  </a:lnTo>
                  <a:cubicBezTo>
                    <a:pt x="0" y="5761"/>
                    <a:pt x="709" y="5423"/>
                    <a:pt x="1214" y="5356"/>
                  </a:cubicBezTo>
                  <a:cubicBezTo>
                    <a:pt x="1239" y="5352"/>
                    <a:pt x="1265" y="5351"/>
                    <a:pt x="1293" y="5351"/>
                  </a:cubicBezTo>
                  <a:cubicBezTo>
                    <a:pt x="1819" y="5351"/>
                    <a:pt x="2785" y="5942"/>
                    <a:pt x="4227" y="6541"/>
                  </a:cubicBezTo>
                  <a:cubicBezTo>
                    <a:pt x="5728" y="7165"/>
                    <a:pt x="7457" y="7213"/>
                    <a:pt x="7952" y="7213"/>
                  </a:cubicBezTo>
                  <a:cubicBezTo>
                    <a:pt x="8042" y="7213"/>
                    <a:pt x="8092" y="7211"/>
                    <a:pt x="8092" y="7211"/>
                  </a:cubicBezTo>
                  <a:lnTo>
                    <a:pt x="8092" y="6334"/>
                  </a:lnTo>
                  <a:cubicBezTo>
                    <a:pt x="539" y="5626"/>
                    <a:pt x="498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9"/>
            <p:cNvSpPr/>
            <p:nvPr/>
          </p:nvSpPr>
          <p:spPr>
            <a:xfrm>
              <a:off x="3065515" y="3220112"/>
              <a:ext cx="222411" cy="178473"/>
            </a:xfrm>
            <a:custGeom>
              <a:avLst/>
              <a:gdLst/>
              <a:ahLst/>
              <a:cxnLst/>
              <a:rect l="l" t="t" r="r" b="b"/>
              <a:pathLst>
                <a:path w="7350" h="5898" extrusionOk="0">
                  <a:moveTo>
                    <a:pt x="1" y="7"/>
                  </a:moveTo>
                  <a:lnTo>
                    <a:pt x="1" y="2124"/>
                  </a:lnTo>
                  <a:cubicBezTo>
                    <a:pt x="1" y="2124"/>
                    <a:pt x="926" y="1389"/>
                    <a:pt x="2008" y="1389"/>
                  </a:cubicBezTo>
                  <a:cubicBezTo>
                    <a:pt x="2306" y="1389"/>
                    <a:pt x="2616" y="1444"/>
                    <a:pt x="2922" y="1586"/>
                  </a:cubicBezTo>
                  <a:cubicBezTo>
                    <a:pt x="4338" y="2244"/>
                    <a:pt x="5077" y="3509"/>
                    <a:pt x="5279" y="3862"/>
                  </a:cubicBezTo>
                  <a:cubicBezTo>
                    <a:pt x="5480" y="4216"/>
                    <a:pt x="5185" y="5582"/>
                    <a:pt x="5741" y="5834"/>
                  </a:cubicBezTo>
                  <a:cubicBezTo>
                    <a:pt x="5837" y="5878"/>
                    <a:pt x="5945" y="5898"/>
                    <a:pt x="6057" y="5898"/>
                  </a:cubicBezTo>
                  <a:cubicBezTo>
                    <a:pt x="6599" y="5898"/>
                    <a:pt x="7258" y="5426"/>
                    <a:pt x="7300" y="4798"/>
                  </a:cubicBezTo>
                  <a:cubicBezTo>
                    <a:pt x="7350" y="4039"/>
                    <a:pt x="6132" y="1511"/>
                    <a:pt x="3933" y="701"/>
                  </a:cubicBezTo>
                  <a:cubicBezTo>
                    <a:pt x="2027" y="1"/>
                    <a:pt x="1935" y="552"/>
                    <a:pt x="1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9"/>
            <p:cNvSpPr/>
            <p:nvPr/>
          </p:nvSpPr>
          <p:spPr>
            <a:xfrm>
              <a:off x="3083489" y="2814352"/>
              <a:ext cx="249857" cy="381821"/>
            </a:xfrm>
            <a:custGeom>
              <a:avLst/>
              <a:gdLst/>
              <a:ahLst/>
              <a:cxnLst/>
              <a:rect l="l" t="t" r="r" b="b"/>
              <a:pathLst>
                <a:path w="8257" h="12618" extrusionOk="0">
                  <a:moveTo>
                    <a:pt x="8256" y="0"/>
                  </a:moveTo>
                  <a:cubicBezTo>
                    <a:pt x="8256" y="0"/>
                    <a:pt x="7244" y="39"/>
                    <a:pt x="6789" y="291"/>
                  </a:cubicBezTo>
                  <a:cubicBezTo>
                    <a:pt x="6334" y="544"/>
                    <a:pt x="6135" y="596"/>
                    <a:pt x="6135" y="596"/>
                  </a:cubicBezTo>
                  <a:lnTo>
                    <a:pt x="6133" y="600"/>
                  </a:lnTo>
                  <a:cubicBezTo>
                    <a:pt x="4803" y="870"/>
                    <a:pt x="3608" y="2200"/>
                    <a:pt x="3608" y="2200"/>
                  </a:cubicBezTo>
                  <a:cubicBezTo>
                    <a:pt x="3472" y="2351"/>
                    <a:pt x="0" y="3313"/>
                    <a:pt x="226" y="6802"/>
                  </a:cubicBezTo>
                  <a:cubicBezTo>
                    <a:pt x="451" y="10293"/>
                    <a:pt x="4535" y="12618"/>
                    <a:pt x="4535" y="12618"/>
                  </a:cubicBezTo>
                  <a:lnTo>
                    <a:pt x="4982" y="11455"/>
                  </a:lnTo>
                  <a:cubicBezTo>
                    <a:pt x="3545" y="10889"/>
                    <a:pt x="2226" y="9507"/>
                    <a:pt x="1619" y="7940"/>
                  </a:cubicBezTo>
                  <a:cubicBezTo>
                    <a:pt x="1012" y="6371"/>
                    <a:pt x="1543" y="4982"/>
                    <a:pt x="2559" y="4577"/>
                  </a:cubicBezTo>
                  <a:cubicBezTo>
                    <a:pt x="2702" y="4519"/>
                    <a:pt x="2832" y="4494"/>
                    <a:pt x="2950" y="4494"/>
                  </a:cubicBezTo>
                  <a:cubicBezTo>
                    <a:pt x="3665" y="4494"/>
                    <a:pt x="3942" y="5433"/>
                    <a:pt x="4225" y="5866"/>
                  </a:cubicBezTo>
                  <a:cubicBezTo>
                    <a:pt x="4554" y="6371"/>
                    <a:pt x="4503" y="7838"/>
                    <a:pt x="4680" y="8496"/>
                  </a:cubicBezTo>
                  <a:cubicBezTo>
                    <a:pt x="4856" y="9153"/>
                    <a:pt x="5439" y="9456"/>
                    <a:pt x="5893" y="9634"/>
                  </a:cubicBezTo>
                  <a:cubicBezTo>
                    <a:pt x="6137" y="9729"/>
                    <a:pt x="6411" y="9751"/>
                    <a:pt x="6613" y="9751"/>
                  </a:cubicBezTo>
                  <a:cubicBezTo>
                    <a:pt x="6786" y="9751"/>
                    <a:pt x="6905" y="9735"/>
                    <a:pt x="6905" y="9735"/>
                  </a:cubicBezTo>
                  <a:lnTo>
                    <a:pt x="7030" y="9331"/>
                  </a:lnTo>
                  <a:lnTo>
                    <a:pt x="7030" y="9331"/>
                  </a:lnTo>
                  <a:cubicBezTo>
                    <a:pt x="7030" y="9331"/>
                    <a:pt x="6977" y="9334"/>
                    <a:pt x="6896" y="9334"/>
                  </a:cubicBezTo>
                  <a:cubicBezTo>
                    <a:pt x="6668" y="9334"/>
                    <a:pt x="6227" y="9308"/>
                    <a:pt x="6171" y="9103"/>
                  </a:cubicBezTo>
                  <a:cubicBezTo>
                    <a:pt x="6095" y="8825"/>
                    <a:pt x="7285" y="8799"/>
                    <a:pt x="7285" y="8799"/>
                  </a:cubicBezTo>
                  <a:lnTo>
                    <a:pt x="7310" y="8496"/>
                  </a:lnTo>
                  <a:lnTo>
                    <a:pt x="7310" y="8496"/>
                  </a:lnTo>
                  <a:cubicBezTo>
                    <a:pt x="7310" y="8496"/>
                    <a:pt x="6205" y="8676"/>
                    <a:pt x="5698" y="8676"/>
                  </a:cubicBezTo>
                  <a:cubicBezTo>
                    <a:pt x="5668" y="8676"/>
                    <a:pt x="5641" y="8675"/>
                    <a:pt x="5615" y="8674"/>
                  </a:cubicBezTo>
                  <a:cubicBezTo>
                    <a:pt x="5161" y="8648"/>
                    <a:pt x="4983" y="7864"/>
                    <a:pt x="5149" y="7764"/>
                  </a:cubicBezTo>
                  <a:cubicBezTo>
                    <a:pt x="5192" y="7737"/>
                    <a:pt x="5244" y="7726"/>
                    <a:pt x="5306" y="7726"/>
                  </a:cubicBezTo>
                  <a:cubicBezTo>
                    <a:pt x="5481" y="7726"/>
                    <a:pt x="5733" y="7815"/>
                    <a:pt x="6068" y="7889"/>
                  </a:cubicBezTo>
                  <a:cubicBezTo>
                    <a:pt x="6520" y="7991"/>
                    <a:pt x="6829" y="7991"/>
                    <a:pt x="6829" y="7991"/>
                  </a:cubicBezTo>
                  <a:lnTo>
                    <a:pt x="6879" y="7637"/>
                  </a:lnTo>
                  <a:cubicBezTo>
                    <a:pt x="6879" y="7637"/>
                    <a:pt x="5135" y="7486"/>
                    <a:pt x="4932" y="6854"/>
                  </a:cubicBezTo>
                  <a:cubicBezTo>
                    <a:pt x="4730" y="6221"/>
                    <a:pt x="5462" y="6095"/>
                    <a:pt x="5740" y="6069"/>
                  </a:cubicBezTo>
                  <a:cubicBezTo>
                    <a:pt x="5750" y="6068"/>
                    <a:pt x="5759" y="6068"/>
                    <a:pt x="5769" y="6068"/>
                  </a:cubicBezTo>
                  <a:cubicBezTo>
                    <a:pt x="6049" y="6068"/>
                    <a:pt x="6481" y="6401"/>
                    <a:pt x="6707" y="6499"/>
                  </a:cubicBezTo>
                  <a:cubicBezTo>
                    <a:pt x="6707" y="6499"/>
                    <a:pt x="6930" y="7194"/>
                    <a:pt x="7852" y="7296"/>
                  </a:cubicBezTo>
                  <a:lnTo>
                    <a:pt x="7852" y="6953"/>
                  </a:lnTo>
                  <a:cubicBezTo>
                    <a:pt x="7852" y="6953"/>
                    <a:pt x="7290" y="6831"/>
                    <a:pt x="7280" y="6700"/>
                  </a:cubicBezTo>
                  <a:cubicBezTo>
                    <a:pt x="7272" y="6582"/>
                    <a:pt x="7456" y="6576"/>
                    <a:pt x="7492" y="6576"/>
                  </a:cubicBezTo>
                  <a:cubicBezTo>
                    <a:pt x="7496" y="6576"/>
                    <a:pt x="7498" y="6576"/>
                    <a:pt x="7498" y="6576"/>
                  </a:cubicBezTo>
                  <a:cubicBezTo>
                    <a:pt x="7553" y="6577"/>
                    <a:pt x="7605" y="6577"/>
                    <a:pt x="7653" y="6577"/>
                  </a:cubicBezTo>
                  <a:cubicBezTo>
                    <a:pt x="7814" y="6577"/>
                    <a:pt x="7928" y="6574"/>
                    <a:pt x="7928" y="6574"/>
                  </a:cubicBezTo>
                  <a:lnTo>
                    <a:pt x="7965" y="6096"/>
                  </a:lnTo>
                  <a:lnTo>
                    <a:pt x="6905" y="6145"/>
                  </a:lnTo>
                  <a:cubicBezTo>
                    <a:pt x="6905" y="6145"/>
                    <a:pt x="6071" y="5765"/>
                    <a:pt x="6068" y="5589"/>
                  </a:cubicBezTo>
                  <a:cubicBezTo>
                    <a:pt x="6067" y="5506"/>
                    <a:pt x="6216" y="5483"/>
                    <a:pt x="6408" y="5483"/>
                  </a:cubicBezTo>
                  <a:cubicBezTo>
                    <a:pt x="6629" y="5483"/>
                    <a:pt x="6906" y="5512"/>
                    <a:pt x="7082" y="5512"/>
                  </a:cubicBezTo>
                  <a:cubicBezTo>
                    <a:pt x="7411" y="5512"/>
                    <a:pt x="7966" y="5462"/>
                    <a:pt x="7966" y="5462"/>
                  </a:cubicBezTo>
                  <a:lnTo>
                    <a:pt x="7966" y="4982"/>
                  </a:lnTo>
                  <a:cubicBezTo>
                    <a:pt x="7966" y="4982"/>
                    <a:pt x="7530" y="5091"/>
                    <a:pt x="6891" y="5091"/>
                  </a:cubicBezTo>
                  <a:cubicBezTo>
                    <a:pt x="6608" y="5091"/>
                    <a:pt x="6285" y="5069"/>
                    <a:pt x="5943" y="5008"/>
                  </a:cubicBezTo>
                  <a:cubicBezTo>
                    <a:pt x="4830" y="4805"/>
                    <a:pt x="4881" y="3768"/>
                    <a:pt x="5147" y="3540"/>
                  </a:cubicBezTo>
                  <a:cubicBezTo>
                    <a:pt x="5231" y="3469"/>
                    <a:pt x="5342" y="3442"/>
                    <a:pt x="5470" y="3442"/>
                  </a:cubicBezTo>
                  <a:cubicBezTo>
                    <a:pt x="5735" y="3442"/>
                    <a:pt x="6070" y="3557"/>
                    <a:pt x="6370" y="3629"/>
                  </a:cubicBezTo>
                  <a:lnTo>
                    <a:pt x="6369" y="3629"/>
                  </a:lnTo>
                  <a:cubicBezTo>
                    <a:pt x="6369" y="3629"/>
                    <a:pt x="6815" y="4147"/>
                    <a:pt x="7333" y="4236"/>
                  </a:cubicBezTo>
                  <a:cubicBezTo>
                    <a:pt x="7506" y="4266"/>
                    <a:pt x="7632" y="4276"/>
                    <a:pt x="7724" y="4276"/>
                  </a:cubicBezTo>
                  <a:cubicBezTo>
                    <a:pt x="7908" y="4276"/>
                    <a:pt x="7953" y="4236"/>
                    <a:pt x="7953" y="4236"/>
                  </a:cubicBezTo>
                  <a:lnTo>
                    <a:pt x="7953" y="3951"/>
                  </a:lnTo>
                  <a:cubicBezTo>
                    <a:pt x="7953" y="3951"/>
                    <a:pt x="7858" y="3956"/>
                    <a:pt x="7732" y="3956"/>
                  </a:cubicBezTo>
                  <a:cubicBezTo>
                    <a:pt x="7527" y="3956"/>
                    <a:pt x="7242" y="3944"/>
                    <a:pt x="7161" y="3881"/>
                  </a:cubicBezTo>
                  <a:cubicBezTo>
                    <a:pt x="7029" y="3780"/>
                    <a:pt x="7219" y="3719"/>
                    <a:pt x="7219" y="3719"/>
                  </a:cubicBezTo>
                  <a:cubicBezTo>
                    <a:pt x="7318" y="3719"/>
                    <a:pt x="7383" y="3717"/>
                    <a:pt x="7383" y="3717"/>
                  </a:cubicBezTo>
                  <a:cubicBezTo>
                    <a:pt x="7410" y="3720"/>
                    <a:pt x="7439" y="3721"/>
                    <a:pt x="7468" y="3721"/>
                  </a:cubicBezTo>
                  <a:cubicBezTo>
                    <a:pt x="7692" y="3721"/>
                    <a:pt x="7953" y="3641"/>
                    <a:pt x="7953" y="3641"/>
                  </a:cubicBezTo>
                  <a:lnTo>
                    <a:pt x="7953" y="3173"/>
                  </a:lnTo>
                  <a:lnTo>
                    <a:pt x="7435" y="3261"/>
                  </a:lnTo>
                  <a:cubicBezTo>
                    <a:pt x="7435" y="3261"/>
                    <a:pt x="7408" y="3262"/>
                    <a:pt x="7363" y="3262"/>
                  </a:cubicBezTo>
                  <a:cubicBezTo>
                    <a:pt x="7118" y="3262"/>
                    <a:pt x="6319" y="3244"/>
                    <a:pt x="6170" y="3008"/>
                  </a:cubicBezTo>
                  <a:cubicBezTo>
                    <a:pt x="5992" y="2731"/>
                    <a:pt x="6700" y="2603"/>
                    <a:pt x="7029" y="2553"/>
                  </a:cubicBezTo>
                  <a:cubicBezTo>
                    <a:pt x="7359" y="2503"/>
                    <a:pt x="7965" y="2503"/>
                    <a:pt x="7965" y="2503"/>
                  </a:cubicBezTo>
                  <a:lnTo>
                    <a:pt x="7965" y="2150"/>
                  </a:lnTo>
                  <a:cubicBezTo>
                    <a:pt x="7965" y="2150"/>
                    <a:pt x="6600" y="2301"/>
                    <a:pt x="5766" y="2427"/>
                  </a:cubicBezTo>
                  <a:cubicBezTo>
                    <a:pt x="5657" y="2444"/>
                    <a:pt x="5554" y="2451"/>
                    <a:pt x="5460" y="2451"/>
                  </a:cubicBezTo>
                  <a:cubicBezTo>
                    <a:pt x="4827" y="2451"/>
                    <a:pt x="4523" y="2105"/>
                    <a:pt x="4830" y="1643"/>
                  </a:cubicBezTo>
                  <a:cubicBezTo>
                    <a:pt x="5015" y="1365"/>
                    <a:pt x="5472" y="1151"/>
                    <a:pt x="5868" y="1008"/>
                  </a:cubicBezTo>
                  <a:cubicBezTo>
                    <a:pt x="5890" y="1001"/>
                    <a:pt x="6025" y="960"/>
                    <a:pt x="6166" y="960"/>
                  </a:cubicBezTo>
                  <a:cubicBezTo>
                    <a:pt x="6223" y="960"/>
                    <a:pt x="6282" y="966"/>
                    <a:pt x="6334" y="984"/>
                  </a:cubicBezTo>
                  <a:cubicBezTo>
                    <a:pt x="6530" y="1051"/>
                    <a:pt x="6726" y="1591"/>
                    <a:pt x="7066" y="1693"/>
                  </a:cubicBezTo>
                  <a:cubicBezTo>
                    <a:pt x="7260" y="1751"/>
                    <a:pt x="7616" y="1763"/>
                    <a:pt x="7888" y="1763"/>
                  </a:cubicBezTo>
                  <a:cubicBezTo>
                    <a:pt x="8097" y="1763"/>
                    <a:pt x="8256" y="1756"/>
                    <a:pt x="8256" y="1756"/>
                  </a:cubicBezTo>
                  <a:lnTo>
                    <a:pt x="8256" y="1478"/>
                  </a:lnTo>
                  <a:cubicBezTo>
                    <a:pt x="8256" y="1478"/>
                    <a:pt x="6953" y="1440"/>
                    <a:pt x="7055" y="1137"/>
                  </a:cubicBezTo>
                  <a:cubicBezTo>
                    <a:pt x="7116" y="955"/>
                    <a:pt x="7534" y="919"/>
                    <a:pt x="7860" y="919"/>
                  </a:cubicBezTo>
                  <a:cubicBezTo>
                    <a:pt x="8079" y="919"/>
                    <a:pt x="8256" y="935"/>
                    <a:pt x="8256" y="935"/>
                  </a:cubicBezTo>
                  <a:lnTo>
                    <a:pt x="8256" y="644"/>
                  </a:lnTo>
                  <a:cubicBezTo>
                    <a:pt x="8256" y="644"/>
                    <a:pt x="7772" y="685"/>
                    <a:pt x="7364" y="685"/>
                  </a:cubicBezTo>
                  <a:cubicBezTo>
                    <a:pt x="7019" y="685"/>
                    <a:pt x="6730" y="655"/>
                    <a:pt x="6839" y="547"/>
                  </a:cubicBezTo>
                  <a:cubicBezTo>
                    <a:pt x="7080" y="313"/>
                    <a:pt x="8256" y="241"/>
                    <a:pt x="8256" y="241"/>
                  </a:cubicBezTo>
                  <a:lnTo>
                    <a:pt x="82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9"/>
            <p:cNvSpPr/>
            <p:nvPr/>
          </p:nvSpPr>
          <p:spPr>
            <a:xfrm>
              <a:off x="3231429" y="3376346"/>
              <a:ext cx="144522" cy="184768"/>
            </a:xfrm>
            <a:custGeom>
              <a:avLst/>
              <a:gdLst/>
              <a:ahLst/>
              <a:cxnLst/>
              <a:rect l="l" t="t" r="r" b="b"/>
              <a:pathLst>
                <a:path w="4776" h="6106" extrusionOk="0">
                  <a:moveTo>
                    <a:pt x="3563" y="0"/>
                  </a:moveTo>
                  <a:cubicBezTo>
                    <a:pt x="3342" y="0"/>
                    <a:pt x="2970" y="262"/>
                    <a:pt x="2680" y="537"/>
                  </a:cubicBezTo>
                  <a:cubicBezTo>
                    <a:pt x="2326" y="874"/>
                    <a:pt x="1314" y="1110"/>
                    <a:pt x="658" y="1346"/>
                  </a:cubicBezTo>
                  <a:cubicBezTo>
                    <a:pt x="0" y="1581"/>
                    <a:pt x="314" y="2290"/>
                    <a:pt x="314" y="2290"/>
                  </a:cubicBezTo>
                  <a:cubicBezTo>
                    <a:pt x="467" y="2683"/>
                    <a:pt x="3574" y="5915"/>
                    <a:pt x="4180" y="6083"/>
                  </a:cubicBezTo>
                  <a:cubicBezTo>
                    <a:pt x="4234" y="6098"/>
                    <a:pt x="4283" y="6105"/>
                    <a:pt x="4327" y="6105"/>
                  </a:cubicBezTo>
                  <a:cubicBezTo>
                    <a:pt x="4776" y="6105"/>
                    <a:pt x="4718" y="5382"/>
                    <a:pt x="4702" y="5097"/>
                  </a:cubicBezTo>
                  <a:cubicBezTo>
                    <a:pt x="4686" y="4786"/>
                    <a:pt x="3861" y="201"/>
                    <a:pt x="3686" y="42"/>
                  </a:cubicBezTo>
                  <a:cubicBezTo>
                    <a:pt x="3654" y="14"/>
                    <a:pt x="3613" y="0"/>
                    <a:pt x="3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9"/>
            <p:cNvSpPr/>
            <p:nvPr/>
          </p:nvSpPr>
          <p:spPr>
            <a:xfrm>
              <a:off x="3220687" y="3161014"/>
              <a:ext cx="123007" cy="196115"/>
            </a:xfrm>
            <a:custGeom>
              <a:avLst/>
              <a:gdLst/>
              <a:ahLst/>
              <a:cxnLst/>
              <a:rect l="l" t="t" r="r" b="b"/>
              <a:pathLst>
                <a:path w="4065" h="6481" extrusionOk="0">
                  <a:moveTo>
                    <a:pt x="448" y="1"/>
                  </a:moveTo>
                  <a:lnTo>
                    <a:pt x="1" y="278"/>
                  </a:lnTo>
                  <a:lnTo>
                    <a:pt x="1" y="1163"/>
                  </a:lnTo>
                  <a:cubicBezTo>
                    <a:pt x="2435" y="2326"/>
                    <a:pt x="2572" y="5765"/>
                    <a:pt x="2572" y="5765"/>
                  </a:cubicBezTo>
                  <a:cubicBezTo>
                    <a:pt x="2612" y="6294"/>
                    <a:pt x="2801" y="6480"/>
                    <a:pt x="3177" y="6480"/>
                  </a:cubicBezTo>
                  <a:cubicBezTo>
                    <a:pt x="3268" y="6480"/>
                    <a:pt x="3370" y="6469"/>
                    <a:pt x="3483" y="6450"/>
                  </a:cubicBezTo>
                  <a:cubicBezTo>
                    <a:pt x="4065" y="6349"/>
                    <a:pt x="3990" y="6095"/>
                    <a:pt x="3888" y="4958"/>
                  </a:cubicBezTo>
                  <a:cubicBezTo>
                    <a:pt x="3786" y="3820"/>
                    <a:pt x="3179" y="2403"/>
                    <a:pt x="2623" y="1493"/>
                  </a:cubicBezTo>
                  <a:cubicBezTo>
                    <a:pt x="2066" y="582"/>
                    <a:pt x="448" y="1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9"/>
            <p:cNvSpPr/>
            <p:nvPr/>
          </p:nvSpPr>
          <p:spPr>
            <a:xfrm>
              <a:off x="3172755" y="4099142"/>
              <a:ext cx="132630" cy="143100"/>
            </a:xfrm>
            <a:custGeom>
              <a:avLst/>
              <a:gdLst/>
              <a:ahLst/>
              <a:cxnLst/>
              <a:rect l="l" t="t" r="r" b="b"/>
              <a:pathLst>
                <a:path w="4383" h="4729" extrusionOk="0">
                  <a:moveTo>
                    <a:pt x="3750" y="0"/>
                  </a:moveTo>
                  <a:cubicBezTo>
                    <a:pt x="2056" y="202"/>
                    <a:pt x="1607" y="1105"/>
                    <a:pt x="1172" y="1744"/>
                  </a:cubicBezTo>
                  <a:cubicBezTo>
                    <a:pt x="896" y="2150"/>
                    <a:pt x="363" y="2158"/>
                    <a:pt x="323" y="2158"/>
                  </a:cubicBezTo>
                  <a:cubicBezTo>
                    <a:pt x="321" y="2158"/>
                    <a:pt x="321" y="2158"/>
                    <a:pt x="321" y="2158"/>
                  </a:cubicBezTo>
                  <a:cubicBezTo>
                    <a:pt x="1" y="2646"/>
                    <a:pt x="321" y="3033"/>
                    <a:pt x="321" y="3033"/>
                  </a:cubicBezTo>
                  <a:cubicBezTo>
                    <a:pt x="321" y="3033"/>
                    <a:pt x="1013" y="3042"/>
                    <a:pt x="1299" y="3184"/>
                  </a:cubicBezTo>
                  <a:cubicBezTo>
                    <a:pt x="1460" y="3264"/>
                    <a:pt x="1754" y="3538"/>
                    <a:pt x="2083" y="4094"/>
                  </a:cubicBezTo>
                  <a:cubicBezTo>
                    <a:pt x="2412" y="4650"/>
                    <a:pt x="2664" y="4575"/>
                    <a:pt x="3221" y="4675"/>
                  </a:cubicBezTo>
                  <a:cubicBezTo>
                    <a:pt x="3444" y="4716"/>
                    <a:pt x="3626" y="4728"/>
                    <a:pt x="3765" y="4728"/>
                  </a:cubicBezTo>
                  <a:cubicBezTo>
                    <a:pt x="3972" y="4728"/>
                    <a:pt x="4080" y="4701"/>
                    <a:pt x="4080" y="4701"/>
                  </a:cubicBezTo>
                  <a:lnTo>
                    <a:pt x="4157" y="4423"/>
                  </a:lnTo>
                  <a:cubicBezTo>
                    <a:pt x="4157" y="4423"/>
                    <a:pt x="3550" y="4422"/>
                    <a:pt x="2993" y="4323"/>
                  </a:cubicBezTo>
                  <a:cubicBezTo>
                    <a:pt x="2437" y="4222"/>
                    <a:pt x="2512" y="3791"/>
                    <a:pt x="2538" y="3589"/>
                  </a:cubicBezTo>
                  <a:cubicBezTo>
                    <a:pt x="2553" y="3464"/>
                    <a:pt x="2734" y="3417"/>
                    <a:pt x="2965" y="3417"/>
                  </a:cubicBezTo>
                  <a:cubicBezTo>
                    <a:pt x="3107" y="3417"/>
                    <a:pt x="3268" y="3435"/>
                    <a:pt x="3422" y="3464"/>
                  </a:cubicBezTo>
                  <a:cubicBezTo>
                    <a:pt x="3826" y="3539"/>
                    <a:pt x="4003" y="3539"/>
                    <a:pt x="4003" y="3539"/>
                  </a:cubicBezTo>
                  <a:lnTo>
                    <a:pt x="4079" y="3210"/>
                  </a:lnTo>
                  <a:lnTo>
                    <a:pt x="4079" y="3210"/>
                  </a:lnTo>
                  <a:cubicBezTo>
                    <a:pt x="4079" y="3210"/>
                    <a:pt x="4021" y="3214"/>
                    <a:pt x="3924" y="3214"/>
                  </a:cubicBezTo>
                  <a:cubicBezTo>
                    <a:pt x="3784" y="3214"/>
                    <a:pt x="3561" y="3205"/>
                    <a:pt x="3322" y="3160"/>
                  </a:cubicBezTo>
                  <a:cubicBezTo>
                    <a:pt x="2917" y="3084"/>
                    <a:pt x="2740" y="3008"/>
                    <a:pt x="2740" y="2807"/>
                  </a:cubicBezTo>
                  <a:cubicBezTo>
                    <a:pt x="2740" y="2605"/>
                    <a:pt x="3422" y="2654"/>
                    <a:pt x="3700" y="2579"/>
                  </a:cubicBezTo>
                  <a:cubicBezTo>
                    <a:pt x="3978" y="2503"/>
                    <a:pt x="4383" y="2401"/>
                    <a:pt x="4383" y="2401"/>
                  </a:cubicBezTo>
                  <a:lnTo>
                    <a:pt x="4332" y="2124"/>
                  </a:lnTo>
                  <a:cubicBezTo>
                    <a:pt x="4332" y="2124"/>
                    <a:pt x="3534" y="2324"/>
                    <a:pt x="3029" y="2324"/>
                  </a:cubicBezTo>
                  <a:cubicBezTo>
                    <a:pt x="2938" y="2324"/>
                    <a:pt x="2856" y="2317"/>
                    <a:pt x="2790" y="2302"/>
                  </a:cubicBezTo>
                  <a:cubicBezTo>
                    <a:pt x="2361" y="2200"/>
                    <a:pt x="2335" y="2022"/>
                    <a:pt x="2437" y="1669"/>
                  </a:cubicBezTo>
                  <a:cubicBezTo>
                    <a:pt x="2538" y="1315"/>
                    <a:pt x="3070" y="1366"/>
                    <a:pt x="3498" y="1239"/>
                  </a:cubicBezTo>
                  <a:cubicBezTo>
                    <a:pt x="3928" y="1114"/>
                    <a:pt x="4307" y="1038"/>
                    <a:pt x="4307" y="1038"/>
                  </a:cubicBezTo>
                  <a:lnTo>
                    <a:pt x="4332" y="760"/>
                  </a:lnTo>
                  <a:lnTo>
                    <a:pt x="4332" y="760"/>
                  </a:lnTo>
                  <a:cubicBezTo>
                    <a:pt x="4332" y="760"/>
                    <a:pt x="3438" y="1043"/>
                    <a:pt x="3028" y="1043"/>
                  </a:cubicBezTo>
                  <a:cubicBezTo>
                    <a:pt x="2996" y="1043"/>
                    <a:pt x="2967" y="1041"/>
                    <a:pt x="2942" y="1038"/>
                  </a:cubicBezTo>
                  <a:cubicBezTo>
                    <a:pt x="2588" y="987"/>
                    <a:pt x="2689" y="734"/>
                    <a:pt x="3018" y="507"/>
                  </a:cubicBezTo>
                  <a:cubicBezTo>
                    <a:pt x="3345" y="279"/>
                    <a:pt x="3826" y="253"/>
                    <a:pt x="3826" y="253"/>
                  </a:cubicBezTo>
                  <a:lnTo>
                    <a:pt x="3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9"/>
            <p:cNvSpPr/>
            <p:nvPr/>
          </p:nvSpPr>
          <p:spPr>
            <a:xfrm>
              <a:off x="3067421" y="3735021"/>
              <a:ext cx="267831" cy="149757"/>
            </a:xfrm>
            <a:custGeom>
              <a:avLst/>
              <a:gdLst/>
              <a:ahLst/>
              <a:cxnLst/>
              <a:rect l="l" t="t" r="r" b="b"/>
              <a:pathLst>
                <a:path w="8851" h="4949" extrusionOk="0">
                  <a:moveTo>
                    <a:pt x="7843" y="0"/>
                  </a:moveTo>
                  <a:cubicBezTo>
                    <a:pt x="7660" y="0"/>
                    <a:pt x="7474" y="13"/>
                    <a:pt x="7307" y="46"/>
                  </a:cubicBezTo>
                  <a:cubicBezTo>
                    <a:pt x="6675" y="171"/>
                    <a:pt x="5485" y="753"/>
                    <a:pt x="4602" y="778"/>
                  </a:cubicBezTo>
                  <a:cubicBezTo>
                    <a:pt x="3717" y="804"/>
                    <a:pt x="2301" y="1133"/>
                    <a:pt x="1568" y="1411"/>
                  </a:cubicBezTo>
                  <a:cubicBezTo>
                    <a:pt x="1182" y="1557"/>
                    <a:pt x="818" y="1591"/>
                    <a:pt x="559" y="1591"/>
                  </a:cubicBezTo>
                  <a:cubicBezTo>
                    <a:pt x="325" y="1591"/>
                    <a:pt x="176" y="1563"/>
                    <a:pt x="176" y="1563"/>
                  </a:cubicBezTo>
                  <a:cubicBezTo>
                    <a:pt x="1" y="1942"/>
                    <a:pt x="176" y="2775"/>
                    <a:pt x="176" y="2775"/>
                  </a:cubicBezTo>
                  <a:cubicBezTo>
                    <a:pt x="176" y="2775"/>
                    <a:pt x="176" y="2775"/>
                    <a:pt x="176" y="2775"/>
                  </a:cubicBezTo>
                  <a:cubicBezTo>
                    <a:pt x="378" y="2850"/>
                    <a:pt x="606" y="3003"/>
                    <a:pt x="783" y="3230"/>
                  </a:cubicBezTo>
                  <a:cubicBezTo>
                    <a:pt x="961" y="3457"/>
                    <a:pt x="1061" y="3862"/>
                    <a:pt x="1314" y="4216"/>
                  </a:cubicBezTo>
                  <a:cubicBezTo>
                    <a:pt x="1568" y="4570"/>
                    <a:pt x="2376" y="4948"/>
                    <a:pt x="2376" y="4948"/>
                  </a:cubicBezTo>
                  <a:lnTo>
                    <a:pt x="2756" y="4570"/>
                  </a:lnTo>
                  <a:cubicBezTo>
                    <a:pt x="2756" y="4570"/>
                    <a:pt x="1895" y="4166"/>
                    <a:pt x="1718" y="3913"/>
                  </a:cubicBezTo>
                  <a:cubicBezTo>
                    <a:pt x="1540" y="3660"/>
                    <a:pt x="1237" y="3003"/>
                    <a:pt x="1491" y="2850"/>
                  </a:cubicBezTo>
                  <a:cubicBezTo>
                    <a:pt x="1514" y="2837"/>
                    <a:pt x="1537" y="2831"/>
                    <a:pt x="1562" y="2831"/>
                  </a:cubicBezTo>
                  <a:cubicBezTo>
                    <a:pt x="1807" y="2831"/>
                    <a:pt x="2120" y="3466"/>
                    <a:pt x="2351" y="3559"/>
                  </a:cubicBezTo>
                  <a:cubicBezTo>
                    <a:pt x="2604" y="3660"/>
                    <a:pt x="2907" y="4140"/>
                    <a:pt x="2907" y="4140"/>
                  </a:cubicBezTo>
                  <a:lnTo>
                    <a:pt x="3590" y="3837"/>
                  </a:lnTo>
                  <a:cubicBezTo>
                    <a:pt x="3590" y="3837"/>
                    <a:pt x="2881" y="3434"/>
                    <a:pt x="2730" y="3256"/>
                  </a:cubicBezTo>
                  <a:cubicBezTo>
                    <a:pt x="2578" y="3079"/>
                    <a:pt x="2452" y="2599"/>
                    <a:pt x="2756" y="2422"/>
                  </a:cubicBezTo>
                  <a:cubicBezTo>
                    <a:pt x="2797" y="2397"/>
                    <a:pt x="2834" y="2386"/>
                    <a:pt x="2866" y="2386"/>
                  </a:cubicBezTo>
                  <a:cubicBezTo>
                    <a:pt x="3071" y="2386"/>
                    <a:pt x="3123" y="2827"/>
                    <a:pt x="3363" y="3154"/>
                  </a:cubicBezTo>
                  <a:cubicBezTo>
                    <a:pt x="3640" y="3533"/>
                    <a:pt x="3893" y="3584"/>
                    <a:pt x="3893" y="3584"/>
                  </a:cubicBezTo>
                  <a:lnTo>
                    <a:pt x="4373" y="3356"/>
                  </a:lnTo>
                  <a:cubicBezTo>
                    <a:pt x="4373" y="3356"/>
                    <a:pt x="3995" y="3128"/>
                    <a:pt x="3717" y="2951"/>
                  </a:cubicBezTo>
                  <a:cubicBezTo>
                    <a:pt x="3440" y="2773"/>
                    <a:pt x="3287" y="2319"/>
                    <a:pt x="3364" y="1939"/>
                  </a:cubicBezTo>
                  <a:cubicBezTo>
                    <a:pt x="3422" y="1648"/>
                    <a:pt x="3823" y="1566"/>
                    <a:pt x="4063" y="1566"/>
                  </a:cubicBezTo>
                  <a:cubicBezTo>
                    <a:pt x="4136" y="1566"/>
                    <a:pt x="4194" y="1574"/>
                    <a:pt x="4223" y="1586"/>
                  </a:cubicBezTo>
                  <a:cubicBezTo>
                    <a:pt x="4351" y="1636"/>
                    <a:pt x="4603" y="1990"/>
                    <a:pt x="4628" y="2243"/>
                  </a:cubicBezTo>
                  <a:cubicBezTo>
                    <a:pt x="4654" y="2495"/>
                    <a:pt x="4628" y="2824"/>
                    <a:pt x="4628" y="2824"/>
                  </a:cubicBezTo>
                  <a:lnTo>
                    <a:pt x="5083" y="2773"/>
                  </a:lnTo>
                  <a:cubicBezTo>
                    <a:pt x="5083" y="2773"/>
                    <a:pt x="5032" y="2344"/>
                    <a:pt x="5361" y="2319"/>
                  </a:cubicBezTo>
                  <a:cubicBezTo>
                    <a:pt x="5377" y="2318"/>
                    <a:pt x="5392" y="2317"/>
                    <a:pt x="5406" y="2317"/>
                  </a:cubicBezTo>
                  <a:cubicBezTo>
                    <a:pt x="5691" y="2317"/>
                    <a:pt x="5714" y="2546"/>
                    <a:pt x="5714" y="2546"/>
                  </a:cubicBezTo>
                  <a:lnTo>
                    <a:pt x="6170" y="2319"/>
                  </a:lnTo>
                  <a:cubicBezTo>
                    <a:pt x="6170" y="2319"/>
                    <a:pt x="5739" y="2167"/>
                    <a:pt x="5538" y="2117"/>
                  </a:cubicBezTo>
                  <a:cubicBezTo>
                    <a:pt x="5335" y="2067"/>
                    <a:pt x="4880" y="1840"/>
                    <a:pt x="4855" y="1460"/>
                  </a:cubicBezTo>
                  <a:cubicBezTo>
                    <a:pt x="4829" y="1081"/>
                    <a:pt x="5208" y="1131"/>
                    <a:pt x="5765" y="1055"/>
                  </a:cubicBezTo>
                  <a:cubicBezTo>
                    <a:pt x="5863" y="1041"/>
                    <a:pt x="5949" y="1035"/>
                    <a:pt x="6023" y="1035"/>
                  </a:cubicBezTo>
                  <a:cubicBezTo>
                    <a:pt x="6369" y="1035"/>
                    <a:pt x="6488" y="1171"/>
                    <a:pt x="6675" y="1358"/>
                  </a:cubicBezTo>
                  <a:cubicBezTo>
                    <a:pt x="6902" y="1586"/>
                    <a:pt x="6852" y="1915"/>
                    <a:pt x="6852" y="1915"/>
                  </a:cubicBezTo>
                  <a:lnTo>
                    <a:pt x="7358" y="1763"/>
                  </a:lnTo>
                  <a:cubicBezTo>
                    <a:pt x="7358" y="1763"/>
                    <a:pt x="7180" y="1611"/>
                    <a:pt x="7282" y="1308"/>
                  </a:cubicBezTo>
                  <a:cubicBezTo>
                    <a:pt x="7315" y="1207"/>
                    <a:pt x="7391" y="1173"/>
                    <a:pt x="7477" y="1173"/>
                  </a:cubicBezTo>
                  <a:cubicBezTo>
                    <a:pt x="7649" y="1173"/>
                    <a:pt x="7863" y="1308"/>
                    <a:pt x="7863" y="1308"/>
                  </a:cubicBezTo>
                  <a:lnTo>
                    <a:pt x="8166" y="1030"/>
                  </a:lnTo>
                  <a:cubicBezTo>
                    <a:pt x="8166" y="1030"/>
                    <a:pt x="7104" y="981"/>
                    <a:pt x="6953" y="829"/>
                  </a:cubicBezTo>
                  <a:cubicBezTo>
                    <a:pt x="6800" y="677"/>
                    <a:pt x="6953" y="474"/>
                    <a:pt x="7433" y="348"/>
                  </a:cubicBezTo>
                  <a:cubicBezTo>
                    <a:pt x="7574" y="311"/>
                    <a:pt x="7742" y="298"/>
                    <a:pt x="7908" y="298"/>
                  </a:cubicBezTo>
                  <a:cubicBezTo>
                    <a:pt x="8307" y="298"/>
                    <a:pt x="8698" y="374"/>
                    <a:pt x="8698" y="374"/>
                  </a:cubicBezTo>
                  <a:lnTo>
                    <a:pt x="8850" y="96"/>
                  </a:lnTo>
                  <a:cubicBezTo>
                    <a:pt x="8850" y="96"/>
                    <a:pt x="8356" y="0"/>
                    <a:pt x="7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9"/>
            <p:cNvSpPr/>
            <p:nvPr/>
          </p:nvSpPr>
          <p:spPr>
            <a:xfrm>
              <a:off x="3385330" y="2431076"/>
              <a:ext cx="491876" cy="2199115"/>
            </a:xfrm>
            <a:custGeom>
              <a:avLst/>
              <a:gdLst/>
              <a:ahLst/>
              <a:cxnLst/>
              <a:rect l="l" t="t" r="r" b="b"/>
              <a:pathLst>
                <a:path w="16255" h="72674" extrusionOk="0">
                  <a:moveTo>
                    <a:pt x="5" y="0"/>
                  </a:moveTo>
                  <a:lnTo>
                    <a:pt x="5" y="481"/>
                  </a:lnTo>
                  <a:cubicBezTo>
                    <a:pt x="5" y="481"/>
                    <a:pt x="22" y="480"/>
                    <a:pt x="53" y="480"/>
                  </a:cubicBezTo>
                  <a:cubicBezTo>
                    <a:pt x="187" y="480"/>
                    <a:pt x="574" y="491"/>
                    <a:pt x="881" y="607"/>
                  </a:cubicBezTo>
                  <a:cubicBezTo>
                    <a:pt x="1261" y="749"/>
                    <a:pt x="1379" y="1052"/>
                    <a:pt x="1126" y="1154"/>
                  </a:cubicBezTo>
                  <a:cubicBezTo>
                    <a:pt x="1042" y="1188"/>
                    <a:pt x="889" y="1199"/>
                    <a:pt x="723" y="1199"/>
                  </a:cubicBezTo>
                  <a:cubicBezTo>
                    <a:pt x="391" y="1199"/>
                    <a:pt x="5" y="1154"/>
                    <a:pt x="5" y="1154"/>
                  </a:cubicBezTo>
                  <a:lnTo>
                    <a:pt x="5" y="1474"/>
                  </a:lnTo>
                  <a:cubicBezTo>
                    <a:pt x="5" y="1474"/>
                    <a:pt x="96" y="1475"/>
                    <a:pt x="225" y="1475"/>
                  </a:cubicBezTo>
                  <a:cubicBezTo>
                    <a:pt x="492" y="1475"/>
                    <a:pt x="923" y="1471"/>
                    <a:pt x="1059" y="1448"/>
                  </a:cubicBezTo>
                  <a:cubicBezTo>
                    <a:pt x="1110" y="1440"/>
                    <a:pt x="1189" y="1434"/>
                    <a:pt x="1281" y="1434"/>
                  </a:cubicBezTo>
                  <a:cubicBezTo>
                    <a:pt x="1552" y="1434"/>
                    <a:pt x="1941" y="1485"/>
                    <a:pt x="2104" y="1667"/>
                  </a:cubicBezTo>
                  <a:cubicBezTo>
                    <a:pt x="2324" y="1911"/>
                    <a:pt x="2399" y="2004"/>
                    <a:pt x="1615" y="2316"/>
                  </a:cubicBezTo>
                  <a:cubicBezTo>
                    <a:pt x="1256" y="2460"/>
                    <a:pt x="887" y="2499"/>
                    <a:pt x="594" y="2499"/>
                  </a:cubicBezTo>
                  <a:cubicBezTo>
                    <a:pt x="248" y="2499"/>
                    <a:pt x="6" y="2445"/>
                    <a:pt x="6" y="2445"/>
                  </a:cubicBezTo>
                  <a:lnTo>
                    <a:pt x="6" y="2965"/>
                  </a:lnTo>
                  <a:cubicBezTo>
                    <a:pt x="1388" y="2932"/>
                    <a:pt x="1759" y="2562"/>
                    <a:pt x="2670" y="2460"/>
                  </a:cubicBezTo>
                  <a:cubicBezTo>
                    <a:pt x="2764" y="2450"/>
                    <a:pt x="2857" y="2445"/>
                    <a:pt x="2948" y="2445"/>
                  </a:cubicBezTo>
                  <a:cubicBezTo>
                    <a:pt x="3732" y="2445"/>
                    <a:pt x="4355" y="2798"/>
                    <a:pt x="4355" y="2798"/>
                  </a:cubicBezTo>
                  <a:cubicBezTo>
                    <a:pt x="5030" y="3201"/>
                    <a:pt x="5198" y="4179"/>
                    <a:pt x="4659" y="4179"/>
                  </a:cubicBezTo>
                  <a:cubicBezTo>
                    <a:pt x="4119" y="4179"/>
                    <a:pt x="2702" y="4146"/>
                    <a:pt x="2028" y="4011"/>
                  </a:cubicBezTo>
                  <a:cubicBezTo>
                    <a:pt x="1353" y="3875"/>
                    <a:pt x="5" y="3606"/>
                    <a:pt x="5" y="3606"/>
                  </a:cubicBezTo>
                  <a:lnTo>
                    <a:pt x="5" y="4044"/>
                  </a:lnTo>
                  <a:cubicBezTo>
                    <a:pt x="5" y="4044"/>
                    <a:pt x="1858" y="4347"/>
                    <a:pt x="1657" y="4593"/>
                  </a:cubicBezTo>
                  <a:cubicBezTo>
                    <a:pt x="1455" y="4839"/>
                    <a:pt x="5" y="4886"/>
                    <a:pt x="5" y="4886"/>
                  </a:cubicBezTo>
                  <a:lnTo>
                    <a:pt x="5" y="5190"/>
                  </a:lnTo>
                  <a:cubicBezTo>
                    <a:pt x="5" y="5190"/>
                    <a:pt x="1251" y="5123"/>
                    <a:pt x="1960" y="4852"/>
                  </a:cubicBezTo>
                  <a:cubicBezTo>
                    <a:pt x="2379" y="4693"/>
                    <a:pt x="2809" y="4593"/>
                    <a:pt x="3174" y="4593"/>
                  </a:cubicBezTo>
                  <a:cubicBezTo>
                    <a:pt x="3427" y="4593"/>
                    <a:pt x="3649" y="4641"/>
                    <a:pt x="3815" y="4752"/>
                  </a:cubicBezTo>
                  <a:cubicBezTo>
                    <a:pt x="4219" y="5021"/>
                    <a:pt x="4085" y="5291"/>
                    <a:pt x="3241" y="5730"/>
                  </a:cubicBezTo>
                  <a:cubicBezTo>
                    <a:pt x="2398" y="6168"/>
                    <a:pt x="5" y="6168"/>
                    <a:pt x="5" y="6168"/>
                  </a:cubicBezTo>
                  <a:lnTo>
                    <a:pt x="5" y="6607"/>
                  </a:lnTo>
                  <a:cubicBezTo>
                    <a:pt x="2164" y="6607"/>
                    <a:pt x="4119" y="6135"/>
                    <a:pt x="4860" y="5528"/>
                  </a:cubicBezTo>
                  <a:cubicBezTo>
                    <a:pt x="5602" y="4921"/>
                    <a:pt x="6344" y="4787"/>
                    <a:pt x="6344" y="4787"/>
                  </a:cubicBezTo>
                  <a:cubicBezTo>
                    <a:pt x="8366" y="5123"/>
                    <a:pt x="10119" y="6742"/>
                    <a:pt x="10119" y="6742"/>
                  </a:cubicBezTo>
                  <a:cubicBezTo>
                    <a:pt x="13896" y="9978"/>
                    <a:pt x="14975" y="14496"/>
                    <a:pt x="14502" y="19688"/>
                  </a:cubicBezTo>
                  <a:cubicBezTo>
                    <a:pt x="14031" y="24880"/>
                    <a:pt x="9251" y="26827"/>
                    <a:pt x="9251" y="26827"/>
                  </a:cubicBezTo>
                  <a:cubicBezTo>
                    <a:pt x="9251" y="26827"/>
                    <a:pt x="10768" y="28091"/>
                    <a:pt x="11929" y="30143"/>
                  </a:cubicBezTo>
                  <a:cubicBezTo>
                    <a:pt x="13093" y="32192"/>
                    <a:pt x="13977" y="37629"/>
                    <a:pt x="14079" y="40460"/>
                  </a:cubicBezTo>
                  <a:cubicBezTo>
                    <a:pt x="14180" y="43292"/>
                    <a:pt x="14408" y="56999"/>
                    <a:pt x="14457" y="58473"/>
                  </a:cubicBezTo>
                  <a:cubicBezTo>
                    <a:pt x="14508" y="59947"/>
                    <a:pt x="14709" y="63725"/>
                    <a:pt x="13117" y="65705"/>
                  </a:cubicBezTo>
                  <a:cubicBezTo>
                    <a:pt x="11801" y="67342"/>
                    <a:pt x="9362" y="67977"/>
                    <a:pt x="8112" y="67977"/>
                  </a:cubicBezTo>
                  <a:cubicBezTo>
                    <a:pt x="7849" y="67977"/>
                    <a:pt x="7639" y="67949"/>
                    <a:pt x="7503" y="67896"/>
                  </a:cubicBezTo>
                  <a:cubicBezTo>
                    <a:pt x="6718" y="67593"/>
                    <a:pt x="5708" y="67162"/>
                    <a:pt x="4974" y="66960"/>
                  </a:cubicBezTo>
                  <a:cubicBezTo>
                    <a:pt x="4240" y="66759"/>
                    <a:pt x="4444" y="66277"/>
                    <a:pt x="3406" y="65705"/>
                  </a:cubicBezTo>
                  <a:cubicBezTo>
                    <a:pt x="2928" y="65442"/>
                    <a:pt x="2169" y="65371"/>
                    <a:pt x="1489" y="65371"/>
                  </a:cubicBezTo>
                  <a:cubicBezTo>
                    <a:pt x="691" y="65371"/>
                    <a:pt x="1" y="65469"/>
                    <a:pt x="1" y="65469"/>
                  </a:cubicBezTo>
                  <a:lnTo>
                    <a:pt x="1" y="66101"/>
                  </a:lnTo>
                  <a:cubicBezTo>
                    <a:pt x="1" y="66101"/>
                    <a:pt x="238" y="66091"/>
                    <a:pt x="559" y="66091"/>
                  </a:cubicBezTo>
                  <a:cubicBezTo>
                    <a:pt x="962" y="66091"/>
                    <a:pt x="1498" y="66107"/>
                    <a:pt x="1863" y="66177"/>
                  </a:cubicBezTo>
                  <a:cubicBezTo>
                    <a:pt x="2521" y="66303"/>
                    <a:pt x="2851" y="66581"/>
                    <a:pt x="2901" y="66986"/>
                  </a:cubicBezTo>
                  <a:cubicBezTo>
                    <a:pt x="2917" y="67114"/>
                    <a:pt x="2821" y="67159"/>
                    <a:pt x="2662" y="67159"/>
                  </a:cubicBezTo>
                  <a:cubicBezTo>
                    <a:pt x="2318" y="67159"/>
                    <a:pt x="1680" y="66953"/>
                    <a:pt x="1232" y="66935"/>
                  </a:cubicBezTo>
                  <a:cubicBezTo>
                    <a:pt x="576" y="66910"/>
                    <a:pt x="2" y="66859"/>
                    <a:pt x="2" y="66859"/>
                  </a:cubicBezTo>
                  <a:lnTo>
                    <a:pt x="2" y="67466"/>
                  </a:lnTo>
                  <a:cubicBezTo>
                    <a:pt x="2" y="67466"/>
                    <a:pt x="752" y="67428"/>
                    <a:pt x="1448" y="67428"/>
                  </a:cubicBezTo>
                  <a:cubicBezTo>
                    <a:pt x="1886" y="67428"/>
                    <a:pt x="2302" y="67443"/>
                    <a:pt x="2497" y="67492"/>
                  </a:cubicBezTo>
                  <a:cubicBezTo>
                    <a:pt x="2665" y="67534"/>
                    <a:pt x="2850" y="67545"/>
                    <a:pt x="3038" y="67545"/>
                  </a:cubicBezTo>
                  <a:cubicBezTo>
                    <a:pt x="3254" y="67545"/>
                    <a:pt x="3472" y="67530"/>
                    <a:pt x="3674" y="67530"/>
                  </a:cubicBezTo>
                  <a:cubicBezTo>
                    <a:pt x="3825" y="67530"/>
                    <a:pt x="3967" y="67539"/>
                    <a:pt x="4090" y="67568"/>
                  </a:cubicBezTo>
                  <a:cubicBezTo>
                    <a:pt x="4521" y="67670"/>
                    <a:pt x="5178" y="67922"/>
                    <a:pt x="5026" y="68251"/>
                  </a:cubicBezTo>
                  <a:cubicBezTo>
                    <a:pt x="4874" y="68580"/>
                    <a:pt x="4090" y="68631"/>
                    <a:pt x="3433" y="68731"/>
                  </a:cubicBezTo>
                  <a:cubicBezTo>
                    <a:pt x="3339" y="68745"/>
                    <a:pt x="3253" y="68752"/>
                    <a:pt x="3171" y="68752"/>
                  </a:cubicBezTo>
                  <a:cubicBezTo>
                    <a:pt x="2680" y="68752"/>
                    <a:pt x="2361" y="68511"/>
                    <a:pt x="1688" y="68251"/>
                  </a:cubicBezTo>
                  <a:cubicBezTo>
                    <a:pt x="1260" y="68085"/>
                    <a:pt x="796" y="68047"/>
                    <a:pt x="463" y="68047"/>
                  </a:cubicBezTo>
                  <a:cubicBezTo>
                    <a:pt x="188" y="68047"/>
                    <a:pt x="3" y="68073"/>
                    <a:pt x="3" y="68073"/>
                  </a:cubicBezTo>
                  <a:lnTo>
                    <a:pt x="3" y="68630"/>
                  </a:lnTo>
                  <a:cubicBezTo>
                    <a:pt x="3" y="68630"/>
                    <a:pt x="182" y="68617"/>
                    <a:pt x="414" y="68617"/>
                  </a:cubicBezTo>
                  <a:cubicBezTo>
                    <a:pt x="642" y="68617"/>
                    <a:pt x="921" y="68630"/>
                    <a:pt x="1133" y="68680"/>
                  </a:cubicBezTo>
                  <a:cubicBezTo>
                    <a:pt x="1564" y="68781"/>
                    <a:pt x="1816" y="69135"/>
                    <a:pt x="1462" y="69211"/>
                  </a:cubicBezTo>
                  <a:cubicBezTo>
                    <a:pt x="1108" y="69286"/>
                    <a:pt x="5" y="69312"/>
                    <a:pt x="5" y="69312"/>
                  </a:cubicBezTo>
                  <a:lnTo>
                    <a:pt x="5" y="69818"/>
                  </a:lnTo>
                  <a:cubicBezTo>
                    <a:pt x="5" y="69818"/>
                    <a:pt x="1059" y="69666"/>
                    <a:pt x="1564" y="69640"/>
                  </a:cubicBezTo>
                  <a:cubicBezTo>
                    <a:pt x="2070" y="69614"/>
                    <a:pt x="3436" y="69538"/>
                    <a:pt x="4119" y="69337"/>
                  </a:cubicBezTo>
                  <a:cubicBezTo>
                    <a:pt x="4422" y="69247"/>
                    <a:pt x="4790" y="69202"/>
                    <a:pt x="5144" y="69202"/>
                  </a:cubicBezTo>
                  <a:cubicBezTo>
                    <a:pt x="5585" y="69202"/>
                    <a:pt x="6004" y="69272"/>
                    <a:pt x="6242" y="69413"/>
                  </a:cubicBezTo>
                  <a:cubicBezTo>
                    <a:pt x="6672" y="69666"/>
                    <a:pt x="6597" y="69969"/>
                    <a:pt x="6268" y="70323"/>
                  </a:cubicBezTo>
                  <a:cubicBezTo>
                    <a:pt x="5939" y="70678"/>
                    <a:pt x="5584" y="70778"/>
                    <a:pt x="4700" y="70879"/>
                  </a:cubicBezTo>
                  <a:cubicBezTo>
                    <a:pt x="4602" y="70891"/>
                    <a:pt x="4509" y="70896"/>
                    <a:pt x="4419" y="70896"/>
                  </a:cubicBezTo>
                  <a:cubicBezTo>
                    <a:pt x="3686" y="70896"/>
                    <a:pt x="3151" y="70562"/>
                    <a:pt x="2296" y="70451"/>
                  </a:cubicBezTo>
                  <a:cubicBezTo>
                    <a:pt x="2103" y="70425"/>
                    <a:pt x="1895" y="70415"/>
                    <a:pt x="1685" y="70415"/>
                  </a:cubicBezTo>
                  <a:cubicBezTo>
                    <a:pt x="855" y="70415"/>
                    <a:pt x="5" y="70576"/>
                    <a:pt x="5" y="70576"/>
                  </a:cubicBezTo>
                  <a:lnTo>
                    <a:pt x="5" y="71157"/>
                  </a:lnTo>
                  <a:cubicBezTo>
                    <a:pt x="5" y="71157"/>
                    <a:pt x="1167" y="70966"/>
                    <a:pt x="2075" y="70966"/>
                  </a:cubicBezTo>
                  <a:cubicBezTo>
                    <a:pt x="2356" y="70966"/>
                    <a:pt x="2613" y="70984"/>
                    <a:pt x="2803" y="71032"/>
                  </a:cubicBezTo>
                  <a:cubicBezTo>
                    <a:pt x="3612" y="71233"/>
                    <a:pt x="3839" y="71662"/>
                    <a:pt x="2929" y="71916"/>
                  </a:cubicBezTo>
                  <a:cubicBezTo>
                    <a:pt x="2603" y="72006"/>
                    <a:pt x="2137" y="72036"/>
                    <a:pt x="1672" y="72036"/>
                  </a:cubicBezTo>
                  <a:cubicBezTo>
                    <a:pt x="836" y="72036"/>
                    <a:pt x="5" y="71942"/>
                    <a:pt x="5" y="71942"/>
                  </a:cubicBezTo>
                  <a:lnTo>
                    <a:pt x="5" y="72674"/>
                  </a:lnTo>
                  <a:cubicBezTo>
                    <a:pt x="3072" y="72674"/>
                    <a:pt x="6393" y="71764"/>
                    <a:pt x="7152" y="70651"/>
                  </a:cubicBezTo>
                  <a:cubicBezTo>
                    <a:pt x="7910" y="69538"/>
                    <a:pt x="8770" y="69285"/>
                    <a:pt x="8770" y="69285"/>
                  </a:cubicBezTo>
                  <a:cubicBezTo>
                    <a:pt x="11704" y="68579"/>
                    <a:pt x="15244" y="66756"/>
                    <a:pt x="15547" y="62408"/>
                  </a:cubicBezTo>
                  <a:cubicBezTo>
                    <a:pt x="15851" y="58059"/>
                    <a:pt x="15447" y="37627"/>
                    <a:pt x="14840" y="33784"/>
                  </a:cubicBezTo>
                  <a:cubicBezTo>
                    <a:pt x="14233" y="29939"/>
                    <a:pt x="11602" y="27175"/>
                    <a:pt x="11602" y="27175"/>
                  </a:cubicBezTo>
                  <a:cubicBezTo>
                    <a:pt x="11602" y="27175"/>
                    <a:pt x="13693" y="25556"/>
                    <a:pt x="14975" y="23331"/>
                  </a:cubicBezTo>
                  <a:cubicBezTo>
                    <a:pt x="16255" y="21105"/>
                    <a:pt x="16053" y="17397"/>
                    <a:pt x="14704" y="11732"/>
                  </a:cubicBezTo>
                  <a:cubicBezTo>
                    <a:pt x="13356" y="6069"/>
                    <a:pt x="7422" y="4197"/>
                    <a:pt x="7422" y="4197"/>
                  </a:cubicBezTo>
                  <a:cubicBezTo>
                    <a:pt x="6789" y="3945"/>
                    <a:pt x="6723" y="3227"/>
                    <a:pt x="6377" y="2891"/>
                  </a:cubicBezTo>
                  <a:cubicBezTo>
                    <a:pt x="6031" y="2554"/>
                    <a:pt x="3595" y="1981"/>
                    <a:pt x="3595" y="1981"/>
                  </a:cubicBezTo>
                  <a:cubicBezTo>
                    <a:pt x="3595" y="1981"/>
                    <a:pt x="2516" y="1004"/>
                    <a:pt x="2078" y="615"/>
                  </a:cubicBezTo>
                  <a:cubicBezTo>
                    <a:pt x="1640" y="22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9"/>
            <p:cNvSpPr/>
            <p:nvPr/>
          </p:nvSpPr>
          <p:spPr>
            <a:xfrm>
              <a:off x="3698125" y="3560419"/>
              <a:ext cx="130118" cy="258632"/>
            </a:xfrm>
            <a:custGeom>
              <a:avLst/>
              <a:gdLst/>
              <a:ahLst/>
              <a:cxnLst/>
              <a:rect l="l" t="t" r="r" b="b"/>
              <a:pathLst>
                <a:path w="4300" h="8547" extrusionOk="0">
                  <a:moveTo>
                    <a:pt x="3794" y="0"/>
                  </a:moveTo>
                  <a:cubicBezTo>
                    <a:pt x="3794" y="0"/>
                    <a:pt x="3238" y="5967"/>
                    <a:pt x="0" y="7333"/>
                  </a:cubicBezTo>
                  <a:lnTo>
                    <a:pt x="0" y="8546"/>
                  </a:lnTo>
                  <a:cubicBezTo>
                    <a:pt x="0" y="8546"/>
                    <a:pt x="1927" y="7956"/>
                    <a:pt x="3057" y="6675"/>
                  </a:cubicBezTo>
                  <a:cubicBezTo>
                    <a:pt x="3420" y="6264"/>
                    <a:pt x="3727" y="6160"/>
                    <a:pt x="3945" y="6160"/>
                  </a:cubicBezTo>
                  <a:cubicBezTo>
                    <a:pt x="4169" y="6160"/>
                    <a:pt x="4299" y="6270"/>
                    <a:pt x="4299" y="6270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9"/>
            <p:cNvSpPr/>
            <p:nvPr/>
          </p:nvSpPr>
          <p:spPr>
            <a:xfrm>
              <a:off x="3588524" y="3972715"/>
              <a:ext cx="244834" cy="218265"/>
            </a:xfrm>
            <a:custGeom>
              <a:avLst/>
              <a:gdLst/>
              <a:ahLst/>
              <a:cxnLst/>
              <a:rect l="l" t="t" r="r" b="b"/>
              <a:pathLst>
                <a:path w="8091" h="7213" extrusionOk="0">
                  <a:moveTo>
                    <a:pt x="7594" y="1"/>
                  </a:moveTo>
                  <a:cubicBezTo>
                    <a:pt x="7594" y="1"/>
                    <a:pt x="7551" y="5626"/>
                    <a:pt x="0" y="6334"/>
                  </a:cubicBezTo>
                  <a:lnTo>
                    <a:pt x="0" y="7211"/>
                  </a:lnTo>
                  <a:cubicBezTo>
                    <a:pt x="0" y="7211"/>
                    <a:pt x="50" y="7213"/>
                    <a:pt x="140" y="7213"/>
                  </a:cubicBezTo>
                  <a:cubicBezTo>
                    <a:pt x="635" y="7213"/>
                    <a:pt x="2363" y="7165"/>
                    <a:pt x="3864" y="6541"/>
                  </a:cubicBezTo>
                  <a:cubicBezTo>
                    <a:pt x="5306" y="5942"/>
                    <a:pt x="6272" y="5351"/>
                    <a:pt x="6798" y="5351"/>
                  </a:cubicBezTo>
                  <a:cubicBezTo>
                    <a:pt x="6826" y="5351"/>
                    <a:pt x="6852" y="5352"/>
                    <a:pt x="6877" y="5356"/>
                  </a:cubicBezTo>
                  <a:cubicBezTo>
                    <a:pt x="7382" y="5423"/>
                    <a:pt x="8091" y="5761"/>
                    <a:pt x="8091" y="5761"/>
                  </a:cubicBezTo>
                  <a:lnTo>
                    <a:pt x="7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9"/>
            <p:cNvSpPr/>
            <p:nvPr/>
          </p:nvSpPr>
          <p:spPr>
            <a:xfrm>
              <a:off x="3465549" y="4099142"/>
              <a:ext cx="132660" cy="143100"/>
            </a:xfrm>
            <a:custGeom>
              <a:avLst/>
              <a:gdLst/>
              <a:ahLst/>
              <a:cxnLst/>
              <a:rect l="l" t="t" r="r" b="b"/>
              <a:pathLst>
                <a:path w="4384" h="4729" extrusionOk="0">
                  <a:moveTo>
                    <a:pt x="634" y="0"/>
                  </a:moveTo>
                  <a:lnTo>
                    <a:pt x="557" y="253"/>
                  </a:lnTo>
                  <a:cubicBezTo>
                    <a:pt x="557" y="253"/>
                    <a:pt x="1038" y="279"/>
                    <a:pt x="1366" y="507"/>
                  </a:cubicBezTo>
                  <a:cubicBezTo>
                    <a:pt x="1695" y="734"/>
                    <a:pt x="1796" y="987"/>
                    <a:pt x="1442" y="1038"/>
                  </a:cubicBezTo>
                  <a:cubicBezTo>
                    <a:pt x="1417" y="1041"/>
                    <a:pt x="1388" y="1043"/>
                    <a:pt x="1356" y="1043"/>
                  </a:cubicBezTo>
                  <a:cubicBezTo>
                    <a:pt x="945" y="1043"/>
                    <a:pt x="51" y="760"/>
                    <a:pt x="50" y="760"/>
                  </a:cubicBezTo>
                  <a:lnTo>
                    <a:pt x="50" y="760"/>
                  </a:lnTo>
                  <a:lnTo>
                    <a:pt x="76" y="1038"/>
                  </a:lnTo>
                  <a:cubicBezTo>
                    <a:pt x="76" y="1038"/>
                    <a:pt x="456" y="1114"/>
                    <a:pt x="885" y="1239"/>
                  </a:cubicBezTo>
                  <a:cubicBezTo>
                    <a:pt x="1314" y="1366"/>
                    <a:pt x="1845" y="1315"/>
                    <a:pt x="1947" y="1669"/>
                  </a:cubicBezTo>
                  <a:cubicBezTo>
                    <a:pt x="2049" y="2022"/>
                    <a:pt x="2023" y="2200"/>
                    <a:pt x="1593" y="2302"/>
                  </a:cubicBezTo>
                  <a:cubicBezTo>
                    <a:pt x="1527" y="2317"/>
                    <a:pt x="1446" y="2324"/>
                    <a:pt x="1354" y="2324"/>
                  </a:cubicBezTo>
                  <a:cubicBezTo>
                    <a:pt x="849" y="2324"/>
                    <a:pt x="50" y="2124"/>
                    <a:pt x="50" y="2124"/>
                  </a:cubicBezTo>
                  <a:lnTo>
                    <a:pt x="0" y="2401"/>
                  </a:lnTo>
                  <a:cubicBezTo>
                    <a:pt x="0" y="2401"/>
                    <a:pt x="405" y="2503"/>
                    <a:pt x="683" y="2579"/>
                  </a:cubicBezTo>
                  <a:cubicBezTo>
                    <a:pt x="961" y="2654"/>
                    <a:pt x="1643" y="2605"/>
                    <a:pt x="1643" y="2807"/>
                  </a:cubicBezTo>
                  <a:cubicBezTo>
                    <a:pt x="1643" y="3008"/>
                    <a:pt x="1467" y="3084"/>
                    <a:pt x="1062" y="3160"/>
                  </a:cubicBezTo>
                  <a:cubicBezTo>
                    <a:pt x="822" y="3205"/>
                    <a:pt x="600" y="3214"/>
                    <a:pt x="459" y="3214"/>
                  </a:cubicBezTo>
                  <a:cubicBezTo>
                    <a:pt x="363" y="3214"/>
                    <a:pt x="305" y="3210"/>
                    <a:pt x="304" y="3210"/>
                  </a:cubicBezTo>
                  <a:lnTo>
                    <a:pt x="304" y="3210"/>
                  </a:lnTo>
                  <a:lnTo>
                    <a:pt x="380" y="3539"/>
                  </a:lnTo>
                  <a:cubicBezTo>
                    <a:pt x="380" y="3539"/>
                    <a:pt x="557" y="3539"/>
                    <a:pt x="961" y="3464"/>
                  </a:cubicBezTo>
                  <a:cubicBezTo>
                    <a:pt x="1115" y="3435"/>
                    <a:pt x="1276" y="3417"/>
                    <a:pt x="1419" y="3417"/>
                  </a:cubicBezTo>
                  <a:cubicBezTo>
                    <a:pt x="1650" y="3417"/>
                    <a:pt x="1830" y="3464"/>
                    <a:pt x="1845" y="3589"/>
                  </a:cubicBezTo>
                  <a:cubicBezTo>
                    <a:pt x="1871" y="3791"/>
                    <a:pt x="1947" y="4222"/>
                    <a:pt x="1390" y="4323"/>
                  </a:cubicBezTo>
                  <a:cubicBezTo>
                    <a:pt x="834" y="4422"/>
                    <a:pt x="227" y="4423"/>
                    <a:pt x="227" y="4423"/>
                  </a:cubicBezTo>
                  <a:lnTo>
                    <a:pt x="302" y="4701"/>
                  </a:lnTo>
                  <a:cubicBezTo>
                    <a:pt x="302" y="4701"/>
                    <a:pt x="411" y="4728"/>
                    <a:pt x="618" y="4728"/>
                  </a:cubicBezTo>
                  <a:cubicBezTo>
                    <a:pt x="757" y="4728"/>
                    <a:pt x="939" y="4716"/>
                    <a:pt x="1162" y="4675"/>
                  </a:cubicBezTo>
                  <a:cubicBezTo>
                    <a:pt x="1720" y="4575"/>
                    <a:pt x="1972" y="4650"/>
                    <a:pt x="2301" y="4094"/>
                  </a:cubicBezTo>
                  <a:cubicBezTo>
                    <a:pt x="2630" y="3538"/>
                    <a:pt x="2924" y="3264"/>
                    <a:pt x="3084" y="3184"/>
                  </a:cubicBezTo>
                  <a:cubicBezTo>
                    <a:pt x="3371" y="3042"/>
                    <a:pt x="4062" y="3033"/>
                    <a:pt x="4062" y="3033"/>
                  </a:cubicBezTo>
                  <a:cubicBezTo>
                    <a:pt x="4062" y="3033"/>
                    <a:pt x="4383" y="2646"/>
                    <a:pt x="4063" y="2158"/>
                  </a:cubicBezTo>
                  <a:lnTo>
                    <a:pt x="4063" y="2158"/>
                  </a:lnTo>
                  <a:cubicBezTo>
                    <a:pt x="4063" y="2158"/>
                    <a:pt x="4063" y="2158"/>
                    <a:pt x="4061" y="2158"/>
                  </a:cubicBezTo>
                  <a:cubicBezTo>
                    <a:pt x="4021" y="2158"/>
                    <a:pt x="3488" y="2150"/>
                    <a:pt x="3212" y="1744"/>
                  </a:cubicBezTo>
                  <a:cubicBezTo>
                    <a:pt x="2776" y="1105"/>
                    <a:pt x="2327" y="202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9"/>
            <p:cNvSpPr/>
            <p:nvPr/>
          </p:nvSpPr>
          <p:spPr>
            <a:xfrm>
              <a:off x="3437619" y="2814352"/>
              <a:ext cx="249857" cy="381821"/>
            </a:xfrm>
            <a:custGeom>
              <a:avLst/>
              <a:gdLst/>
              <a:ahLst/>
              <a:cxnLst/>
              <a:rect l="l" t="t" r="r" b="b"/>
              <a:pathLst>
                <a:path w="8257" h="12618" extrusionOk="0">
                  <a:moveTo>
                    <a:pt x="1" y="0"/>
                  </a:moveTo>
                  <a:lnTo>
                    <a:pt x="1" y="241"/>
                  </a:lnTo>
                  <a:cubicBezTo>
                    <a:pt x="1" y="241"/>
                    <a:pt x="1176" y="313"/>
                    <a:pt x="1418" y="547"/>
                  </a:cubicBezTo>
                  <a:cubicBezTo>
                    <a:pt x="1527" y="655"/>
                    <a:pt x="1238" y="685"/>
                    <a:pt x="892" y="685"/>
                  </a:cubicBezTo>
                  <a:cubicBezTo>
                    <a:pt x="485" y="685"/>
                    <a:pt x="1" y="644"/>
                    <a:pt x="1" y="644"/>
                  </a:cubicBezTo>
                  <a:lnTo>
                    <a:pt x="1" y="935"/>
                  </a:lnTo>
                  <a:cubicBezTo>
                    <a:pt x="1" y="935"/>
                    <a:pt x="178" y="919"/>
                    <a:pt x="397" y="919"/>
                  </a:cubicBezTo>
                  <a:cubicBezTo>
                    <a:pt x="723" y="919"/>
                    <a:pt x="1141" y="955"/>
                    <a:pt x="1202" y="1137"/>
                  </a:cubicBezTo>
                  <a:cubicBezTo>
                    <a:pt x="1303" y="1440"/>
                    <a:pt x="1" y="1478"/>
                    <a:pt x="1" y="1478"/>
                  </a:cubicBezTo>
                  <a:lnTo>
                    <a:pt x="1" y="1756"/>
                  </a:lnTo>
                  <a:cubicBezTo>
                    <a:pt x="1" y="1756"/>
                    <a:pt x="160" y="1763"/>
                    <a:pt x="369" y="1763"/>
                  </a:cubicBezTo>
                  <a:cubicBezTo>
                    <a:pt x="641" y="1763"/>
                    <a:pt x="996" y="1751"/>
                    <a:pt x="1189" y="1693"/>
                  </a:cubicBezTo>
                  <a:cubicBezTo>
                    <a:pt x="1531" y="1591"/>
                    <a:pt x="1727" y="1051"/>
                    <a:pt x="1923" y="984"/>
                  </a:cubicBezTo>
                  <a:cubicBezTo>
                    <a:pt x="1975" y="966"/>
                    <a:pt x="2034" y="960"/>
                    <a:pt x="2090" y="960"/>
                  </a:cubicBezTo>
                  <a:cubicBezTo>
                    <a:pt x="2232" y="960"/>
                    <a:pt x="2366" y="1001"/>
                    <a:pt x="2388" y="1008"/>
                  </a:cubicBezTo>
                  <a:cubicBezTo>
                    <a:pt x="2783" y="1151"/>
                    <a:pt x="3241" y="1365"/>
                    <a:pt x="3426" y="1643"/>
                  </a:cubicBezTo>
                  <a:cubicBezTo>
                    <a:pt x="3734" y="2105"/>
                    <a:pt x="3430" y="2451"/>
                    <a:pt x="2797" y="2451"/>
                  </a:cubicBezTo>
                  <a:cubicBezTo>
                    <a:pt x="2702" y="2451"/>
                    <a:pt x="2599" y="2444"/>
                    <a:pt x="2490" y="2427"/>
                  </a:cubicBezTo>
                  <a:cubicBezTo>
                    <a:pt x="1656" y="2301"/>
                    <a:pt x="292" y="2150"/>
                    <a:pt x="292" y="2150"/>
                  </a:cubicBezTo>
                  <a:lnTo>
                    <a:pt x="292" y="2503"/>
                  </a:lnTo>
                  <a:cubicBezTo>
                    <a:pt x="292" y="2503"/>
                    <a:pt x="897" y="2503"/>
                    <a:pt x="1227" y="2553"/>
                  </a:cubicBezTo>
                  <a:cubicBezTo>
                    <a:pt x="1557" y="2603"/>
                    <a:pt x="2264" y="2731"/>
                    <a:pt x="2087" y="3008"/>
                  </a:cubicBezTo>
                  <a:cubicBezTo>
                    <a:pt x="1937" y="3244"/>
                    <a:pt x="1139" y="3262"/>
                    <a:pt x="894" y="3262"/>
                  </a:cubicBezTo>
                  <a:cubicBezTo>
                    <a:pt x="849" y="3262"/>
                    <a:pt x="822" y="3261"/>
                    <a:pt x="822" y="3261"/>
                  </a:cubicBezTo>
                  <a:lnTo>
                    <a:pt x="304" y="3173"/>
                  </a:lnTo>
                  <a:lnTo>
                    <a:pt x="304" y="3641"/>
                  </a:lnTo>
                  <a:cubicBezTo>
                    <a:pt x="304" y="3641"/>
                    <a:pt x="565" y="3721"/>
                    <a:pt x="789" y="3721"/>
                  </a:cubicBezTo>
                  <a:cubicBezTo>
                    <a:pt x="818" y="3721"/>
                    <a:pt x="846" y="3720"/>
                    <a:pt x="874" y="3717"/>
                  </a:cubicBezTo>
                  <a:cubicBezTo>
                    <a:pt x="874" y="3717"/>
                    <a:pt x="937" y="3719"/>
                    <a:pt x="1038" y="3719"/>
                  </a:cubicBezTo>
                  <a:cubicBezTo>
                    <a:pt x="1038" y="3719"/>
                    <a:pt x="1227" y="3780"/>
                    <a:pt x="1096" y="3881"/>
                  </a:cubicBezTo>
                  <a:cubicBezTo>
                    <a:pt x="1014" y="3944"/>
                    <a:pt x="729" y="3956"/>
                    <a:pt x="525" y="3956"/>
                  </a:cubicBezTo>
                  <a:cubicBezTo>
                    <a:pt x="399" y="3956"/>
                    <a:pt x="304" y="3951"/>
                    <a:pt x="304" y="3951"/>
                  </a:cubicBezTo>
                  <a:lnTo>
                    <a:pt x="304" y="4236"/>
                  </a:lnTo>
                  <a:cubicBezTo>
                    <a:pt x="304" y="4236"/>
                    <a:pt x="349" y="4276"/>
                    <a:pt x="533" y="4276"/>
                  </a:cubicBezTo>
                  <a:cubicBezTo>
                    <a:pt x="624" y="4276"/>
                    <a:pt x="751" y="4266"/>
                    <a:pt x="923" y="4236"/>
                  </a:cubicBezTo>
                  <a:cubicBezTo>
                    <a:pt x="1441" y="4147"/>
                    <a:pt x="1888" y="3629"/>
                    <a:pt x="1888" y="3629"/>
                  </a:cubicBezTo>
                  <a:lnTo>
                    <a:pt x="1887" y="3629"/>
                  </a:lnTo>
                  <a:cubicBezTo>
                    <a:pt x="2187" y="3557"/>
                    <a:pt x="2521" y="3442"/>
                    <a:pt x="2786" y="3442"/>
                  </a:cubicBezTo>
                  <a:cubicBezTo>
                    <a:pt x="2913" y="3442"/>
                    <a:pt x="3025" y="3469"/>
                    <a:pt x="3108" y="3540"/>
                  </a:cubicBezTo>
                  <a:cubicBezTo>
                    <a:pt x="3375" y="3768"/>
                    <a:pt x="3426" y="4805"/>
                    <a:pt x="2313" y="5008"/>
                  </a:cubicBezTo>
                  <a:cubicBezTo>
                    <a:pt x="1971" y="5069"/>
                    <a:pt x="1648" y="5091"/>
                    <a:pt x="1365" y="5091"/>
                  </a:cubicBezTo>
                  <a:cubicBezTo>
                    <a:pt x="726" y="5091"/>
                    <a:pt x="290" y="4982"/>
                    <a:pt x="290" y="4982"/>
                  </a:cubicBezTo>
                  <a:lnTo>
                    <a:pt x="290" y="5462"/>
                  </a:lnTo>
                  <a:cubicBezTo>
                    <a:pt x="290" y="5462"/>
                    <a:pt x="845" y="5512"/>
                    <a:pt x="1174" y="5512"/>
                  </a:cubicBezTo>
                  <a:cubicBezTo>
                    <a:pt x="1350" y="5512"/>
                    <a:pt x="1628" y="5483"/>
                    <a:pt x="1848" y="5483"/>
                  </a:cubicBezTo>
                  <a:cubicBezTo>
                    <a:pt x="2041" y="5483"/>
                    <a:pt x="2189" y="5506"/>
                    <a:pt x="2188" y="5589"/>
                  </a:cubicBezTo>
                  <a:cubicBezTo>
                    <a:pt x="2186" y="5765"/>
                    <a:pt x="1352" y="6145"/>
                    <a:pt x="1352" y="6145"/>
                  </a:cubicBezTo>
                  <a:lnTo>
                    <a:pt x="291" y="6096"/>
                  </a:lnTo>
                  <a:lnTo>
                    <a:pt x="329" y="6574"/>
                  </a:lnTo>
                  <a:cubicBezTo>
                    <a:pt x="329" y="6574"/>
                    <a:pt x="442" y="6577"/>
                    <a:pt x="603" y="6577"/>
                  </a:cubicBezTo>
                  <a:cubicBezTo>
                    <a:pt x="651" y="6577"/>
                    <a:pt x="703" y="6577"/>
                    <a:pt x="758" y="6576"/>
                  </a:cubicBezTo>
                  <a:cubicBezTo>
                    <a:pt x="758" y="6576"/>
                    <a:pt x="760" y="6576"/>
                    <a:pt x="764" y="6576"/>
                  </a:cubicBezTo>
                  <a:cubicBezTo>
                    <a:pt x="800" y="6576"/>
                    <a:pt x="984" y="6582"/>
                    <a:pt x="977" y="6700"/>
                  </a:cubicBezTo>
                  <a:cubicBezTo>
                    <a:pt x="967" y="6831"/>
                    <a:pt x="404" y="6953"/>
                    <a:pt x="404" y="6953"/>
                  </a:cubicBezTo>
                  <a:lnTo>
                    <a:pt x="404" y="7296"/>
                  </a:lnTo>
                  <a:cubicBezTo>
                    <a:pt x="1327" y="7194"/>
                    <a:pt x="1549" y="6499"/>
                    <a:pt x="1549" y="6499"/>
                  </a:cubicBezTo>
                  <a:cubicBezTo>
                    <a:pt x="1776" y="6401"/>
                    <a:pt x="2207" y="6068"/>
                    <a:pt x="2486" y="6068"/>
                  </a:cubicBezTo>
                  <a:cubicBezTo>
                    <a:pt x="2497" y="6068"/>
                    <a:pt x="2506" y="6068"/>
                    <a:pt x="2516" y="6069"/>
                  </a:cubicBezTo>
                  <a:cubicBezTo>
                    <a:pt x="2794" y="6095"/>
                    <a:pt x="3527" y="6221"/>
                    <a:pt x="3324" y="6854"/>
                  </a:cubicBezTo>
                  <a:cubicBezTo>
                    <a:pt x="3122" y="7486"/>
                    <a:pt x="1378" y="7637"/>
                    <a:pt x="1378" y="7637"/>
                  </a:cubicBezTo>
                  <a:lnTo>
                    <a:pt x="1427" y="7991"/>
                  </a:lnTo>
                  <a:cubicBezTo>
                    <a:pt x="1427" y="7991"/>
                    <a:pt x="1736" y="7991"/>
                    <a:pt x="2188" y="7889"/>
                  </a:cubicBezTo>
                  <a:cubicBezTo>
                    <a:pt x="2524" y="7815"/>
                    <a:pt x="2775" y="7726"/>
                    <a:pt x="2951" y="7726"/>
                  </a:cubicBezTo>
                  <a:cubicBezTo>
                    <a:pt x="3012" y="7726"/>
                    <a:pt x="3064" y="7737"/>
                    <a:pt x="3107" y="7764"/>
                  </a:cubicBezTo>
                  <a:cubicBezTo>
                    <a:pt x="3274" y="7864"/>
                    <a:pt x="3096" y="8648"/>
                    <a:pt x="2642" y="8674"/>
                  </a:cubicBezTo>
                  <a:cubicBezTo>
                    <a:pt x="2616" y="8675"/>
                    <a:pt x="2589" y="8676"/>
                    <a:pt x="2559" y="8676"/>
                  </a:cubicBezTo>
                  <a:cubicBezTo>
                    <a:pt x="2052" y="8676"/>
                    <a:pt x="947" y="8496"/>
                    <a:pt x="947" y="8496"/>
                  </a:cubicBezTo>
                  <a:lnTo>
                    <a:pt x="947" y="8496"/>
                  </a:lnTo>
                  <a:lnTo>
                    <a:pt x="972" y="8799"/>
                  </a:lnTo>
                  <a:cubicBezTo>
                    <a:pt x="972" y="8799"/>
                    <a:pt x="2161" y="8825"/>
                    <a:pt x="2086" y="9103"/>
                  </a:cubicBezTo>
                  <a:cubicBezTo>
                    <a:pt x="2030" y="9308"/>
                    <a:pt x="1588" y="9334"/>
                    <a:pt x="1360" y="9334"/>
                  </a:cubicBezTo>
                  <a:cubicBezTo>
                    <a:pt x="1279" y="9334"/>
                    <a:pt x="1225" y="9331"/>
                    <a:pt x="1225" y="9331"/>
                  </a:cubicBezTo>
                  <a:lnTo>
                    <a:pt x="1225" y="9331"/>
                  </a:lnTo>
                  <a:lnTo>
                    <a:pt x="1352" y="9735"/>
                  </a:lnTo>
                  <a:cubicBezTo>
                    <a:pt x="1352" y="9735"/>
                    <a:pt x="1471" y="9751"/>
                    <a:pt x="1644" y="9751"/>
                  </a:cubicBezTo>
                  <a:cubicBezTo>
                    <a:pt x="1845" y="9751"/>
                    <a:pt x="2119" y="9729"/>
                    <a:pt x="2364" y="9634"/>
                  </a:cubicBezTo>
                  <a:cubicBezTo>
                    <a:pt x="2818" y="9456"/>
                    <a:pt x="3399" y="9153"/>
                    <a:pt x="3577" y="8496"/>
                  </a:cubicBezTo>
                  <a:cubicBezTo>
                    <a:pt x="3754" y="7838"/>
                    <a:pt x="3703" y="6371"/>
                    <a:pt x="4032" y="5866"/>
                  </a:cubicBezTo>
                  <a:cubicBezTo>
                    <a:pt x="4315" y="5433"/>
                    <a:pt x="4592" y="4494"/>
                    <a:pt x="5307" y="4494"/>
                  </a:cubicBezTo>
                  <a:cubicBezTo>
                    <a:pt x="5425" y="4494"/>
                    <a:pt x="5555" y="4519"/>
                    <a:pt x="5698" y="4577"/>
                  </a:cubicBezTo>
                  <a:cubicBezTo>
                    <a:pt x="6714" y="4982"/>
                    <a:pt x="7245" y="6371"/>
                    <a:pt x="6638" y="7940"/>
                  </a:cubicBezTo>
                  <a:cubicBezTo>
                    <a:pt x="6031" y="9507"/>
                    <a:pt x="4711" y="10889"/>
                    <a:pt x="3275" y="11455"/>
                  </a:cubicBezTo>
                  <a:lnTo>
                    <a:pt x="3722" y="12618"/>
                  </a:lnTo>
                  <a:cubicBezTo>
                    <a:pt x="3722" y="12618"/>
                    <a:pt x="7806" y="10293"/>
                    <a:pt x="8031" y="6802"/>
                  </a:cubicBezTo>
                  <a:cubicBezTo>
                    <a:pt x="8257" y="3313"/>
                    <a:pt x="4784" y="2351"/>
                    <a:pt x="4649" y="2200"/>
                  </a:cubicBezTo>
                  <a:cubicBezTo>
                    <a:pt x="4649" y="2200"/>
                    <a:pt x="3454" y="870"/>
                    <a:pt x="2124" y="600"/>
                  </a:cubicBezTo>
                  <a:lnTo>
                    <a:pt x="2122" y="596"/>
                  </a:lnTo>
                  <a:cubicBezTo>
                    <a:pt x="2122" y="596"/>
                    <a:pt x="1923" y="544"/>
                    <a:pt x="1467" y="291"/>
                  </a:cubicBezTo>
                  <a:cubicBezTo>
                    <a:pt x="1013" y="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9"/>
            <p:cNvSpPr/>
            <p:nvPr/>
          </p:nvSpPr>
          <p:spPr>
            <a:xfrm>
              <a:off x="3426272" y="3160984"/>
              <a:ext cx="132024" cy="241021"/>
            </a:xfrm>
            <a:custGeom>
              <a:avLst/>
              <a:gdLst/>
              <a:ahLst/>
              <a:cxnLst/>
              <a:rect l="l" t="t" r="r" b="b"/>
              <a:pathLst>
                <a:path w="4363" h="7965" extrusionOk="0">
                  <a:moveTo>
                    <a:pt x="3651" y="1"/>
                  </a:moveTo>
                  <a:cubicBezTo>
                    <a:pt x="1298" y="1029"/>
                    <a:pt x="877" y="2715"/>
                    <a:pt x="675" y="3760"/>
                  </a:cubicBezTo>
                  <a:cubicBezTo>
                    <a:pt x="472" y="4804"/>
                    <a:pt x="0" y="7468"/>
                    <a:pt x="376" y="7853"/>
                  </a:cubicBezTo>
                  <a:cubicBezTo>
                    <a:pt x="453" y="7932"/>
                    <a:pt x="544" y="7965"/>
                    <a:pt x="640" y="7965"/>
                  </a:cubicBezTo>
                  <a:cubicBezTo>
                    <a:pt x="1011" y="7965"/>
                    <a:pt x="1457" y="7473"/>
                    <a:pt x="1484" y="7232"/>
                  </a:cubicBezTo>
                  <a:cubicBezTo>
                    <a:pt x="1517" y="6929"/>
                    <a:pt x="1628" y="3965"/>
                    <a:pt x="2214" y="2783"/>
                  </a:cubicBezTo>
                  <a:cubicBezTo>
                    <a:pt x="2801" y="1600"/>
                    <a:pt x="4097" y="1164"/>
                    <a:pt x="4097" y="1164"/>
                  </a:cubicBezTo>
                  <a:lnTo>
                    <a:pt x="4363" y="288"/>
                  </a:lnTo>
                  <a:lnTo>
                    <a:pt x="3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9"/>
            <p:cNvSpPr/>
            <p:nvPr/>
          </p:nvSpPr>
          <p:spPr>
            <a:xfrm>
              <a:off x="3372470" y="3165734"/>
              <a:ext cx="360366" cy="211850"/>
            </a:xfrm>
            <a:custGeom>
              <a:avLst/>
              <a:gdLst/>
              <a:ahLst/>
              <a:cxnLst/>
              <a:rect l="l" t="t" r="r" b="b"/>
              <a:pathLst>
                <a:path w="11909" h="7001" extrusionOk="0">
                  <a:moveTo>
                    <a:pt x="4240" y="1"/>
                  </a:moveTo>
                  <a:cubicBezTo>
                    <a:pt x="3051" y="1"/>
                    <a:pt x="1885" y="187"/>
                    <a:pt x="1250" y="754"/>
                  </a:cubicBezTo>
                  <a:cubicBezTo>
                    <a:pt x="0" y="1866"/>
                    <a:pt x="208" y="6342"/>
                    <a:pt x="208" y="6342"/>
                  </a:cubicBezTo>
                  <a:cubicBezTo>
                    <a:pt x="219" y="6817"/>
                    <a:pt x="535" y="7001"/>
                    <a:pt x="886" y="7001"/>
                  </a:cubicBezTo>
                  <a:cubicBezTo>
                    <a:pt x="909" y="7001"/>
                    <a:pt x="933" y="7000"/>
                    <a:pt x="957" y="6998"/>
                  </a:cubicBezTo>
                  <a:cubicBezTo>
                    <a:pt x="1336" y="6975"/>
                    <a:pt x="1563" y="6315"/>
                    <a:pt x="1563" y="5963"/>
                  </a:cubicBezTo>
                  <a:cubicBezTo>
                    <a:pt x="1563" y="5608"/>
                    <a:pt x="1362" y="2801"/>
                    <a:pt x="1892" y="1804"/>
                  </a:cubicBezTo>
                  <a:cubicBezTo>
                    <a:pt x="2223" y="1185"/>
                    <a:pt x="3123" y="987"/>
                    <a:pt x="4138" y="987"/>
                  </a:cubicBezTo>
                  <a:cubicBezTo>
                    <a:pt x="4759" y="987"/>
                    <a:pt x="5423" y="1061"/>
                    <a:pt x="6027" y="1157"/>
                  </a:cubicBezTo>
                  <a:cubicBezTo>
                    <a:pt x="8037" y="1478"/>
                    <a:pt x="9676" y="2548"/>
                    <a:pt x="9676" y="2548"/>
                  </a:cubicBezTo>
                  <a:lnTo>
                    <a:pt x="11030" y="2599"/>
                  </a:lnTo>
                  <a:lnTo>
                    <a:pt x="11908" y="1116"/>
                  </a:lnTo>
                  <a:lnTo>
                    <a:pt x="11908" y="1116"/>
                  </a:lnTo>
                  <a:cubicBezTo>
                    <a:pt x="11500" y="1277"/>
                    <a:pt x="11114" y="1342"/>
                    <a:pt x="10743" y="1342"/>
                  </a:cubicBezTo>
                  <a:cubicBezTo>
                    <a:pt x="9506" y="1342"/>
                    <a:pt x="8438" y="621"/>
                    <a:pt x="7290" y="349"/>
                  </a:cubicBezTo>
                  <a:cubicBezTo>
                    <a:pt x="6557" y="175"/>
                    <a:pt x="5388" y="1"/>
                    <a:pt x="4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9"/>
            <p:cNvSpPr/>
            <p:nvPr/>
          </p:nvSpPr>
          <p:spPr>
            <a:xfrm>
              <a:off x="3365601" y="3390054"/>
              <a:ext cx="108633" cy="173904"/>
            </a:xfrm>
            <a:custGeom>
              <a:avLst/>
              <a:gdLst/>
              <a:ahLst/>
              <a:cxnLst/>
              <a:rect l="l" t="t" r="r" b="b"/>
              <a:pathLst>
                <a:path w="3590" h="5747" extrusionOk="0">
                  <a:moveTo>
                    <a:pt x="936" y="1"/>
                  </a:moveTo>
                  <a:cubicBezTo>
                    <a:pt x="933" y="1"/>
                    <a:pt x="930" y="1"/>
                    <a:pt x="926" y="1"/>
                  </a:cubicBezTo>
                  <a:cubicBezTo>
                    <a:pt x="623" y="1"/>
                    <a:pt x="83" y="34"/>
                    <a:pt x="42" y="506"/>
                  </a:cubicBezTo>
                  <a:cubicBezTo>
                    <a:pt x="1" y="978"/>
                    <a:pt x="724" y="5142"/>
                    <a:pt x="724" y="5142"/>
                  </a:cubicBezTo>
                  <a:cubicBezTo>
                    <a:pt x="874" y="5590"/>
                    <a:pt x="1117" y="5747"/>
                    <a:pt x="1373" y="5747"/>
                  </a:cubicBezTo>
                  <a:cubicBezTo>
                    <a:pt x="1694" y="5747"/>
                    <a:pt x="2035" y="5502"/>
                    <a:pt x="2241" y="5278"/>
                  </a:cubicBezTo>
                  <a:cubicBezTo>
                    <a:pt x="2609" y="4873"/>
                    <a:pt x="3590" y="1147"/>
                    <a:pt x="3405" y="828"/>
                  </a:cubicBezTo>
                  <a:cubicBezTo>
                    <a:pt x="3361" y="752"/>
                    <a:pt x="3298" y="723"/>
                    <a:pt x="3223" y="723"/>
                  </a:cubicBezTo>
                  <a:cubicBezTo>
                    <a:pt x="2978" y="723"/>
                    <a:pt x="2605" y="1029"/>
                    <a:pt x="2360" y="1029"/>
                  </a:cubicBezTo>
                  <a:cubicBezTo>
                    <a:pt x="2040" y="1029"/>
                    <a:pt x="1922" y="793"/>
                    <a:pt x="1804" y="396"/>
                  </a:cubicBezTo>
                  <a:cubicBezTo>
                    <a:pt x="1687" y="3"/>
                    <a:pt x="1239" y="1"/>
                    <a:pt x="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9"/>
            <p:cNvSpPr/>
            <p:nvPr/>
          </p:nvSpPr>
          <p:spPr>
            <a:xfrm>
              <a:off x="3139288" y="3737926"/>
              <a:ext cx="353528" cy="157836"/>
            </a:xfrm>
            <a:custGeom>
              <a:avLst/>
              <a:gdLst/>
              <a:ahLst/>
              <a:cxnLst/>
              <a:rect l="l" t="t" r="r" b="b"/>
              <a:pathLst>
                <a:path w="11683" h="5216" extrusionOk="0">
                  <a:moveTo>
                    <a:pt x="7526" y="2011"/>
                  </a:moveTo>
                  <a:cubicBezTo>
                    <a:pt x="7548" y="2011"/>
                    <a:pt x="7571" y="2013"/>
                    <a:pt x="7596" y="2016"/>
                  </a:cubicBezTo>
                  <a:cubicBezTo>
                    <a:pt x="7790" y="2042"/>
                    <a:pt x="8008" y="2158"/>
                    <a:pt x="8060" y="2310"/>
                  </a:cubicBezTo>
                  <a:cubicBezTo>
                    <a:pt x="8098" y="2425"/>
                    <a:pt x="8049" y="2687"/>
                    <a:pt x="7875" y="2687"/>
                  </a:cubicBezTo>
                  <a:cubicBezTo>
                    <a:pt x="7820" y="2687"/>
                    <a:pt x="7753" y="2662"/>
                    <a:pt x="7672" y="2597"/>
                  </a:cubicBezTo>
                  <a:cubicBezTo>
                    <a:pt x="7672" y="2597"/>
                    <a:pt x="7335" y="2419"/>
                    <a:pt x="7309" y="2243"/>
                  </a:cubicBezTo>
                  <a:cubicBezTo>
                    <a:pt x="7287" y="2088"/>
                    <a:pt x="7374" y="2011"/>
                    <a:pt x="7526" y="2011"/>
                  </a:cubicBezTo>
                  <a:close/>
                  <a:moveTo>
                    <a:pt x="6490" y="2323"/>
                  </a:moveTo>
                  <a:cubicBezTo>
                    <a:pt x="6643" y="2323"/>
                    <a:pt x="6739" y="2352"/>
                    <a:pt x="6893" y="2465"/>
                  </a:cubicBezTo>
                  <a:cubicBezTo>
                    <a:pt x="7083" y="2604"/>
                    <a:pt x="7298" y="2743"/>
                    <a:pt x="7310" y="2857"/>
                  </a:cubicBezTo>
                  <a:cubicBezTo>
                    <a:pt x="7323" y="2972"/>
                    <a:pt x="7499" y="3137"/>
                    <a:pt x="7146" y="3161"/>
                  </a:cubicBezTo>
                  <a:cubicBezTo>
                    <a:pt x="7125" y="3162"/>
                    <a:pt x="7104" y="3163"/>
                    <a:pt x="7084" y="3163"/>
                  </a:cubicBezTo>
                  <a:cubicBezTo>
                    <a:pt x="6763" y="3163"/>
                    <a:pt x="6534" y="2981"/>
                    <a:pt x="6450" y="2933"/>
                  </a:cubicBezTo>
                  <a:cubicBezTo>
                    <a:pt x="6450" y="2933"/>
                    <a:pt x="6071" y="2769"/>
                    <a:pt x="6033" y="2604"/>
                  </a:cubicBezTo>
                  <a:cubicBezTo>
                    <a:pt x="5994" y="2440"/>
                    <a:pt x="6146" y="2338"/>
                    <a:pt x="6374" y="2327"/>
                  </a:cubicBezTo>
                  <a:cubicBezTo>
                    <a:pt x="6417" y="2324"/>
                    <a:pt x="6455" y="2323"/>
                    <a:pt x="6490" y="2323"/>
                  </a:cubicBezTo>
                  <a:close/>
                  <a:moveTo>
                    <a:pt x="11683" y="4397"/>
                  </a:moveTo>
                  <a:lnTo>
                    <a:pt x="11683" y="4397"/>
                  </a:lnTo>
                  <a:lnTo>
                    <a:pt x="11683" y="4397"/>
                  </a:lnTo>
                  <a:cubicBezTo>
                    <a:pt x="11683" y="4397"/>
                    <a:pt x="11683" y="4397"/>
                    <a:pt x="11683" y="4397"/>
                  </a:cubicBezTo>
                  <a:close/>
                  <a:moveTo>
                    <a:pt x="2931" y="4473"/>
                  </a:moveTo>
                  <a:cubicBezTo>
                    <a:pt x="3098" y="4473"/>
                    <a:pt x="3226" y="4503"/>
                    <a:pt x="3212" y="4604"/>
                  </a:cubicBezTo>
                  <a:cubicBezTo>
                    <a:pt x="3187" y="4793"/>
                    <a:pt x="2809" y="4805"/>
                    <a:pt x="2695" y="4831"/>
                  </a:cubicBezTo>
                  <a:cubicBezTo>
                    <a:pt x="2695" y="4831"/>
                    <a:pt x="2540" y="4872"/>
                    <a:pt x="2400" y="4872"/>
                  </a:cubicBezTo>
                  <a:cubicBezTo>
                    <a:pt x="2306" y="4872"/>
                    <a:pt x="2219" y="4854"/>
                    <a:pt x="2189" y="4793"/>
                  </a:cubicBezTo>
                  <a:cubicBezTo>
                    <a:pt x="2114" y="4641"/>
                    <a:pt x="2176" y="4552"/>
                    <a:pt x="2466" y="4515"/>
                  </a:cubicBezTo>
                  <a:cubicBezTo>
                    <a:pt x="2603" y="4497"/>
                    <a:pt x="2782" y="4473"/>
                    <a:pt x="2931" y="4473"/>
                  </a:cubicBezTo>
                  <a:close/>
                  <a:moveTo>
                    <a:pt x="6474" y="0"/>
                  </a:moveTo>
                  <a:lnTo>
                    <a:pt x="6322" y="278"/>
                  </a:lnTo>
                  <a:cubicBezTo>
                    <a:pt x="6322" y="278"/>
                    <a:pt x="7055" y="492"/>
                    <a:pt x="7459" y="871"/>
                  </a:cubicBezTo>
                  <a:cubicBezTo>
                    <a:pt x="7864" y="1251"/>
                    <a:pt x="8244" y="1402"/>
                    <a:pt x="8079" y="1617"/>
                  </a:cubicBezTo>
                  <a:cubicBezTo>
                    <a:pt x="8023" y="1690"/>
                    <a:pt x="7954" y="1720"/>
                    <a:pt x="7868" y="1720"/>
                  </a:cubicBezTo>
                  <a:cubicBezTo>
                    <a:pt x="7703" y="1720"/>
                    <a:pt x="7477" y="1611"/>
                    <a:pt x="7169" y="1503"/>
                  </a:cubicBezTo>
                  <a:cubicBezTo>
                    <a:pt x="6701" y="1338"/>
                    <a:pt x="5791" y="933"/>
                    <a:pt x="5791" y="933"/>
                  </a:cubicBezTo>
                  <a:lnTo>
                    <a:pt x="5488" y="1211"/>
                  </a:lnTo>
                  <a:cubicBezTo>
                    <a:pt x="5488" y="1211"/>
                    <a:pt x="5968" y="1299"/>
                    <a:pt x="6171" y="1412"/>
                  </a:cubicBezTo>
                  <a:cubicBezTo>
                    <a:pt x="6372" y="1528"/>
                    <a:pt x="6840" y="1729"/>
                    <a:pt x="6840" y="1729"/>
                  </a:cubicBezTo>
                  <a:cubicBezTo>
                    <a:pt x="6840" y="1729"/>
                    <a:pt x="6877" y="1906"/>
                    <a:pt x="6574" y="1982"/>
                  </a:cubicBezTo>
                  <a:cubicBezTo>
                    <a:pt x="6472" y="2008"/>
                    <a:pt x="6372" y="2018"/>
                    <a:pt x="6272" y="2018"/>
                  </a:cubicBezTo>
                  <a:cubicBezTo>
                    <a:pt x="6073" y="2018"/>
                    <a:pt x="5874" y="1978"/>
                    <a:pt x="5664" y="1944"/>
                  </a:cubicBezTo>
                  <a:cubicBezTo>
                    <a:pt x="5348" y="1894"/>
                    <a:pt x="4981" y="1666"/>
                    <a:pt x="4981" y="1666"/>
                  </a:cubicBezTo>
                  <a:lnTo>
                    <a:pt x="4476" y="1818"/>
                  </a:lnTo>
                  <a:cubicBezTo>
                    <a:pt x="4476" y="1818"/>
                    <a:pt x="4767" y="2095"/>
                    <a:pt x="4893" y="2286"/>
                  </a:cubicBezTo>
                  <a:cubicBezTo>
                    <a:pt x="5020" y="2476"/>
                    <a:pt x="5526" y="2728"/>
                    <a:pt x="5387" y="2906"/>
                  </a:cubicBezTo>
                  <a:cubicBezTo>
                    <a:pt x="5323" y="2987"/>
                    <a:pt x="5216" y="3031"/>
                    <a:pt x="5085" y="3031"/>
                  </a:cubicBezTo>
                  <a:cubicBezTo>
                    <a:pt x="4933" y="3031"/>
                    <a:pt x="4750" y="2971"/>
                    <a:pt x="4566" y="2842"/>
                  </a:cubicBezTo>
                  <a:cubicBezTo>
                    <a:pt x="4224" y="2602"/>
                    <a:pt x="3795" y="2223"/>
                    <a:pt x="3795" y="2223"/>
                  </a:cubicBezTo>
                  <a:lnTo>
                    <a:pt x="3339" y="2450"/>
                  </a:lnTo>
                  <a:cubicBezTo>
                    <a:pt x="3339" y="2450"/>
                    <a:pt x="3504" y="2526"/>
                    <a:pt x="3567" y="2779"/>
                  </a:cubicBezTo>
                  <a:cubicBezTo>
                    <a:pt x="3626" y="3014"/>
                    <a:pt x="3652" y="3161"/>
                    <a:pt x="3394" y="3161"/>
                  </a:cubicBezTo>
                  <a:cubicBezTo>
                    <a:pt x="3374" y="3161"/>
                    <a:pt x="3351" y="3161"/>
                    <a:pt x="3327" y="3159"/>
                  </a:cubicBezTo>
                  <a:cubicBezTo>
                    <a:pt x="2998" y="3133"/>
                    <a:pt x="2707" y="2677"/>
                    <a:pt x="2707" y="2677"/>
                  </a:cubicBezTo>
                  <a:lnTo>
                    <a:pt x="2252" y="2728"/>
                  </a:lnTo>
                  <a:cubicBezTo>
                    <a:pt x="2252" y="2728"/>
                    <a:pt x="2833" y="3133"/>
                    <a:pt x="2733" y="3284"/>
                  </a:cubicBezTo>
                  <a:cubicBezTo>
                    <a:pt x="2661" y="3391"/>
                    <a:pt x="2640" y="3429"/>
                    <a:pt x="2569" y="3429"/>
                  </a:cubicBezTo>
                  <a:cubicBezTo>
                    <a:pt x="2538" y="3429"/>
                    <a:pt x="2499" y="3422"/>
                    <a:pt x="2443" y="3411"/>
                  </a:cubicBezTo>
                  <a:cubicBezTo>
                    <a:pt x="2252" y="3374"/>
                    <a:pt x="2000" y="3258"/>
                    <a:pt x="2000" y="3258"/>
                  </a:cubicBezTo>
                  <a:lnTo>
                    <a:pt x="1519" y="3487"/>
                  </a:lnTo>
                  <a:cubicBezTo>
                    <a:pt x="1519" y="3487"/>
                    <a:pt x="1899" y="3651"/>
                    <a:pt x="2189" y="3664"/>
                  </a:cubicBezTo>
                  <a:cubicBezTo>
                    <a:pt x="2240" y="3666"/>
                    <a:pt x="2298" y="3667"/>
                    <a:pt x="2360" y="3667"/>
                  </a:cubicBezTo>
                  <a:cubicBezTo>
                    <a:pt x="2649" y="3667"/>
                    <a:pt x="3019" y="3642"/>
                    <a:pt x="3175" y="3601"/>
                  </a:cubicBezTo>
                  <a:cubicBezTo>
                    <a:pt x="3295" y="3569"/>
                    <a:pt x="3472" y="3501"/>
                    <a:pt x="3630" y="3501"/>
                  </a:cubicBezTo>
                  <a:cubicBezTo>
                    <a:pt x="3721" y="3501"/>
                    <a:pt x="3806" y="3523"/>
                    <a:pt x="3870" y="3587"/>
                  </a:cubicBezTo>
                  <a:cubicBezTo>
                    <a:pt x="4048" y="3765"/>
                    <a:pt x="4351" y="3802"/>
                    <a:pt x="3960" y="4017"/>
                  </a:cubicBezTo>
                  <a:cubicBezTo>
                    <a:pt x="3640" y="4192"/>
                    <a:pt x="3280" y="4208"/>
                    <a:pt x="2979" y="4208"/>
                  </a:cubicBezTo>
                  <a:cubicBezTo>
                    <a:pt x="2910" y="4208"/>
                    <a:pt x="2845" y="4208"/>
                    <a:pt x="2783" y="4208"/>
                  </a:cubicBezTo>
                  <a:cubicBezTo>
                    <a:pt x="2454" y="4208"/>
                    <a:pt x="1215" y="3740"/>
                    <a:pt x="1215" y="3740"/>
                  </a:cubicBezTo>
                  <a:lnTo>
                    <a:pt x="532" y="4043"/>
                  </a:lnTo>
                  <a:cubicBezTo>
                    <a:pt x="532" y="4043"/>
                    <a:pt x="1189" y="4220"/>
                    <a:pt x="1340" y="4270"/>
                  </a:cubicBezTo>
                  <a:cubicBezTo>
                    <a:pt x="1492" y="4321"/>
                    <a:pt x="1834" y="4498"/>
                    <a:pt x="1683" y="4599"/>
                  </a:cubicBezTo>
                  <a:cubicBezTo>
                    <a:pt x="1616" y="4644"/>
                    <a:pt x="1470" y="4676"/>
                    <a:pt x="1275" y="4676"/>
                  </a:cubicBezTo>
                  <a:cubicBezTo>
                    <a:pt x="1024" y="4676"/>
                    <a:pt x="691" y="4623"/>
                    <a:pt x="342" y="4474"/>
                  </a:cubicBezTo>
                  <a:lnTo>
                    <a:pt x="0" y="4852"/>
                  </a:lnTo>
                  <a:cubicBezTo>
                    <a:pt x="0" y="4852"/>
                    <a:pt x="1344" y="5215"/>
                    <a:pt x="2523" y="5215"/>
                  </a:cubicBezTo>
                  <a:cubicBezTo>
                    <a:pt x="2628" y="5215"/>
                    <a:pt x="2731" y="5212"/>
                    <a:pt x="2831" y="5206"/>
                  </a:cubicBezTo>
                  <a:cubicBezTo>
                    <a:pt x="4071" y="5130"/>
                    <a:pt x="6574" y="3891"/>
                    <a:pt x="7636" y="3865"/>
                  </a:cubicBezTo>
                  <a:cubicBezTo>
                    <a:pt x="7747" y="3862"/>
                    <a:pt x="7851" y="3861"/>
                    <a:pt x="7949" y="3861"/>
                  </a:cubicBezTo>
                  <a:cubicBezTo>
                    <a:pt x="8797" y="3861"/>
                    <a:pt x="9218" y="3957"/>
                    <a:pt x="9557" y="4093"/>
                  </a:cubicBezTo>
                  <a:cubicBezTo>
                    <a:pt x="9937" y="4245"/>
                    <a:pt x="11354" y="4902"/>
                    <a:pt x="11354" y="4902"/>
                  </a:cubicBezTo>
                  <a:lnTo>
                    <a:pt x="11683" y="4397"/>
                  </a:lnTo>
                  <a:lnTo>
                    <a:pt x="11683" y="4397"/>
                  </a:lnTo>
                  <a:cubicBezTo>
                    <a:pt x="11683" y="4397"/>
                    <a:pt x="11683" y="4397"/>
                    <a:pt x="11683" y="4397"/>
                  </a:cubicBezTo>
                  <a:cubicBezTo>
                    <a:pt x="11676" y="4397"/>
                    <a:pt x="10443" y="3918"/>
                    <a:pt x="9989" y="3464"/>
                  </a:cubicBezTo>
                  <a:cubicBezTo>
                    <a:pt x="9535" y="3010"/>
                    <a:pt x="8750" y="1972"/>
                    <a:pt x="8497" y="1493"/>
                  </a:cubicBezTo>
                  <a:cubicBezTo>
                    <a:pt x="8244" y="1011"/>
                    <a:pt x="7536" y="152"/>
                    <a:pt x="6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9"/>
            <p:cNvSpPr/>
            <p:nvPr/>
          </p:nvSpPr>
          <p:spPr>
            <a:xfrm>
              <a:off x="3477622" y="3749757"/>
              <a:ext cx="227555" cy="169335"/>
            </a:xfrm>
            <a:custGeom>
              <a:avLst/>
              <a:gdLst/>
              <a:ahLst/>
              <a:cxnLst/>
              <a:rect l="l" t="t" r="r" b="b"/>
              <a:pathLst>
                <a:path w="7520" h="5596" extrusionOk="0">
                  <a:moveTo>
                    <a:pt x="5353" y="281"/>
                  </a:moveTo>
                  <a:cubicBezTo>
                    <a:pt x="5422" y="281"/>
                    <a:pt x="5481" y="311"/>
                    <a:pt x="5523" y="394"/>
                  </a:cubicBezTo>
                  <a:cubicBezTo>
                    <a:pt x="5611" y="572"/>
                    <a:pt x="5674" y="824"/>
                    <a:pt x="5700" y="951"/>
                  </a:cubicBezTo>
                  <a:cubicBezTo>
                    <a:pt x="5725" y="1077"/>
                    <a:pt x="5739" y="1191"/>
                    <a:pt x="5977" y="1241"/>
                  </a:cubicBezTo>
                  <a:cubicBezTo>
                    <a:pt x="6218" y="1292"/>
                    <a:pt x="6509" y="1330"/>
                    <a:pt x="6660" y="1330"/>
                  </a:cubicBezTo>
                  <a:cubicBezTo>
                    <a:pt x="6812" y="1330"/>
                    <a:pt x="7141" y="1343"/>
                    <a:pt x="7116" y="1419"/>
                  </a:cubicBezTo>
                  <a:cubicBezTo>
                    <a:pt x="7091" y="1493"/>
                    <a:pt x="7091" y="1632"/>
                    <a:pt x="6699" y="1658"/>
                  </a:cubicBezTo>
                  <a:cubicBezTo>
                    <a:pt x="6633" y="1662"/>
                    <a:pt x="6572" y="1664"/>
                    <a:pt x="6514" y="1664"/>
                  </a:cubicBezTo>
                  <a:cubicBezTo>
                    <a:pt x="6232" y="1664"/>
                    <a:pt x="6034" y="1613"/>
                    <a:pt x="5687" y="1519"/>
                  </a:cubicBezTo>
                  <a:cubicBezTo>
                    <a:pt x="5270" y="1405"/>
                    <a:pt x="5182" y="1278"/>
                    <a:pt x="5157" y="1216"/>
                  </a:cubicBezTo>
                  <a:lnTo>
                    <a:pt x="4904" y="787"/>
                  </a:lnTo>
                  <a:cubicBezTo>
                    <a:pt x="4904" y="787"/>
                    <a:pt x="4916" y="433"/>
                    <a:pt x="5094" y="357"/>
                  </a:cubicBezTo>
                  <a:cubicBezTo>
                    <a:pt x="5187" y="317"/>
                    <a:pt x="5276" y="281"/>
                    <a:pt x="5353" y="281"/>
                  </a:cubicBezTo>
                  <a:close/>
                  <a:moveTo>
                    <a:pt x="4532" y="1009"/>
                  </a:moveTo>
                  <a:cubicBezTo>
                    <a:pt x="4646" y="1009"/>
                    <a:pt x="4727" y="1097"/>
                    <a:pt x="4828" y="1266"/>
                  </a:cubicBezTo>
                  <a:cubicBezTo>
                    <a:pt x="4943" y="1456"/>
                    <a:pt x="5246" y="1708"/>
                    <a:pt x="5310" y="1771"/>
                  </a:cubicBezTo>
                  <a:cubicBezTo>
                    <a:pt x="5373" y="1834"/>
                    <a:pt x="5208" y="1923"/>
                    <a:pt x="5208" y="1923"/>
                  </a:cubicBezTo>
                  <a:cubicBezTo>
                    <a:pt x="5208" y="1923"/>
                    <a:pt x="4916" y="1872"/>
                    <a:pt x="4650" y="1872"/>
                  </a:cubicBezTo>
                  <a:cubicBezTo>
                    <a:pt x="4517" y="1872"/>
                    <a:pt x="4390" y="1885"/>
                    <a:pt x="4310" y="1923"/>
                  </a:cubicBezTo>
                  <a:cubicBezTo>
                    <a:pt x="4183" y="1984"/>
                    <a:pt x="4094" y="2012"/>
                    <a:pt x="4036" y="2012"/>
                  </a:cubicBezTo>
                  <a:cubicBezTo>
                    <a:pt x="3984" y="2012"/>
                    <a:pt x="3956" y="1990"/>
                    <a:pt x="3944" y="1949"/>
                  </a:cubicBezTo>
                  <a:cubicBezTo>
                    <a:pt x="3943" y="1949"/>
                    <a:pt x="3855" y="1746"/>
                    <a:pt x="4068" y="1468"/>
                  </a:cubicBezTo>
                  <a:cubicBezTo>
                    <a:pt x="4283" y="1190"/>
                    <a:pt x="4346" y="1039"/>
                    <a:pt x="4487" y="1013"/>
                  </a:cubicBezTo>
                  <a:cubicBezTo>
                    <a:pt x="4503" y="1010"/>
                    <a:pt x="4518" y="1009"/>
                    <a:pt x="4532" y="1009"/>
                  </a:cubicBezTo>
                  <a:close/>
                  <a:moveTo>
                    <a:pt x="5787" y="1760"/>
                  </a:moveTo>
                  <a:cubicBezTo>
                    <a:pt x="6013" y="1760"/>
                    <a:pt x="6427" y="1800"/>
                    <a:pt x="6535" y="1810"/>
                  </a:cubicBezTo>
                  <a:cubicBezTo>
                    <a:pt x="6544" y="1811"/>
                    <a:pt x="6554" y="1811"/>
                    <a:pt x="6566" y="1811"/>
                  </a:cubicBezTo>
                  <a:cubicBezTo>
                    <a:pt x="6663" y="1811"/>
                    <a:pt x="6824" y="1783"/>
                    <a:pt x="6934" y="1783"/>
                  </a:cubicBezTo>
                  <a:cubicBezTo>
                    <a:pt x="6997" y="1783"/>
                    <a:pt x="7044" y="1792"/>
                    <a:pt x="7052" y="1823"/>
                  </a:cubicBezTo>
                  <a:cubicBezTo>
                    <a:pt x="7079" y="1910"/>
                    <a:pt x="6901" y="2088"/>
                    <a:pt x="6901" y="2088"/>
                  </a:cubicBezTo>
                  <a:cubicBezTo>
                    <a:pt x="6901" y="2088"/>
                    <a:pt x="6344" y="1986"/>
                    <a:pt x="6244" y="1986"/>
                  </a:cubicBezTo>
                  <a:cubicBezTo>
                    <a:pt x="6143" y="1986"/>
                    <a:pt x="5650" y="1986"/>
                    <a:pt x="5624" y="1923"/>
                  </a:cubicBezTo>
                  <a:cubicBezTo>
                    <a:pt x="5624" y="1923"/>
                    <a:pt x="5548" y="1808"/>
                    <a:pt x="5650" y="1771"/>
                  </a:cubicBezTo>
                  <a:cubicBezTo>
                    <a:pt x="5673" y="1763"/>
                    <a:pt x="5722" y="1760"/>
                    <a:pt x="5787" y="1760"/>
                  </a:cubicBezTo>
                  <a:close/>
                  <a:moveTo>
                    <a:pt x="6027" y="2137"/>
                  </a:moveTo>
                  <a:cubicBezTo>
                    <a:pt x="6150" y="2137"/>
                    <a:pt x="6222" y="2149"/>
                    <a:pt x="6169" y="2189"/>
                  </a:cubicBezTo>
                  <a:cubicBezTo>
                    <a:pt x="6067" y="2265"/>
                    <a:pt x="5106" y="2492"/>
                    <a:pt x="5106" y="2492"/>
                  </a:cubicBezTo>
                  <a:cubicBezTo>
                    <a:pt x="5106" y="2492"/>
                    <a:pt x="4601" y="2594"/>
                    <a:pt x="4449" y="2859"/>
                  </a:cubicBezTo>
                  <a:cubicBezTo>
                    <a:pt x="4329" y="3070"/>
                    <a:pt x="4057" y="3336"/>
                    <a:pt x="3969" y="3336"/>
                  </a:cubicBezTo>
                  <a:cubicBezTo>
                    <a:pt x="3947" y="3336"/>
                    <a:pt x="3936" y="3318"/>
                    <a:pt x="3944" y="3277"/>
                  </a:cubicBezTo>
                  <a:cubicBezTo>
                    <a:pt x="3944" y="3277"/>
                    <a:pt x="3983" y="2911"/>
                    <a:pt x="3970" y="2758"/>
                  </a:cubicBezTo>
                  <a:cubicBezTo>
                    <a:pt x="3957" y="2607"/>
                    <a:pt x="3881" y="2468"/>
                    <a:pt x="4084" y="2379"/>
                  </a:cubicBezTo>
                  <a:cubicBezTo>
                    <a:pt x="4287" y="2290"/>
                    <a:pt x="4602" y="2189"/>
                    <a:pt x="4843" y="2177"/>
                  </a:cubicBezTo>
                  <a:cubicBezTo>
                    <a:pt x="5084" y="2165"/>
                    <a:pt x="5348" y="2165"/>
                    <a:pt x="5640" y="2152"/>
                  </a:cubicBezTo>
                  <a:cubicBezTo>
                    <a:pt x="5774" y="2146"/>
                    <a:pt x="5920" y="2137"/>
                    <a:pt x="6027" y="2137"/>
                  </a:cubicBezTo>
                  <a:close/>
                  <a:moveTo>
                    <a:pt x="5673" y="2631"/>
                  </a:moveTo>
                  <a:cubicBezTo>
                    <a:pt x="5673" y="2631"/>
                    <a:pt x="5131" y="2897"/>
                    <a:pt x="4992" y="3073"/>
                  </a:cubicBezTo>
                  <a:cubicBezTo>
                    <a:pt x="4892" y="3201"/>
                    <a:pt x="4687" y="3387"/>
                    <a:pt x="4579" y="3387"/>
                  </a:cubicBezTo>
                  <a:cubicBezTo>
                    <a:pt x="4538" y="3387"/>
                    <a:pt x="4511" y="3359"/>
                    <a:pt x="4511" y="3288"/>
                  </a:cubicBezTo>
                  <a:cubicBezTo>
                    <a:pt x="4511" y="3288"/>
                    <a:pt x="4524" y="2947"/>
                    <a:pt x="4788" y="2846"/>
                  </a:cubicBezTo>
                  <a:cubicBezTo>
                    <a:pt x="5055" y="2744"/>
                    <a:pt x="5673" y="2631"/>
                    <a:pt x="5673" y="2631"/>
                  </a:cubicBezTo>
                  <a:close/>
                  <a:moveTo>
                    <a:pt x="3481" y="2562"/>
                  </a:moveTo>
                  <a:cubicBezTo>
                    <a:pt x="3529" y="2562"/>
                    <a:pt x="3573" y="2569"/>
                    <a:pt x="3614" y="2581"/>
                  </a:cubicBezTo>
                  <a:cubicBezTo>
                    <a:pt x="3739" y="2620"/>
                    <a:pt x="3702" y="2809"/>
                    <a:pt x="3677" y="2986"/>
                  </a:cubicBezTo>
                  <a:cubicBezTo>
                    <a:pt x="3651" y="3164"/>
                    <a:pt x="3614" y="3479"/>
                    <a:pt x="3525" y="3606"/>
                  </a:cubicBezTo>
                  <a:cubicBezTo>
                    <a:pt x="3465" y="3691"/>
                    <a:pt x="3250" y="3782"/>
                    <a:pt x="3042" y="3782"/>
                  </a:cubicBezTo>
                  <a:cubicBezTo>
                    <a:pt x="2943" y="3782"/>
                    <a:pt x="2845" y="3761"/>
                    <a:pt x="2767" y="3708"/>
                  </a:cubicBezTo>
                  <a:cubicBezTo>
                    <a:pt x="2767" y="3706"/>
                    <a:pt x="2412" y="3492"/>
                    <a:pt x="2539" y="3277"/>
                  </a:cubicBezTo>
                  <a:cubicBezTo>
                    <a:pt x="2665" y="3062"/>
                    <a:pt x="2829" y="2783"/>
                    <a:pt x="3083" y="2670"/>
                  </a:cubicBezTo>
                  <a:cubicBezTo>
                    <a:pt x="3254" y="2593"/>
                    <a:pt x="3379" y="2562"/>
                    <a:pt x="3481" y="2562"/>
                  </a:cubicBezTo>
                  <a:close/>
                  <a:moveTo>
                    <a:pt x="2159" y="3748"/>
                  </a:moveTo>
                  <a:cubicBezTo>
                    <a:pt x="2200" y="3748"/>
                    <a:pt x="2242" y="3755"/>
                    <a:pt x="2286" y="3770"/>
                  </a:cubicBezTo>
                  <a:cubicBezTo>
                    <a:pt x="2477" y="3833"/>
                    <a:pt x="2678" y="3909"/>
                    <a:pt x="2552" y="4086"/>
                  </a:cubicBezTo>
                  <a:cubicBezTo>
                    <a:pt x="2426" y="4264"/>
                    <a:pt x="2123" y="4505"/>
                    <a:pt x="1844" y="4528"/>
                  </a:cubicBezTo>
                  <a:cubicBezTo>
                    <a:pt x="1796" y="4533"/>
                    <a:pt x="1746" y="4535"/>
                    <a:pt x="1695" y="4535"/>
                  </a:cubicBezTo>
                  <a:cubicBezTo>
                    <a:pt x="1455" y="4535"/>
                    <a:pt x="1206" y="4473"/>
                    <a:pt x="1122" y="4213"/>
                  </a:cubicBezTo>
                  <a:cubicBezTo>
                    <a:pt x="1122" y="4213"/>
                    <a:pt x="1552" y="4162"/>
                    <a:pt x="1755" y="3972"/>
                  </a:cubicBezTo>
                  <a:cubicBezTo>
                    <a:pt x="1910" y="3826"/>
                    <a:pt x="2028" y="3748"/>
                    <a:pt x="2159" y="3748"/>
                  </a:cubicBezTo>
                  <a:close/>
                  <a:moveTo>
                    <a:pt x="4278" y="3552"/>
                  </a:moveTo>
                  <a:cubicBezTo>
                    <a:pt x="4310" y="3552"/>
                    <a:pt x="4338" y="3568"/>
                    <a:pt x="4360" y="3605"/>
                  </a:cubicBezTo>
                  <a:cubicBezTo>
                    <a:pt x="4448" y="3756"/>
                    <a:pt x="4334" y="4059"/>
                    <a:pt x="4195" y="4250"/>
                  </a:cubicBezTo>
                  <a:cubicBezTo>
                    <a:pt x="4056" y="4440"/>
                    <a:pt x="4017" y="4655"/>
                    <a:pt x="3739" y="4705"/>
                  </a:cubicBezTo>
                  <a:cubicBezTo>
                    <a:pt x="3570" y="4735"/>
                    <a:pt x="3345" y="4785"/>
                    <a:pt x="3200" y="4785"/>
                  </a:cubicBezTo>
                  <a:cubicBezTo>
                    <a:pt x="3107" y="4785"/>
                    <a:pt x="3048" y="4764"/>
                    <a:pt x="3058" y="4705"/>
                  </a:cubicBezTo>
                  <a:cubicBezTo>
                    <a:pt x="3064" y="4665"/>
                    <a:pt x="3410" y="4465"/>
                    <a:pt x="3538" y="4351"/>
                  </a:cubicBezTo>
                  <a:cubicBezTo>
                    <a:pt x="3663" y="4237"/>
                    <a:pt x="3791" y="3922"/>
                    <a:pt x="3930" y="3795"/>
                  </a:cubicBezTo>
                  <a:cubicBezTo>
                    <a:pt x="4035" y="3699"/>
                    <a:pt x="4177" y="3552"/>
                    <a:pt x="4278" y="3552"/>
                  </a:cubicBezTo>
                  <a:close/>
                  <a:moveTo>
                    <a:pt x="3311" y="4018"/>
                  </a:moveTo>
                  <a:cubicBezTo>
                    <a:pt x="3368" y="4018"/>
                    <a:pt x="3412" y="4031"/>
                    <a:pt x="3436" y="4060"/>
                  </a:cubicBezTo>
                  <a:cubicBezTo>
                    <a:pt x="3500" y="4136"/>
                    <a:pt x="3475" y="4301"/>
                    <a:pt x="3246" y="4403"/>
                  </a:cubicBezTo>
                  <a:cubicBezTo>
                    <a:pt x="3072" y="4479"/>
                    <a:pt x="2511" y="4795"/>
                    <a:pt x="2224" y="4795"/>
                  </a:cubicBezTo>
                  <a:cubicBezTo>
                    <a:pt x="2137" y="4795"/>
                    <a:pt x="2076" y="4766"/>
                    <a:pt x="2058" y="4692"/>
                  </a:cubicBezTo>
                  <a:cubicBezTo>
                    <a:pt x="2058" y="4692"/>
                    <a:pt x="2412" y="4553"/>
                    <a:pt x="2564" y="4388"/>
                  </a:cubicBezTo>
                  <a:cubicBezTo>
                    <a:pt x="2715" y="4224"/>
                    <a:pt x="2765" y="4173"/>
                    <a:pt x="2968" y="4098"/>
                  </a:cubicBezTo>
                  <a:cubicBezTo>
                    <a:pt x="3093" y="4051"/>
                    <a:pt x="3219" y="4018"/>
                    <a:pt x="3311" y="4018"/>
                  </a:cubicBezTo>
                  <a:close/>
                  <a:moveTo>
                    <a:pt x="871" y="4438"/>
                  </a:moveTo>
                  <a:cubicBezTo>
                    <a:pt x="915" y="4438"/>
                    <a:pt x="963" y="4448"/>
                    <a:pt x="1009" y="4465"/>
                  </a:cubicBezTo>
                  <a:cubicBezTo>
                    <a:pt x="1009" y="4465"/>
                    <a:pt x="1212" y="4527"/>
                    <a:pt x="1363" y="4590"/>
                  </a:cubicBezTo>
                  <a:cubicBezTo>
                    <a:pt x="1515" y="4654"/>
                    <a:pt x="1666" y="4716"/>
                    <a:pt x="1654" y="4881"/>
                  </a:cubicBezTo>
                  <a:cubicBezTo>
                    <a:pt x="1640" y="5047"/>
                    <a:pt x="1718" y="5222"/>
                    <a:pt x="1541" y="5248"/>
                  </a:cubicBezTo>
                  <a:cubicBezTo>
                    <a:pt x="1500" y="5254"/>
                    <a:pt x="1463" y="5258"/>
                    <a:pt x="1428" y="5258"/>
                  </a:cubicBezTo>
                  <a:cubicBezTo>
                    <a:pt x="1313" y="5258"/>
                    <a:pt x="1225" y="5215"/>
                    <a:pt x="1098" y="5058"/>
                  </a:cubicBezTo>
                  <a:cubicBezTo>
                    <a:pt x="934" y="4856"/>
                    <a:pt x="731" y="4755"/>
                    <a:pt x="719" y="4590"/>
                  </a:cubicBezTo>
                  <a:cubicBezTo>
                    <a:pt x="710" y="4479"/>
                    <a:pt x="781" y="4438"/>
                    <a:pt x="871" y="4438"/>
                  </a:cubicBezTo>
                  <a:close/>
                  <a:moveTo>
                    <a:pt x="5406" y="1"/>
                  </a:moveTo>
                  <a:cubicBezTo>
                    <a:pt x="5173" y="1"/>
                    <a:pt x="4743" y="261"/>
                    <a:pt x="4361" y="545"/>
                  </a:cubicBezTo>
                  <a:cubicBezTo>
                    <a:pt x="3969" y="835"/>
                    <a:pt x="3374" y="2151"/>
                    <a:pt x="3374" y="2151"/>
                  </a:cubicBezTo>
                  <a:cubicBezTo>
                    <a:pt x="3084" y="2201"/>
                    <a:pt x="2768" y="2441"/>
                    <a:pt x="2010" y="3351"/>
                  </a:cubicBezTo>
                  <a:cubicBezTo>
                    <a:pt x="1522" y="3936"/>
                    <a:pt x="1040" y="4040"/>
                    <a:pt x="757" y="4040"/>
                  </a:cubicBezTo>
                  <a:cubicBezTo>
                    <a:pt x="600" y="4040"/>
                    <a:pt x="505" y="4008"/>
                    <a:pt x="505" y="4008"/>
                  </a:cubicBezTo>
                  <a:cubicBezTo>
                    <a:pt x="0" y="4198"/>
                    <a:pt x="176" y="4513"/>
                    <a:pt x="176" y="4513"/>
                  </a:cubicBezTo>
                  <a:cubicBezTo>
                    <a:pt x="796" y="4955"/>
                    <a:pt x="859" y="5512"/>
                    <a:pt x="1377" y="5588"/>
                  </a:cubicBezTo>
                  <a:cubicBezTo>
                    <a:pt x="1415" y="5593"/>
                    <a:pt x="1450" y="5596"/>
                    <a:pt x="1484" y="5596"/>
                  </a:cubicBezTo>
                  <a:cubicBezTo>
                    <a:pt x="1917" y="5596"/>
                    <a:pt x="2071" y="5172"/>
                    <a:pt x="2376" y="5031"/>
                  </a:cubicBezTo>
                  <a:cubicBezTo>
                    <a:pt x="2483" y="4982"/>
                    <a:pt x="2596" y="4969"/>
                    <a:pt x="2720" y="4969"/>
                  </a:cubicBezTo>
                  <a:cubicBezTo>
                    <a:pt x="2857" y="4969"/>
                    <a:pt x="3009" y="4985"/>
                    <a:pt x="3181" y="4985"/>
                  </a:cubicBezTo>
                  <a:cubicBezTo>
                    <a:pt x="3329" y="4985"/>
                    <a:pt x="3493" y="4973"/>
                    <a:pt x="3678" y="4929"/>
                  </a:cubicBezTo>
                  <a:cubicBezTo>
                    <a:pt x="4272" y="4791"/>
                    <a:pt x="4222" y="4525"/>
                    <a:pt x="4499" y="4109"/>
                  </a:cubicBezTo>
                  <a:cubicBezTo>
                    <a:pt x="4777" y="3690"/>
                    <a:pt x="5220" y="3211"/>
                    <a:pt x="5359" y="3135"/>
                  </a:cubicBezTo>
                  <a:cubicBezTo>
                    <a:pt x="5498" y="3060"/>
                    <a:pt x="5916" y="2806"/>
                    <a:pt x="6320" y="2641"/>
                  </a:cubicBezTo>
                  <a:cubicBezTo>
                    <a:pt x="6725" y="2477"/>
                    <a:pt x="7288" y="2288"/>
                    <a:pt x="7288" y="2288"/>
                  </a:cubicBezTo>
                  <a:lnTo>
                    <a:pt x="7520" y="1972"/>
                  </a:lnTo>
                  <a:lnTo>
                    <a:pt x="7289" y="1076"/>
                  </a:lnTo>
                  <a:cubicBezTo>
                    <a:pt x="7289" y="1076"/>
                    <a:pt x="6079" y="1076"/>
                    <a:pt x="6004" y="911"/>
                  </a:cubicBezTo>
                  <a:cubicBezTo>
                    <a:pt x="5928" y="747"/>
                    <a:pt x="5650" y="14"/>
                    <a:pt x="5423" y="1"/>
                  </a:cubicBezTo>
                  <a:cubicBezTo>
                    <a:pt x="5417" y="1"/>
                    <a:pt x="5412" y="1"/>
                    <a:pt x="5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4625048" y="3132746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6745780" y="3083375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931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79"/>
          <p:cNvSpPr txBox="1">
            <a:spLocks noGrp="1"/>
          </p:cNvSpPr>
          <p:nvPr>
            <p:ph type="body" idx="4294967295"/>
          </p:nvPr>
        </p:nvSpPr>
        <p:spPr>
          <a:xfrm>
            <a:off x="740128" y="850989"/>
            <a:ext cx="7704000" cy="2366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Prevalence of Heart Disease</a:t>
            </a:r>
            <a:r>
              <a:rPr lang="en-US" dirty="0"/>
              <a:t>: 51.32% of the sample has heart disease.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 Analysis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Among those with heart disease, females outnumber males.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Conversely, among those without heart disease, there are more males than females.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 Groups and Heart Disease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Individuals aged 40-59 years show the highest prevalence of heart disease.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20-39 age group has lower prevalence compared to 40-59 years.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60-79 age group exhibits the lowest prevalence.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40-59 age group is not only most affected by heart disease but also constitutes the largest segment of the sample.</a:t>
            </a:r>
          </a:p>
          <a:p>
            <a:pPr algn="l"/>
            <a:endParaRPr lang="en-US" dirty="0"/>
          </a:p>
        </p:txBody>
      </p:sp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31681" y="2474854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7575396" y="151772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7850437" y="3230861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16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713225" y="1818664"/>
            <a:ext cx="5067600" cy="8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4" name="Google Shape;384;p47"/>
          <p:cNvSpPr txBox="1">
            <a:spLocks noGrp="1"/>
          </p:cNvSpPr>
          <p:nvPr>
            <p:ph type="title" idx="2"/>
          </p:nvPr>
        </p:nvSpPr>
        <p:spPr>
          <a:xfrm>
            <a:off x="713225" y="759934"/>
            <a:ext cx="11184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5" name="Google Shape;385;p47"/>
          <p:cNvSpPr txBox="1">
            <a:spLocks noGrp="1"/>
          </p:cNvSpPr>
          <p:nvPr>
            <p:ph type="subTitle" idx="1"/>
          </p:nvPr>
        </p:nvSpPr>
        <p:spPr>
          <a:xfrm>
            <a:off x="713225" y="2914559"/>
            <a:ext cx="43785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 , Data and Libraries used</a:t>
            </a:r>
            <a:endParaRPr dirty="0"/>
          </a:p>
        </p:txBody>
      </p:sp>
      <p:sp>
        <p:nvSpPr>
          <p:cNvPr id="386" name="Google Shape;386;p47"/>
          <p:cNvSpPr/>
          <p:nvPr/>
        </p:nvSpPr>
        <p:spPr>
          <a:xfrm rot="-2700000">
            <a:off x="5954438" y="1164712"/>
            <a:ext cx="2847865" cy="2814076"/>
          </a:xfrm>
          <a:custGeom>
            <a:avLst/>
            <a:gdLst/>
            <a:ahLst/>
            <a:cxnLst/>
            <a:rect l="l" t="t" r="r" b="b"/>
            <a:pathLst>
              <a:path w="9187" h="9078" extrusionOk="0">
                <a:moveTo>
                  <a:pt x="7096" y="1125"/>
                </a:moveTo>
                <a:lnTo>
                  <a:pt x="8008" y="2036"/>
                </a:lnTo>
                <a:cubicBezTo>
                  <a:pt x="7897" y="2094"/>
                  <a:pt x="7779" y="2142"/>
                  <a:pt x="7655" y="2179"/>
                </a:cubicBezTo>
                <a:lnTo>
                  <a:pt x="6953" y="1477"/>
                </a:lnTo>
                <a:cubicBezTo>
                  <a:pt x="6989" y="1358"/>
                  <a:pt x="7036" y="1240"/>
                  <a:pt x="7096" y="1125"/>
                </a:cubicBezTo>
                <a:close/>
                <a:moveTo>
                  <a:pt x="6881" y="1782"/>
                </a:moveTo>
                <a:lnTo>
                  <a:pt x="7351" y="2251"/>
                </a:lnTo>
                <a:cubicBezTo>
                  <a:pt x="7193" y="2278"/>
                  <a:pt x="7023" y="2291"/>
                  <a:pt x="6839" y="2293"/>
                </a:cubicBezTo>
                <a:cubicBezTo>
                  <a:pt x="6842" y="2119"/>
                  <a:pt x="6853" y="1950"/>
                  <a:pt x="6881" y="1782"/>
                </a:cubicBezTo>
                <a:close/>
                <a:moveTo>
                  <a:pt x="8703" y="1926"/>
                </a:moveTo>
                <a:cubicBezTo>
                  <a:pt x="8745" y="1926"/>
                  <a:pt x="8787" y="1942"/>
                  <a:pt x="8818" y="1974"/>
                </a:cubicBezTo>
                <a:cubicBezTo>
                  <a:pt x="8888" y="2042"/>
                  <a:pt x="8881" y="2155"/>
                  <a:pt x="8805" y="2219"/>
                </a:cubicBezTo>
                <a:cubicBezTo>
                  <a:pt x="8232" y="2693"/>
                  <a:pt x="7600" y="2878"/>
                  <a:pt x="6866" y="2889"/>
                </a:cubicBezTo>
                <a:cubicBezTo>
                  <a:pt x="6856" y="2778"/>
                  <a:pt x="6849" y="2669"/>
                  <a:pt x="6844" y="2560"/>
                </a:cubicBezTo>
                <a:cubicBezTo>
                  <a:pt x="7509" y="2554"/>
                  <a:pt x="8081" y="2390"/>
                  <a:pt x="8595" y="1965"/>
                </a:cubicBezTo>
                <a:cubicBezTo>
                  <a:pt x="8627" y="1939"/>
                  <a:pt x="8665" y="1926"/>
                  <a:pt x="8703" y="1926"/>
                </a:cubicBezTo>
                <a:close/>
                <a:moveTo>
                  <a:pt x="5487" y="3063"/>
                </a:moveTo>
                <a:cubicBezTo>
                  <a:pt x="5656" y="3078"/>
                  <a:pt x="5809" y="3093"/>
                  <a:pt x="6021" y="3112"/>
                </a:cubicBezTo>
                <a:cubicBezTo>
                  <a:pt x="6038" y="3294"/>
                  <a:pt x="6056" y="3474"/>
                  <a:pt x="6069" y="3644"/>
                </a:cubicBezTo>
                <a:lnTo>
                  <a:pt x="5487" y="3063"/>
                </a:lnTo>
                <a:close/>
                <a:moveTo>
                  <a:pt x="5020" y="3042"/>
                </a:moveTo>
                <a:cubicBezTo>
                  <a:pt x="5043" y="3042"/>
                  <a:pt x="5067" y="3042"/>
                  <a:pt x="5091" y="3043"/>
                </a:cubicBezTo>
                <a:lnTo>
                  <a:pt x="6089" y="4041"/>
                </a:lnTo>
                <a:cubicBezTo>
                  <a:pt x="6092" y="4206"/>
                  <a:pt x="6086" y="4361"/>
                  <a:pt x="6062" y="4510"/>
                </a:cubicBezTo>
                <a:lnTo>
                  <a:pt x="4619" y="3069"/>
                </a:lnTo>
                <a:cubicBezTo>
                  <a:pt x="4750" y="3050"/>
                  <a:pt x="4882" y="3042"/>
                  <a:pt x="5020" y="3042"/>
                </a:cubicBezTo>
                <a:close/>
                <a:moveTo>
                  <a:pt x="4318" y="3142"/>
                </a:moveTo>
                <a:lnTo>
                  <a:pt x="5991" y="4816"/>
                </a:lnTo>
                <a:cubicBezTo>
                  <a:pt x="5953" y="4931"/>
                  <a:pt x="5902" y="5043"/>
                  <a:pt x="5834" y="5153"/>
                </a:cubicBezTo>
                <a:lnTo>
                  <a:pt x="3980" y="3300"/>
                </a:lnTo>
                <a:cubicBezTo>
                  <a:pt x="4091" y="3232"/>
                  <a:pt x="4202" y="3181"/>
                  <a:pt x="4318" y="3142"/>
                </a:cubicBezTo>
                <a:close/>
                <a:moveTo>
                  <a:pt x="3763" y="3458"/>
                </a:moveTo>
                <a:lnTo>
                  <a:pt x="5676" y="5371"/>
                </a:lnTo>
                <a:cubicBezTo>
                  <a:pt x="5601" y="5459"/>
                  <a:pt x="5516" y="5543"/>
                  <a:pt x="5428" y="5619"/>
                </a:cubicBezTo>
                <a:lnTo>
                  <a:pt x="4395" y="4587"/>
                </a:lnTo>
                <a:cubicBezTo>
                  <a:pt x="4370" y="4561"/>
                  <a:pt x="4335" y="4548"/>
                  <a:pt x="4301" y="4548"/>
                </a:cubicBezTo>
                <a:cubicBezTo>
                  <a:pt x="4267" y="4548"/>
                  <a:pt x="4233" y="4561"/>
                  <a:pt x="4207" y="4587"/>
                </a:cubicBezTo>
                <a:cubicBezTo>
                  <a:pt x="4156" y="4638"/>
                  <a:pt x="4156" y="4723"/>
                  <a:pt x="4207" y="4775"/>
                </a:cubicBezTo>
                <a:lnTo>
                  <a:pt x="5210" y="5777"/>
                </a:lnTo>
                <a:cubicBezTo>
                  <a:pt x="5100" y="5845"/>
                  <a:pt x="4988" y="5897"/>
                  <a:pt x="4872" y="5935"/>
                </a:cubicBezTo>
                <a:lnTo>
                  <a:pt x="3198" y="4262"/>
                </a:lnTo>
                <a:cubicBezTo>
                  <a:pt x="3237" y="4145"/>
                  <a:pt x="3289" y="4033"/>
                  <a:pt x="3357" y="3923"/>
                </a:cubicBezTo>
                <a:lnTo>
                  <a:pt x="3799" y="4365"/>
                </a:lnTo>
                <a:cubicBezTo>
                  <a:pt x="3825" y="4391"/>
                  <a:pt x="3858" y="4404"/>
                  <a:pt x="3892" y="4404"/>
                </a:cubicBezTo>
                <a:cubicBezTo>
                  <a:pt x="3926" y="4404"/>
                  <a:pt x="3960" y="4391"/>
                  <a:pt x="3986" y="4365"/>
                </a:cubicBezTo>
                <a:cubicBezTo>
                  <a:pt x="4037" y="4314"/>
                  <a:pt x="4037" y="4229"/>
                  <a:pt x="3986" y="4177"/>
                </a:cubicBezTo>
                <a:lnTo>
                  <a:pt x="3516" y="3707"/>
                </a:lnTo>
                <a:cubicBezTo>
                  <a:pt x="3589" y="3618"/>
                  <a:pt x="3675" y="3531"/>
                  <a:pt x="3763" y="3458"/>
                </a:cubicBezTo>
                <a:close/>
                <a:moveTo>
                  <a:pt x="3120" y="5431"/>
                </a:moveTo>
                <a:lnTo>
                  <a:pt x="3701" y="6012"/>
                </a:lnTo>
                <a:cubicBezTo>
                  <a:pt x="3530" y="5999"/>
                  <a:pt x="3358" y="5981"/>
                  <a:pt x="3168" y="5965"/>
                </a:cubicBezTo>
                <a:cubicBezTo>
                  <a:pt x="3149" y="5760"/>
                  <a:pt x="3134" y="5601"/>
                  <a:pt x="3120" y="5431"/>
                </a:cubicBezTo>
                <a:close/>
                <a:moveTo>
                  <a:pt x="3126" y="4566"/>
                </a:moveTo>
                <a:lnTo>
                  <a:pt x="4569" y="6009"/>
                </a:lnTo>
                <a:cubicBezTo>
                  <a:pt x="4434" y="6027"/>
                  <a:pt x="4295" y="6035"/>
                  <a:pt x="4151" y="6035"/>
                </a:cubicBezTo>
                <a:cubicBezTo>
                  <a:pt x="4133" y="6035"/>
                  <a:pt x="4116" y="6035"/>
                  <a:pt x="4098" y="6035"/>
                </a:cubicBezTo>
                <a:lnTo>
                  <a:pt x="3099" y="5035"/>
                </a:lnTo>
                <a:cubicBezTo>
                  <a:pt x="3096" y="4870"/>
                  <a:pt x="3103" y="4715"/>
                  <a:pt x="3126" y="4566"/>
                </a:cubicBezTo>
                <a:close/>
                <a:moveTo>
                  <a:pt x="7042" y="267"/>
                </a:moveTo>
                <a:cubicBezTo>
                  <a:pt x="7084" y="267"/>
                  <a:pt x="7125" y="282"/>
                  <a:pt x="7158" y="314"/>
                </a:cubicBezTo>
                <a:cubicBezTo>
                  <a:pt x="7218" y="375"/>
                  <a:pt x="7222" y="472"/>
                  <a:pt x="7167" y="539"/>
                </a:cubicBezTo>
                <a:cubicBezTo>
                  <a:pt x="5713" y="2299"/>
                  <a:pt x="7599" y="4299"/>
                  <a:pt x="5976" y="5921"/>
                </a:cubicBezTo>
                <a:cubicBezTo>
                  <a:pt x="5404" y="6493"/>
                  <a:pt x="4786" y="6630"/>
                  <a:pt x="4149" y="6630"/>
                </a:cubicBezTo>
                <a:cubicBezTo>
                  <a:pt x="3569" y="6630"/>
                  <a:pt x="2973" y="6517"/>
                  <a:pt x="2379" y="6517"/>
                </a:cubicBezTo>
                <a:cubicBezTo>
                  <a:pt x="1774" y="6517"/>
                  <a:pt x="1172" y="6634"/>
                  <a:pt x="594" y="7111"/>
                </a:cubicBezTo>
                <a:cubicBezTo>
                  <a:pt x="562" y="7137"/>
                  <a:pt x="524" y="7150"/>
                  <a:pt x="486" y="7150"/>
                </a:cubicBezTo>
                <a:cubicBezTo>
                  <a:pt x="444" y="7150"/>
                  <a:pt x="402" y="7134"/>
                  <a:pt x="370" y="7102"/>
                </a:cubicBezTo>
                <a:cubicBezTo>
                  <a:pt x="301" y="7033"/>
                  <a:pt x="307" y="6920"/>
                  <a:pt x="383" y="6858"/>
                </a:cubicBezTo>
                <a:cubicBezTo>
                  <a:pt x="790" y="6523"/>
                  <a:pt x="1242" y="6318"/>
                  <a:pt x="1769" y="6235"/>
                </a:cubicBezTo>
                <a:cubicBezTo>
                  <a:pt x="1983" y="6201"/>
                  <a:pt x="2194" y="6188"/>
                  <a:pt x="2402" y="6188"/>
                </a:cubicBezTo>
                <a:cubicBezTo>
                  <a:pt x="3016" y="6188"/>
                  <a:pt x="3600" y="6300"/>
                  <a:pt x="4149" y="6300"/>
                </a:cubicBezTo>
                <a:cubicBezTo>
                  <a:pt x="4719" y="6300"/>
                  <a:pt x="5252" y="6179"/>
                  <a:pt x="5744" y="5688"/>
                </a:cubicBezTo>
                <a:cubicBezTo>
                  <a:pt x="7212" y="4220"/>
                  <a:pt x="5361" y="2206"/>
                  <a:pt x="6914" y="328"/>
                </a:cubicBezTo>
                <a:cubicBezTo>
                  <a:pt x="6947" y="287"/>
                  <a:pt x="6994" y="267"/>
                  <a:pt x="7042" y="267"/>
                </a:cubicBezTo>
                <a:close/>
                <a:moveTo>
                  <a:pt x="2349" y="6783"/>
                </a:moveTo>
                <a:lnTo>
                  <a:pt x="2349" y="6783"/>
                </a:lnTo>
                <a:cubicBezTo>
                  <a:pt x="2348" y="6942"/>
                  <a:pt x="2337" y="7114"/>
                  <a:pt x="2307" y="7295"/>
                </a:cubicBezTo>
                <a:lnTo>
                  <a:pt x="1837" y="6825"/>
                </a:lnTo>
                <a:cubicBezTo>
                  <a:pt x="2005" y="6797"/>
                  <a:pt x="2176" y="6785"/>
                  <a:pt x="2349" y="6783"/>
                </a:cubicBezTo>
                <a:close/>
                <a:moveTo>
                  <a:pt x="1532" y="6898"/>
                </a:moveTo>
                <a:lnTo>
                  <a:pt x="2233" y="7599"/>
                </a:lnTo>
                <a:cubicBezTo>
                  <a:pt x="2197" y="7716"/>
                  <a:pt x="2150" y="7832"/>
                  <a:pt x="2091" y="7953"/>
                </a:cubicBezTo>
                <a:lnTo>
                  <a:pt x="1180" y="7040"/>
                </a:lnTo>
                <a:cubicBezTo>
                  <a:pt x="1297" y="6982"/>
                  <a:pt x="1414" y="6934"/>
                  <a:pt x="1532" y="6898"/>
                </a:cubicBezTo>
                <a:close/>
                <a:moveTo>
                  <a:pt x="7043" y="0"/>
                </a:moveTo>
                <a:cubicBezTo>
                  <a:pt x="6919" y="0"/>
                  <a:pt x="6795" y="53"/>
                  <a:pt x="6709" y="157"/>
                </a:cubicBezTo>
                <a:cubicBezTo>
                  <a:pt x="6206" y="765"/>
                  <a:pt x="5994" y="1444"/>
                  <a:pt x="5979" y="2242"/>
                </a:cubicBezTo>
                <a:cubicBezTo>
                  <a:pt x="5688" y="2215"/>
                  <a:pt x="5393" y="2185"/>
                  <a:pt x="5103" y="2181"/>
                </a:cubicBezTo>
                <a:lnTo>
                  <a:pt x="5101" y="2181"/>
                </a:lnTo>
                <a:cubicBezTo>
                  <a:pt x="5029" y="2181"/>
                  <a:pt x="4968" y="2240"/>
                  <a:pt x="4968" y="2313"/>
                </a:cubicBezTo>
                <a:cubicBezTo>
                  <a:pt x="4967" y="2386"/>
                  <a:pt x="5026" y="2446"/>
                  <a:pt x="5100" y="2447"/>
                </a:cubicBezTo>
                <a:cubicBezTo>
                  <a:pt x="5388" y="2452"/>
                  <a:pt x="5688" y="2482"/>
                  <a:pt x="5980" y="2509"/>
                </a:cubicBezTo>
                <a:cubicBezTo>
                  <a:pt x="5984" y="2621"/>
                  <a:pt x="5990" y="2731"/>
                  <a:pt x="5999" y="2842"/>
                </a:cubicBezTo>
                <a:cubicBezTo>
                  <a:pt x="5657" y="2811"/>
                  <a:pt x="5337" y="2777"/>
                  <a:pt x="5033" y="2777"/>
                </a:cubicBezTo>
                <a:cubicBezTo>
                  <a:pt x="4453" y="2777"/>
                  <a:pt x="3934" y="2899"/>
                  <a:pt x="3445" y="3388"/>
                </a:cubicBezTo>
                <a:cubicBezTo>
                  <a:pt x="2698" y="4135"/>
                  <a:pt x="2808" y="4960"/>
                  <a:pt x="2899" y="5942"/>
                </a:cubicBezTo>
                <a:cubicBezTo>
                  <a:pt x="2788" y="5934"/>
                  <a:pt x="2678" y="5928"/>
                  <a:pt x="2566" y="5923"/>
                </a:cubicBezTo>
                <a:cubicBezTo>
                  <a:pt x="2464" y="4829"/>
                  <a:pt x="2392" y="3974"/>
                  <a:pt x="3212" y="3155"/>
                </a:cubicBezTo>
                <a:cubicBezTo>
                  <a:pt x="3595" y="2770"/>
                  <a:pt x="4019" y="2555"/>
                  <a:pt x="4540" y="2479"/>
                </a:cubicBezTo>
                <a:cubicBezTo>
                  <a:pt x="4613" y="2469"/>
                  <a:pt x="4664" y="2401"/>
                  <a:pt x="4652" y="2329"/>
                </a:cubicBezTo>
                <a:cubicBezTo>
                  <a:pt x="4643" y="2263"/>
                  <a:pt x="4587" y="2215"/>
                  <a:pt x="4523" y="2215"/>
                </a:cubicBezTo>
                <a:cubicBezTo>
                  <a:pt x="4516" y="2215"/>
                  <a:pt x="4509" y="2216"/>
                  <a:pt x="4502" y="2217"/>
                </a:cubicBezTo>
                <a:cubicBezTo>
                  <a:pt x="3927" y="2300"/>
                  <a:pt x="3444" y="2546"/>
                  <a:pt x="3022" y="2968"/>
                </a:cubicBezTo>
                <a:cubicBezTo>
                  <a:pt x="2143" y="3847"/>
                  <a:pt x="2190" y="4774"/>
                  <a:pt x="2297" y="5923"/>
                </a:cubicBezTo>
                <a:cubicBezTo>
                  <a:pt x="1500" y="5938"/>
                  <a:pt x="821" y="6150"/>
                  <a:pt x="212" y="6654"/>
                </a:cubicBezTo>
                <a:cubicBezTo>
                  <a:pt x="15" y="6815"/>
                  <a:pt x="1" y="7111"/>
                  <a:pt x="181" y="7291"/>
                </a:cubicBezTo>
                <a:cubicBezTo>
                  <a:pt x="265" y="7375"/>
                  <a:pt x="374" y="7417"/>
                  <a:pt x="485" y="7417"/>
                </a:cubicBezTo>
                <a:cubicBezTo>
                  <a:pt x="582" y="7417"/>
                  <a:pt x="681" y="7384"/>
                  <a:pt x="762" y="7317"/>
                </a:cubicBezTo>
                <a:cubicBezTo>
                  <a:pt x="823" y="7267"/>
                  <a:pt x="883" y="7221"/>
                  <a:pt x="944" y="7180"/>
                </a:cubicBezTo>
                <a:lnTo>
                  <a:pt x="1952" y="8188"/>
                </a:lnTo>
                <a:cubicBezTo>
                  <a:pt x="1911" y="8249"/>
                  <a:pt x="1865" y="8310"/>
                  <a:pt x="1815" y="8370"/>
                </a:cubicBezTo>
                <a:cubicBezTo>
                  <a:pt x="1672" y="8543"/>
                  <a:pt x="1683" y="8793"/>
                  <a:pt x="1841" y="8951"/>
                </a:cubicBezTo>
                <a:cubicBezTo>
                  <a:pt x="1926" y="9036"/>
                  <a:pt x="2035" y="9077"/>
                  <a:pt x="2145" y="9077"/>
                </a:cubicBezTo>
                <a:cubicBezTo>
                  <a:pt x="2269" y="9077"/>
                  <a:pt x="2393" y="9024"/>
                  <a:pt x="2478" y="8920"/>
                </a:cubicBezTo>
                <a:cubicBezTo>
                  <a:pt x="2726" y="8621"/>
                  <a:pt x="2905" y="8301"/>
                  <a:pt x="3028" y="7945"/>
                </a:cubicBezTo>
                <a:cubicBezTo>
                  <a:pt x="3050" y="7876"/>
                  <a:pt x="3014" y="7800"/>
                  <a:pt x="2944" y="7777"/>
                </a:cubicBezTo>
                <a:cubicBezTo>
                  <a:pt x="2930" y="7772"/>
                  <a:pt x="2916" y="7770"/>
                  <a:pt x="2902" y="7770"/>
                </a:cubicBezTo>
                <a:cubicBezTo>
                  <a:pt x="2846" y="7770"/>
                  <a:pt x="2794" y="7804"/>
                  <a:pt x="2776" y="7859"/>
                </a:cubicBezTo>
                <a:cubicBezTo>
                  <a:pt x="2664" y="8185"/>
                  <a:pt x="2500" y="8475"/>
                  <a:pt x="2274" y="8751"/>
                </a:cubicBezTo>
                <a:cubicBezTo>
                  <a:pt x="2241" y="8791"/>
                  <a:pt x="2194" y="8811"/>
                  <a:pt x="2147" y="8811"/>
                </a:cubicBezTo>
                <a:cubicBezTo>
                  <a:pt x="2104" y="8811"/>
                  <a:pt x="2062" y="8795"/>
                  <a:pt x="2030" y="8763"/>
                </a:cubicBezTo>
                <a:cubicBezTo>
                  <a:pt x="1969" y="8702"/>
                  <a:pt x="1965" y="8607"/>
                  <a:pt x="2021" y="8540"/>
                </a:cubicBezTo>
                <a:cubicBezTo>
                  <a:pt x="2447" y="8021"/>
                  <a:pt x="2607" y="7457"/>
                  <a:pt x="2615" y="6788"/>
                </a:cubicBezTo>
                <a:cubicBezTo>
                  <a:pt x="2724" y="6793"/>
                  <a:pt x="2833" y="6802"/>
                  <a:pt x="2944" y="6810"/>
                </a:cubicBezTo>
                <a:cubicBezTo>
                  <a:pt x="2941" y="6987"/>
                  <a:pt x="2930" y="7148"/>
                  <a:pt x="2908" y="7304"/>
                </a:cubicBezTo>
                <a:cubicBezTo>
                  <a:pt x="2896" y="7384"/>
                  <a:pt x="2958" y="7456"/>
                  <a:pt x="3040" y="7456"/>
                </a:cubicBezTo>
                <a:cubicBezTo>
                  <a:pt x="3106" y="7456"/>
                  <a:pt x="3162" y="7408"/>
                  <a:pt x="3171" y="7342"/>
                </a:cubicBezTo>
                <a:cubicBezTo>
                  <a:pt x="3194" y="7180"/>
                  <a:pt x="3207" y="7014"/>
                  <a:pt x="3210" y="6834"/>
                </a:cubicBezTo>
                <a:cubicBezTo>
                  <a:pt x="3542" y="6865"/>
                  <a:pt x="3858" y="6892"/>
                  <a:pt x="4162" y="6892"/>
                </a:cubicBezTo>
                <a:cubicBezTo>
                  <a:pt x="4884" y="6892"/>
                  <a:pt x="5536" y="6737"/>
                  <a:pt x="6165" y="6109"/>
                </a:cubicBezTo>
                <a:cubicBezTo>
                  <a:pt x="7043" y="5230"/>
                  <a:pt x="6998" y="4309"/>
                  <a:pt x="6890" y="3153"/>
                </a:cubicBezTo>
                <a:cubicBezTo>
                  <a:pt x="7695" y="3139"/>
                  <a:pt x="8372" y="2922"/>
                  <a:pt x="8976" y="2423"/>
                </a:cubicBezTo>
                <a:cubicBezTo>
                  <a:pt x="9171" y="2261"/>
                  <a:pt x="9187" y="1965"/>
                  <a:pt x="9007" y="1785"/>
                </a:cubicBezTo>
                <a:cubicBezTo>
                  <a:pt x="8923" y="1702"/>
                  <a:pt x="8813" y="1660"/>
                  <a:pt x="8703" y="1660"/>
                </a:cubicBezTo>
                <a:cubicBezTo>
                  <a:pt x="8605" y="1660"/>
                  <a:pt x="8506" y="1693"/>
                  <a:pt x="8425" y="1759"/>
                </a:cubicBezTo>
                <a:cubicBezTo>
                  <a:pt x="8366" y="1809"/>
                  <a:pt x="8305" y="1855"/>
                  <a:pt x="8244" y="1896"/>
                </a:cubicBezTo>
                <a:lnTo>
                  <a:pt x="7236" y="888"/>
                </a:lnTo>
                <a:cubicBezTo>
                  <a:pt x="7277" y="828"/>
                  <a:pt x="7322" y="767"/>
                  <a:pt x="7373" y="707"/>
                </a:cubicBezTo>
                <a:cubicBezTo>
                  <a:pt x="7515" y="534"/>
                  <a:pt x="7503" y="284"/>
                  <a:pt x="7347" y="126"/>
                </a:cubicBezTo>
                <a:cubicBezTo>
                  <a:pt x="7262" y="42"/>
                  <a:pt x="7152" y="0"/>
                  <a:pt x="7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6792429" y="2462607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85280" y="3117525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7443763" y="227854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2B7470-F284-54A9-D6A9-63B3C4D34AAA}"/>
              </a:ext>
            </a:extLst>
          </p:cNvPr>
          <p:cNvSpPr txBox="1"/>
          <p:nvPr/>
        </p:nvSpPr>
        <p:spPr>
          <a:xfrm>
            <a:off x="704565" y="768062"/>
            <a:ext cx="7207001" cy="288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400" dirty="0">
                <a:sym typeface="Arial"/>
              </a:rPr>
              <a:t>Thalassemia Type :</a:t>
            </a:r>
          </a:p>
          <a:p>
            <a:pPr lvl="1"/>
            <a:r>
              <a:rPr lang="en-US" sz="1400" dirty="0">
                <a:sym typeface="Arial"/>
              </a:rPr>
              <a:t>Reversible' or 'fixed defect' types link to higher heart disease prevalence.</a:t>
            </a:r>
          </a:p>
          <a:p>
            <a:pPr lvl="1"/>
            <a:r>
              <a:rPr lang="en-US" sz="1400" dirty="0">
                <a:sym typeface="Arial"/>
              </a:rPr>
              <a:t>'Normal' type shows lower incidence, 'not found' type mixed but generally lower prevalence.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Resting ECG Results :</a:t>
            </a:r>
          </a:p>
          <a:p>
            <a:pPr lvl="1"/>
            <a:r>
              <a:rPr lang="en-US" sz="1400" dirty="0">
                <a:sym typeface="Arial"/>
              </a:rPr>
              <a:t>'Left ventricular hypertrophy' correlates with higher heart disease.</a:t>
            </a:r>
          </a:p>
          <a:p>
            <a:pPr lvl="1"/>
            <a:r>
              <a:rPr lang="en-US" sz="1400" dirty="0">
                <a:sym typeface="Arial"/>
              </a:rPr>
              <a:t>'Normal' and 'ST-T wave abnormality' vary, 'Normal' usually lower.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Slope of Peak Exercise ST Segment :</a:t>
            </a:r>
          </a:p>
          <a:p>
            <a:pPr lvl="1"/>
            <a:r>
              <a:rPr lang="en-US" sz="1400" dirty="0">
                <a:sym typeface="Arial"/>
              </a:rPr>
              <a:t>'</a:t>
            </a:r>
            <a:r>
              <a:rPr lang="en-US" sz="1400" dirty="0" err="1">
                <a:sym typeface="Arial"/>
              </a:rPr>
              <a:t>Downsloping</a:t>
            </a:r>
            <a:r>
              <a:rPr lang="en-US" sz="1400" dirty="0">
                <a:sym typeface="Arial"/>
              </a:rPr>
              <a:t>' ST segment associates with higher heart disease.</a:t>
            </a:r>
          </a:p>
          <a:p>
            <a:pPr lvl="1"/>
            <a:r>
              <a:rPr lang="en-US" sz="1400" dirty="0">
                <a:sym typeface="Arial"/>
              </a:rPr>
              <a:t>'Flat' and 'upsloping' vary, 'upsloping' generally lower.</a:t>
            </a:r>
          </a:p>
        </p:txBody>
      </p:sp>
    </p:spTree>
    <p:extLst>
      <p:ext uri="{BB962C8B-B14F-4D97-AF65-F5344CB8AC3E}">
        <p14:creationId xmlns:p14="http://schemas.microsoft.com/office/powerpoint/2010/main" val="309745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B7470-F284-54A9-D6A9-63B3C4D34AAA}"/>
              </a:ext>
            </a:extLst>
          </p:cNvPr>
          <p:cNvSpPr txBox="1"/>
          <p:nvPr/>
        </p:nvSpPr>
        <p:spPr>
          <a:xfrm>
            <a:off x="704565" y="731954"/>
            <a:ext cx="7207001" cy="245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Correlation Matrix :</a:t>
            </a:r>
          </a:p>
          <a:p>
            <a:pPr lvl="1"/>
            <a:r>
              <a:rPr lang="en-US" sz="1400" dirty="0">
                <a:sym typeface="Arial"/>
              </a:rPr>
              <a:t>Age, max heart rate, and possibly cholesterol correlate with heart disease.</a:t>
            </a:r>
          </a:p>
          <a:p>
            <a:r>
              <a:rPr lang="en-US" sz="1400" dirty="0">
                <a:sym typeface="Arial"/>
              </a:rPr>
              <a:t>Scatter Plot: Age vs. Max Heart Rate :</a:t>
            </a:r>
          </a:p>
          <a:p>
            <a:pPr lvl="1"/>
            <a:r>
              <a:rPr lang="en-US" sz="1400" dirty="0">
                <a:sym typeface="Arial"/>
              </a:rPr>
              <a:t>Heart disease linked to lower max heart rates with age.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Gender and Chest Pain Types :</a:t>
            </a:r>
          </a:p>
          <a:p>
            <a:pPr lvl="1"/>
            <a:r>
              <a:rPr lang="en-US" sz="1400" dirty="0">
                <a:sym typeface="Arial"/>
              </a:rPr>
              <a:t>Gender impacts chest pain reporting.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Cholesterol Levels (Box Plot) :</a:t>
            </a:r>
          </a:p>
          <a:p>
            <a:pPr lvl="1"/>
            <a:r>
              <a:rPr lang="en-US" sz="1400" dirty="0">
                <a:sym typeface="Arial"/>
              </a:rPr>
              <a:t>Higher in heart disease cases.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Major Vessels Colored (Bar Plot) :</a:t>
            </a:r>
          </a:p>
          <a:p>
            <a:pPr lvl="1"/>
            <a:r>
              <a:rPr lang="en-US" sz="1400" dirty="0">
                <a:sym typeface="Arial"/>
              </a:rPr>
              <a:t>More vessels colored indicates more heart disease cases.</a:t>
            </a:r>
            <a:endParaRPr lang="en-IN" sz="1400" dirty="0">
              <a:sym typeface="Arial"/>
            </a:endParaRPr>
          </a:p>
        </p:txBody>
      </p:sp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7536029" y="2406294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6164462" y="2179278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7813533" y="155324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957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7"/>
          <p:cNvSpPr/>
          <p:nvPr/>
        </p:nvSpPr>
        <p:spPr>
          <a:xfrm>
            <a:off x="5169935" y="3050223"/>
            <a:ext cx="513000" cy="5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77"/>
          <p:cNvSpPr/>
          <p:nvPr/>
        </p:nvSpPr>
        <p:spPr>
          <a:xfrm>
            <a:off x="4311985" y="3050223"/>
            <a:ext cx="513000" cy="5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77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79" name="Google Shape;1579;p77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lbert Sans ExtraBold"/>
                <a:ea typeface="Albert Sans ExtraBold"/>
                <a:cs typeface="Albert Sans ExtraBold"/>
                <a:sym typeface="Albert Sans ExtraBold"/>
              </a:rPr>
              <a:t>Do you have any questions?</a:t>
            </a:r>
            <a:endParaRPr sz="2000" dirty="0">
              <a:latin typeface="Albert Sans ExtraBold"/>
              <a:ea typeface="Albert Sans ExtraBold"/>
              <a:cs typeface="Albert Sans ExtraBold"/>
              <a:sym typeface="Albert Sa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israr4075@gmail.com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+34 654 321 432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yourwebsite.com</a:t>
            </a:r>
            <a:endParaRPr dirty="0"/>
          </a:p>
        </p:txBody>
      </p:sp>
      <p:sp>
        <p:nvSpPr>
          <p:cNvPr id="1580" name="Google Shape;1580;p77"/>
          <p:cNvSpPr/>
          <p:nvPr/>
        </p:nvSpPr>
        <p:spPr>
          <a:xfrm>
            <a:off x="3454025" y="3049023"/>
            <a:ext cx="513000" cy="5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1" name="Google Shape;1581;p77"/>
          <p:cNvGrpSpPr/>
          <p:nvPr/>
        </p:nvGrpSpPr>
        <p:grpSpPr>
          <a:xfrm>
            <a:off x="3572524" y="3167535"/>
            <a:ext cx="276012" cy="275991"/>
            <a:chOff x="3368074" y="3882537"/>
            <a:chExt cx="215298" cy="215298"/>
          </a:xfrm>
        </p:grpSpPr>
        <p:sp>
          <p:nvSpPr>
            <p:cNvPr id="1582" name="Google Shape;1582;p7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77"/>
          <p:cNvGrpSpPr/>
          <p:nvPr/>
        </p:nvGrpSpPr>
        <p:grpSpPr>
          <a:xfrm>
            <a:off x="4438556" y="3186243"/>
            <a:ext cx="266790" cy="238574"/>
            <a:chOff x="3824739" y="3890112"/>
            <a:chExt cx="208105" cy="186110"/>
          </a:xfrm>
        </p:grpSpPr>
        <p:sp>
          <p:nvSpPr>
            <p:cNvPr id="1586" name="Google Shape;1586;p7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77"/>
          <p:cNvSpPr/>
          <p:nvPr/>
        </p:nvSpPr>
        <p:spPr>
          <a:xfrm>
            <a:off x="5302440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77"/>
          <p:cNvSpPr txBox="1"/>
          <p:nvPr/>
        </p:nvSpPr>
        <p:spPr>
          <a:xfrm>
            <a:off x="2496150" y="42020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12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108825" y="4748200"/>
            <a:ext cx="337753" cy="276005"/>
          </a:xfrm>
          <a:custGeom>
            <a:avLst/>
            <a:gdLst/>
            <a:ahLst/>
            <a:cxnLst/>
            <a:rect l="l" t="t" r="r" b="b"/>
            <a:pathLst>
              <a:path w="9080" h="7420" extrusionOk="0">
                <a:moveTo>
                  <a:pt x="8812" y="2101"/>
                </a:moveTo>
                <a:lnTo>
                  <a:pt x="8812" y="4065"/>
                </a:lnTo>
                <a:lnTo>
                  <a:pt x="8528" y="4065"/>
                </a:lnTo>
                <a:lnTo>
                  <a:pt x="8528" y="2101"/>
                </a:lnTo>
                <a:close/>
                <a:moveTo>
                  <a:pt x="553" y="4582"/>
                </a:moveTo>
                <a:lnTo>
                  <a:pt x="553" y="6546"/>
                </a:lnTo>
                <a:lnTo>
                  <a:pt x="268" y="6546"/>
                </a:lnTo>
                <a:lnTo>
                  <a:pt x="268" y="4582"/>
                </a:lnTo>
                <a:close/>
                <a:moveTo>
                  <a:pt x="2552" y="1"/>
                </a:moveTo>
                <a:cubicBezTo>
                  <a:pt x="2025" y="1"/>
                  <a:pt x="1534" y="168"/>
                  <a:pt x="1137" y="487"/>
                </a:cubicBezTo>
                <a:cubicBezTo>
                  <a:pt x="1080" y="533"/>
                  <a:pt x="1070" y="618"/>
                  <a:pt x="1117" y="674"/>
                </a:cubicBezTo>
                <a:cubicBezTo>
                  <a:pt x="1143" y="707"/>
                  <a:pt x="1182" y="724"/>
                  <a:pt x="1220" y="724"/>
                </a:cubicBezTo>
                <a:cubicBezTo>
                  <a:pt x="1249" y="724"/>
                  <a:pt x="1279" y="715"/>
                  <a:pt x="1303" y="695"/>
                </a:cubicBezTo>
                <a:cubicBezTo>
                  <a:pt x="1653" y="414"/>
                  <a:pt x="2084" y="265"/>
                  <a:pt x="2551" y="265"/>
                </a:cubicBezTo>
                <a:cubicBezTo>
                  <a:pt x="3374" y="265"/>
                  <a:pt x="4105" y="759"/>
                  <a:pt x="4416" y="1523"/>
                </a:cubicBezTo>
                <a:cubicBezTo>
                  <a:pt x="4438" y="1578"/>
                  <a:pt x="4488" y="1605"/>
                  <a:pt x="4539" y="1605"/>
                </a:cubicBezTo>
                <a:cubicBezTo>
                  <a:pt x="4589" y="1605"/>
                  <a:pt x="4640" y="1578"/>
                  <a:pt x="4663" y="1523"/>
                </a:cubicBezTo>
                <a:cubicBezTo>
                  <a:pt x="4971" y="759"/>
                  <a:pt x="5702" y="265"/>
                  <a:pt x="6526" y="265"/>
                </a:cubicBezTo>
                <a:cubicBezTo>
                  <a:pt x="7529" y="265"/>
                  <a:pt x="8280" y="952"/>
                  <a:pt x="8483" y="1833"/>
                </a:cubicBezTo>
                <a:lnTo>
                  <a:pt x="7928" y="1833"/>
                </a:lnTo>
                <a:lnTo>
                  <a:pt x="7775" y="1603"/>
                </a:lnTo>
                <a:cubicBezTo>
                  <a:pt x="7577" y="1305"/>
                  <a:pt x="7285" y="1275"/>
                  <a:pt x="7121" y="1275"/>
                </a:cubicBezTo>
                <a:cubicBezTo>
                  <a:pt x="7079" y="1275"/>
                  <a:pt x="7045" y="1277"/>
                  <a:pt x="7024" y="1277"/>
                </a:cubicBezTo>
                <a:cubicBezTo>
                  <a:pt x="7015" y="1277"/>
                  <a:pt x="7009" y="1277"/>
                  <a:pt x="7004" y="1276"/>
                </a:cubicBezTo>
                <a:cubicBezTo>
                  <a:pt x="6931" y="1276"/>
                  <a:pt x="6873" y="1334"/>
                  <a:pt x="6873" y="1407"/>
                </a:cubicBezTo>
                <a:cubicBezTo>
                  <a:pt x="6873" y="1482"/>
                  <a:pt x="6931" y="1540"/>
                  <a:pt x="7004" y="1540"/>
                </a:cubicBezTo>
                <a:cubicBezTo>
                  <a:pt x="7010" y="1541"/>
                  <a:pt x="7018" y="1541"/>
                  <a:pt x="7027" y="1541"/>
                </a:cubicBezTo>
                <a:cubicBezTo>
                  <a:pt x="7051" y="1541"/>
                  <a:pt x="7084" y="1539"/>
                  <a:pt x="7124" y="1539"/>
                </a:cubicBezTo>
                <a:cubicBezTo>
                  <a:pt x="7247" y="1539"/>
                  <a:pt x="7428" y="1562"/>
                  <a:pt x="7553" y="1750"/>
                </a:cubicBezTo>
                <a:lnTo>
                  <a:pt x="7718" y="1998"/>
                </a:lnTo>
                <a:cubicBezTo>
                  <a:pt x="7760" y="2061"/>
                  <a:pt x="7830" y="2099"/>
                  <a:pt x="7906" y="2099"/>
                </a:cubicBezTo>
                <a:lnTo>
                  <a:pt x="8261" y="2099"/>
                </a:lnTo>
                <a:lnTo>
                  <a:pt x="8261" y="4063"/>
                </a:lnTo>
                <a:lnTo>
                  <a:pt x="5151" y="4063"/>
                </a:lnTo>
                <a:cubicBezTo>
                  <a:pt x="5070" y="4063"/>
                  <a:pt x="5006" y="3997"/>
                  <a:pt x="5006" y="3917"/>
                </a:cubicBezTo>
                <a:cubicBezTo>
                  <a:pt x="5006" y="3837"/>
                  <a:pt x="5071" y="3772"/>
                  <a:pt x="5151" y="3772"/>
                </a:cubicBezTo>
                <a:lnTo>
                  <a:pt x="6185" y="3772"/>
                </a:lnTo>
                <a:cubicBezTo>
                  <a:pt x="6258" y="3772"/>
                  <a:pt x="6317" y="3713"/>
                  <a:pt x="6317" y="3639"/>
                </a:cubicBezTo>
                <a:cubicBezTo>
                  <a:pt x="6317" y="3566"/>
                  <a:pt x="6258" y="3507"/>
                  <a:pt x="6185" y="3507"/>
                </a:cubicBezTo>
                <a:lnTo>
                  <a:pt x="4605" y="3507"/>
                </a:lnTo>
                <a:cubicBezTo>
                  <a:pt x="4524" y="3507"/>
                  <a:pt x="4459" y="3442"/>
                  <a:pt x="4459" y="3361"/>
                </a:cubicBezTo>
                <a:cubicBezTo>
                  <a:pt x="4459" y="3282"/>
                  <a:pt x="4525" y="3216"/>
                  <a:pt x="4605" y="3216"/>
                </a:cubicBezTo>
                <a:lnTo>
                  <a:pt x="6185" y="3216"/>
                </a:lnTo>
                <a:cubicBezTo>
                  <a:pt x="6258" y="3216"/>
                  <a:pt x="6317" y="3158"/>
                  <a:pt x="6317" y="3084"/>
                </a:cubicBezTo>
                <a:cubicBezTo>
                  <a:pt x="6317" y="3011"/>
                  <a:pt x="6258" y="2952"/>
                  <a:pt x="6185" y="2952"/>
                </a:cubicBezTo>
                <a:lnTo>
                  <a:pt x="4233" y="2952"/>
                </a:lnTo>
                <a:cubicBezTo>
                  <a:pt x="4153" y="2952"/>
                  <a:pt x="4088" y="2886"/>
                  <a:pt x="4088" y="2806"/>
                </a:cubicBezTo>
                <a:cubicBezTo>
                  <a:pt x="4088" y="2726"/>
                  <a:pt x="4154" y="2661"/>
                  <a:pt x="4233" y="2661"/>
                </a:cubicBezTo>
                <a:lnTo>
                  <a:pt x="6185" y="2661"/>
                </a:lnTo>
                <a:cubicBezTo>
                  <a:pt x="6258" y="2661"/>
                  <a:pt x="6317" y="2602"/>
                  <a:pt x="6317" y="2528"/>
                </a:cubicBezTo>
                <a:cubicBezTo>
                  <a:pt x="6317" y="2455"/>
                  <a:pt x="6258" y="2397"/>
                  <a:pt x="6185" y="2397"/>
                </a:cubicBezTo>
                <a:lnTo>
                  <a:pt x="4605" y="2397"/>
                </a:lnTo>
                <a:cubicBezTo>
                  <a:pt x="4521" y="2397"/>
                  <a:pt x="4453" y="2327"/>
                  <a:pt x="4459" y="2239"/>
                </a:cubicBezTo>
                <a:cubicBezTo>
                  <a:pt x="4464" y="2163"/>
                  <a:pt x="4531" y="2105"/>
                  <a:pt x="4612" y="2105"/>
                </a:cubicBezTo>
                <a:lnTo>
                  <a:pt x="6497" y="2105"/>
                </a:lnTo>
                <a:cubicBezTo>
                  <a:pt x="6570" y="2105"/>
                  <a:pt x="6629" y="2045"/>
                  <a:pt x="6629" y="1972"/>
                </a:cubicBezTo>
                <a:cubicBezTo>
                  <a:pt x="6629" y="1899"/>
                  <a:pt x="6570" y="1839"/>
                  <a:pt x="6497" y="1839"/>
                </a:cubicBezTo>
                <a:lnTo>
                  <a:pt x="5903" y="1839"/>
                </a:lnTo>
                <a:cubicBezTo>
                  <a:pt x="5810" y="1838"/>
                  <a:pt x="5685" y="1809"/>
                  <a:pt x="5640" y="1584"/>
                </a:cubicBezTo>
                <a:cubicBezTo>
                  <a:pt x="5636" y="1566"/>
                  <a:pt x="5651" y="1548"/>
                  <a:pt x="5671" y="1548"/>
                </a:cubicBezTo>
                <a:lnTo>
                  <a:pt x="6425" y="1548"/>
                </a:lnTo>
                <a:cubicBezTo>
                  <a:pt x="6498" y="1548"/>
                  <a:pt x="6557" y="1489"/>
                  <a:pt x="6557" y="1416"/>
                </a:cubicBezTo>
                <a:cubicBezTo>
                  <a:pt x="6557" y="1343"/>
                  <a:pt x="6498" y="1283"/>
                  <a:pt x="6425" y="1283"/>
                </a:cubicBezTo>
                <a:lnTo>
                  <a:pt x="5671" y="1283"/>
                </a:lnTo>
                <a:cubicBezTo>
                  <a:pt x="5482" y="1283"/>
                  <a:pt x="5342" y="1454"/>
                  <a:pt x="5378" y="1637"/>
                </a:cubicBezTo>
                <a:cubicBezTo>
                  <a:pt x="5394" y="1714"/>
                  <a:pt x="5419" y="1782"/>
                  <a:pt x="5450" y="1841"/>
                </a:cubicBezTo>
                <a:lnTo>
                  <a:pt x="4612" y="1841"/>
                </a:lnTo>
                <a:cubicBezTo>
                  <a:pt x="4324" y="1841"/>
                  <a:pt x="4117" y="2124"/>
                  <a:pt x="4220" y="2399"/>
                </a:cubicBezTo>
                <a:cubicBezTo>
                  <a:pt x="3999" y="2405"/>
                  <a:pt x="3821" y="2588"/>
                  <a:pt x="3821" y="2810"/>
                </a:cubicBezTo>
                <a:cubicBezTo>
                  <a:pt x="3821" y="3032"/>
                  <a:pt x="3999" y="3215"/>
                  <a:pt x="4220" y="3222"/>
                </a:cubicBezTo>
                <a:cubicBezTo>
                  <a:pt x="4204" y="3267"/>
                  <a:pt x="4194" y="3316"/>
                  <a:pt x="4194" y="3368"/>
                </a:cubicBezTo>
                <a:cubicBezTo>
                  <a:pt x="4194" y="3478"/>
                  <a:pt x="4236" y="3582"/>
                  <a:pt x="4314" y="3660"/>
                </a:cubicBezTo>
                <a:cubicBezTo>
                  <a:pt x="4392" y="3737"/>
                  <a:pt x="4495" y="3781"/>
                  <a:pt x="4605" y="3781"/>
                </a:cubicBezTo>
                <a:lnTo>
                  <a:pt x="4766" y="3781"/>
                </a:lnTo>
                <a:cubicBezTo>
                  <a:pt x="4749" y="3825"/>
                  <a:pt x="4738" y="3875"/>
                  <a:pt x="4738" y="3926"/>
                </a:cubicBezTo>
                <a:cubicBezTo>
                  <a:pt x="4738" y="4153"/>
                  <a:pt x="4922" y="4337"/>
                  <a:pt x="5149" y="4337"/>
                </a:cubicBezTo>
                <a:lnTo>
                  <a:pt x="7312" y="4337"/>
                </a:lnTo>
                <a:lnTo>
                  <a:pt x="4539" y="7106"/>
                </a:lnTo>
                <a:lnTo>
                  <a:pt x="4171" y="6739"/>
                </a:lnTo>
                <a:cubicBezTo>
                  <a:pt x="4283" y="6656"/>
                  <a:pt x="4340" y="6533"/>
                  <a:pt x="4340" y="6407"/>
                </a:cubicBezTo>
                <a:cubicBezTo>
                  <a:pt x="4340" y="6355"/>
                  <a:pt x="4331" y="6307"/>
                  <a:pt x="4313" y="6262"/>
                </a:cubicBezTo>
                <a:lnTo>
                  <a:pt x="4473" y="6262"/>
                </a:lnTo>
                <a:cubicBezTo>
                  <a:pt x="4763" y="6262"/>
                  <a:pt x="4959" y="5972"/>
                  <a:pt x="4858" y="5704"/>
                </a:cubicBezTo>
                <a:cubicBezTo>
                  <a:pt x="5079" y="5697"/>
                  <a:pt x="5256" y="5515"/>
                  <a:pt x="5256" y="5293"/>
                </a:cubicBezTo>
                <a:cubicBezTo>
                  <a:pt x="5256" y="5070"/>
                  <a:pt x="5079" y="4888"/>
                  <a:pt x="4858" y="4881"/>
                </a:cubicBezTo>
                <a:cubicBezTo>
                  <a:pt x="4962" y="4606"/>
                  <a:pt x="4752" y="4323"/>
                  <a:pt x="4465" y="4323"/>
                </a:cubicBezTo>
                <a:lnTo>
                  <a:pt x="3627" y="4323"/>
                </a:lnTo>
                <a:cubicBezTo>
                  <a:pt x="3660" y="4264"/>
                  <a:pt x="3684" y="4196"/>
                  <a:pt x="3699" y="4118"/>
                </a:cubicBezTo>
                <a:cubicBezTo>
                  <a:pt x="3735" y="3936"/>
                  <a:pt x="3595" y="3766"/>
                  <a:pt x="3408" y="3766"/>
                </a:cubicBezTo>
                <a:lnTo>
                  <a:pt x="1915" y="3766"/>
                </a:lnTo>
                <a:cubicBezTo>
                  <a:pt x="1721" y="3766"/>
                  <a:pt x="1537" y="3841"/>
                  <a:pt x="1403" y="3974"/>
                </a:cubicBezTo>
                <a:lnTo>
                  <a:pt x="1121" y="3694"/>
                </a:lnTo>
                <a:cubicBezTo>
                  <a:pt x="391" y="2951"/>
                  <a:pt x="380" y="1866"/>
                  <a:pt x="931" y="1098"/>
                </a:cubicBezTo>
                <a:cubicBezTo>
                  <a:pt x="973" y="1038"/>
                  <a:pt x="960" y="955"/>
                  <a:pt x="900" y="913"/>
                </a:cubicBezTo>
                <a:cubicBezTo>
                  <a:pt x="876" y="896"/>
                  <a:pt x="849" y="888"/>
                  <a:pt x="822" y="888"/>
                </a:cubicBezTo>
                <a:cubicBezTo>
                  <a:pt x="781" y="888"/>
                  <a:pt x="740" y="907"/>
                  <a:pt x="715" y="944"/>
                </a:cubicBezTo>
                <a:cubicBezTo>
                  <a:pt x="89" y="1816"/>
                  <a:pt x="108" y="3044"/>
                  <a:pt x="932" y="3881"/>
                </a:cubicBezTo>
                <a:lnTo>
                  <a:pt x="1240" y="4188"/>
                </a:lnTo>
                <a:lnTo>
                  <a:pt x="1151" y="4323"/>
                </a:lnTo>
                <a:lnTo>
                  <a:pt x="134" y="4323"/>
                </a:lnTo>
                <a:cubicBezTo>
                  <a:pt x="61" y="4323"/>
                  <a:pt x="1" y="4383"/>
                  <a:pt x="1" y="4456"/>
                </a:cubicBezTo>
                <a:lnTo>
                  <a:pt x="1" y="6686"/>
                </a:lnTo>
                <a:cubicBezTo>
                  <a:pt x="1" y="6759"/>
                  <a:pt x="61" y="6818"/>
                  <a:pt x="134" y="6818"/>
                </a:cubicBezTo>
                <a:lnTo>
                  <a:pt x="1928" y="6818"/>
                </a:lnTo>
                <a:cubicBezTo>
                  <a:pt x="2001" y="6818"/>
                  <a:pt x="2061" y="6759"/>
                  <a:pt x="2061" y="6686"/>
                </a:cubicBezTo>
                <a:cubicBezTo>
                  <a:pt x="2061" y="6612"/>
                  <a:pt x="2001" y="6554"/>
                  <a:pt x="1928" y="6554"/>
                </a:cubicBezTo>
                <a:lnTo>
                  <a:pt x="817" y="6554"/>
                </a:lnTo>
                <a:lnTo>
                  <a:pt x="817" y="4589"/>
                </a:lnTo>
                <a:lnTo>
                  <a:pt x="1172" y="4589"/>
                </a:lnTo>
                <a:cubicBezTo>
                  <a:pt x="1248" y="4589"/>
                  <a:pt x="1317" y="4552"/>
                  <a:pt x="1360" y="4489"/>
                </a:cubicBezTo>
                <a:lnTo>
                  <a:pt x="1526" y="4241"/>
                </a:lnTo>
                <a:cubicBezTo>
                  <a:pt x="1613" y="4110"/>
                  <a:pt x="1758" y="4031"/>
                  <a:pt x="1917" y="4031"/>
                </a:cubicBezTo>
                <a:lnTo>
                  <a:pt x="3409" y="4031"/>
                </a:lnTo>
                <a:cubicBezTo>
                  <a:pt x="3429" y="4031"/>
                  <a:pt x="3444" y="4048"/>
                  <a:pt x="3440" y="4067"/>
                </a:cubicBezTo>
                <a:cubicBezTo>
                  <a:pt x="3395" y="4291"/>
                  <a:pt x="3271" y="4322"/>
                  <a:pt x="3179" y="4323"/>
                </a:cubicBezTo>
                <a:lnTo>
                  <a:pt x="2584" y="4323"/>
                </a:lnTo>
                <a:cubicBezTo>
                  <a:pt x="2510" y="4323"/>
                  <a:pt x="2452" y="4383"/>
                  <a:pt x="2452" y="4456"/>
                </a:cubicBezTo>
                <a:cubicBezTo>
                  <a:pt x="2452" y="4529"/>
                  <a:pt x="2510" y="4588"/>
                  <a:pt x="2584" y="4588"/>
                </a:cubicBezTo>
                <a:lnTo>
                  <a:pt x="4468" y="4588"/>
                </a:lnTo>
                <a:cubicBezTo>
                  <a:pt x="4550" y="4588"/>
                  <a:pt x="4616" y="4647"/>
                  <a:pt x="4622" y="4723"/>
                </a:cubicBezTo>
                <a:cubicBezTo>
                  <a:pt x="4628" y="4810"/>
                  <a:pt x="4559" y="4879"/>
                  <a:pt x="4477" y="4879"/>
                </a:cubicBezTo>
                <a:lnTo>
                  <a:pt x="2896" y="4879"/>
                </a:lnTo>
                <a:cubicBezTo>
                  <a:pt x="2823" y="4879"/>
                  <a:pt x="2764" y="4939"/>
                  <a:pt x="2764" y="5012"/>
                </a:cubicBezTo>
                <a:cubicBezTo>
                  <a:pt x="2764" y="5085"/>
                  <a:pt x="2823" y="5145"/>
                  <a:pt x="2896" y="5145"/>
                </a:cubicBezTo>
                <a:lnTo>
                  <a:pt x="4848" y="5145"/>
                </a:lnTo>
                <a:cubicBezTo>
                  <a:pt x="4927" y="5145"/>
                  <a:pt x="4993" y="5211"/>
                  <a:pt x="4993" y="5290"/>
                </a:cubicBezTo>
                <a:cubicBezTo>
                  <a:pt x="4993" y="5371"/>
                  <a:pt x="4927" y="5435"/>
                  <a:pt x="4848" y="5435"/>
                </a:cubicBezTo>
                <a:lnTo>
                  <a:pt x="2896" y="5435"/>
                </a:lnTo>
                <a:cubicBezTo>
                  <a:pt x="2823" y="5435"/>
                  <a:pt x="2764" y="5494"/>
                  <a:pt x="2764" y="5567"/>
                </a:cubicBezTo>
                <a:cubicBezTo>
                  <a:pt x="2764" y="5640"/>
                  <a:pt x="2823" y="5700"/>
                  <a:pt x="2896" y="5700"/>
                </a:cubicBezTo>
                <a:lnTo>
                  <a:pt x="4477" y="5700"/>
                </a:lnTo>
                <a:cubicBezTo>
                  <a:pt x="4556" y="5700"/>
                  <a:pt x="4622" y="5766"/>
                  <a:pt x="4622" y="5845"/>
                </a:cubicBezTo>
                <a:cubicBezTo>
                  <a:pt x="4622" y="5926"/>
                  <a:pt x="4556" y="5991"/>
                  <a:pt x="4477" y="5991"/>
                </a:cubicBezTo>
                <a:lnTo>
                  <a:pt x="2896" y="5991"/>
                </a:lnTo>
                <a:cubicBezTo>
                  <a:pt x="2823" y="5991"/>
                  <a:pt x="2764" y="6050"/>
                  <a:pt x="2764" y="6123"/>
                </a:cubicBezTo>
                <a:cubicBezTo>
                  <a:pt x="2764" y="6197"/>
                  <a:pt x="2823" y="6255"/>
                  <a:pt x="2896" y="6255"/>
                </a:cubicBezTo>
                <a:lnTo>
                  <a:pt x="3929" y="6255"/>
                </a:lnTo>
                <a:cubicBezTo>
                  <a:pt x="4011" y="6255"/>
                  <a:pt x="4075" y="6321"/>
                  <a:pt x="4075" y="6400"/>
                </a:cubicBezTo>
                <a:cubicBezTo>
                  <a:pt x="4075" y="6482"/>
                  <a:pt x="4010" y="6546"/>
                  <a:pt x="3929" y="6546"/>
                </a:cubicBezTo>
                <a:lnTo>
                  <a:pt x="2510" y="6546"/>
                </a:lnTo>
                <a:cubicBezTo>
                  <a:pt x="2437" y="6546"/>
                  <a:pt x="2379" y="6605"/>
                  <a:pt x="2379" y="6678"/>
                </a:cubicBezTo>
                <a:cubicBezTo>
                  <a:pt x="2379" y="6752"/>
                  <a:pt x="2437" y="6811"/>
                  <a:pt x="2510" y="6811"/>
                </a:cubicBezTo>
                <a:lnTo>
                  <a:pt x="3877" y="6811"/>
                </a:lnTo>
                <a:lnTo>
                  <a:pt x="4448" y="7380"/>
                </a:lnTo>
                <a:cubicBezTo>
                  <a:pt x="4473" y="7406"/>
                  <a:pt x="4508" y="7419"/>
                  <a:pt x="4542" y="7419"/>
                </a:cubicBezTo>
                <a:cubicBezTo>
                  <a:pt x="4576" y="7419"/>
                  <a:pt x="4610" y="7406"/>
                  <a:pt x="4636" y="7380"/>
                </a:cubicBezTo>
                <a:cubicBezTo>
                  <a:pt x="7863" y="4156"/>
                  <a:pt x="7670" y="4357"/>
                  <a:pt x="7686" y="4330"/>
                </a:cubicBezTo>
                <a:lnTo>
                  <a:pt x="8947" y="4330"/>
                </a:lnTo>
                <a:cubicBezTo>
                  <a:pt x="9020" y="4330"/>
                  <a:pt x="9080" y="4271"/>
                  <a:pt x="9080" y="4198"/>
                </a:cubicBezTo>
                <a:lnTo>
                  <a:pt x="9080" y="1967"/>
                </a:lnTo>
                <a:cubicBezTo>
                  <a:pt x="9079" y="1894"/>
                  <a:pt x="9019" y="1834"/>
                  <a:pt x="8946" y="1834"/>
                </a:cubicBezTo>
                <a:lnTo>
                  <a:pt x="8757" y="1834"/>
                </a:lnTo>
                <a:cubicBezTo>
                  <a:pt x="8550" y="815"/>
                  <a:pt x="7688" y="1"/>
                  <a:pt x="6528" y="1"/>
                </a:cubicBezTo>
                <a:cubicBezTo>
                  <a:pt x="5682" y="1"/>
                  <a:pt x="4932" y="464"/>
                  <a:pt x="4540" y="1166"/>
                </a:cubicBezTo>
                <a:cubicBezTo>
                  <a:pt x="4150" y="465"/>
                  <a:pt x="3400" y="1"/>
                  <a:pt x="2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77"/>
          <p:cNvSpPr/>
          <p:nvPr/>
        </p:nvSpPr>
        <p:spPr>
          <a:xfrm>
            <a:off x="8711025" y="127725"/>
            <a:ext cx="337746" cy="290496"/>
          </a:xfrm>
          <a:custGeom>
            <a:avLst/>
            <a:gdLst/>
            <a:ahLst/>
            <a:cxnLst/>
            <a:rect l="l" t="t" r="r" b="b"/>
            <a:pathLst>
              <a:path w="9321" h="8017" extrusionOk="0">
                <a:moveTo>
                  <a:pt x="3116" y="4196"/>
                </a:moveTo>
                <a:cubicBezTo>
                  <a:pt x="3207" y="4196"/>
                  <a:pt x="3298" y="4231"/>
                  <a:pt x="3368" y="4301"/>
                </a:cubicBezTo>
                <a:cubicBezTo>
                  <a:pt x="3509" y="4442"/>
                  <a:pt x="3507" y="4673"/>
                  <a:pt x="3360" y="4810"/>
                </a:cubicBezTo>
                <a:lnTo>
                  <a:pt x="2486" y="5634"/>
                </a:lnTo>
                <a:cubicBezTo>
                  <a:pt x="2409" y="5708"/>
                  <a:pt x="2318" y="5741"/>
                  <a:pt x="2231" y="5741"/>
                </a:cubicBezTo>
                <a:cubicBezTo>
                  <a:pt x="2137" y="5741"/>
                  <a:pt x="2048" y="5703"/>
                  <a:pt x="1982" y="5636"/>
                </a:cubicBezTo>
                <a:cubicBezTo>
                  <a:pt x="1844" y="5498"/>
                  <a:pt x="1843" y="5274"/>
                  <a:pt x="1980" y="5135"/>
                </a:cubicBezTo>
                <a:lnTo>
                  <a:pt x="2872" y="4293"/>
                </a:lnTo>
                <a:cubicBezTo>
                  <a:pt x="2941" y="4228"/>
                  <a:pt x="3029" y="4196"/>
                  <a:pt x="3116" y="4196"/>
                </a:cubicBezTo>
                <a:close/>
                <a:moveTo>
                  <a:pt x="3819" y="4876"/>
                </a:moveTo>
                <a:cubicBezTo>
                  <a:pt x="3910" y="4876"/>
                  <a:pt x="4001" y="4911"/>
                  <a:pt x="4070" y="4981"/>
                </a:cubicBezTo>
                <a:cubicBezTo>
                  <a:pt x="4212" y="5122"/>
                  <a:pt x="4209" y="5352"/>
                  <a:pt x="4063" y="5490"/>
                </a:cubicBezTo>
                <a:cubicBezTo>
                  <a:pt x="3249" y="6258"/>
                  <a:pt x="3186" y="6316"/>
                  <a:pt x="3187" y="6316"/>
                </a:cubicBezTo>
                <a:cubicBezTo>
                  <a:pt x="3187" y="6316"/>
                  <a:pt x="3190" y="6314"/>
                  <a:pt x="3190" y="6314"/>
                </a:cubicBezTo>
                <a:lnTo>
                  <a:pt x="3190" y="6314"/>
                </a:lnTo>
                <a:cubicBezTo>
                  <a:pt x="3190" y="6314"/>
                  <a:pt x="3190" y="6315"/>
                  <a:pt x="3188" y="6317"/>
                </a:cubicBezTo>
                <a:cubicBezTo>
                  <a:pt x="3119" y="6385"/>
                  <a:pt x="3028" y="6419"/>
                  <a:pt x="2937" y="6419"/>
                </a:cubicBezTo>
                <a:cubicBezTo>
                  <a:pt x="2846" y="6419"/>
                  <a:pt x="2755" y="6385"/>
                  <a:pt x="2685" y="6315"/>
                </a:cubicBezTo>
                <a:cubicBezTo>
                  <a:pt x="2555" y="6185"/>
                  <a:pt x="2537" y="5967"/>
                  <a:pt x="2686" y="5811"/>
                </a:cubicBezTo>
                <a:cubicBezTo>
                  <a:pt x="3404" y="5135"/>
                  <a:pt x="3550" y="4998"/>
                  <a:pt x="3576" y="4973"/>
                </a:cubicBezTo>
                <a:cubicBezTo>
                  <a:pt x="3644" y="4908"/>
                  <a:pt x="3732" y="4876"/>
                  <a:pt x="3819" y="4876"/>
                </a:cubicBezTo>
                <a:close/>
                <a:moveTo>
                  <a:pt x="4510" y="5565"/>
                </a:moveTo>
                <a:cubicBezTo>
                  <a:pt x="4601" y="5565"/>
                  <a:pt x="4692" y="5600"/>
                  <a:pt x="4761" y="5670"/>
                </a:cubicBezTo>
                <a:cubicBezTo>
                  <a:pt x="4898" y="5808"/>
                  <a:pt x="4899" y="6030"/>
                  <a:pt x="4763" y="6169"/>
                </a:cubicBezTo>
                <a:lnTo>
                  <a:pt x="4545" y="6375"/>
                </a:lnTo>
                <a:cubicBezTo>
                  <a:pt x="4491" y="6425"/>
                  <a:pt x="4490" y="6509"/>
                  <a:pt x="4540" y="6562"/>
                </a:cubicBezTo>
                <a:cubicBezTo>
                  <a:pt x="4566" y="6589"/>
                  <a:pt x="4601" y="6603"/>
                  <a:pt x="4636" y="6603"/>
                </a:cubicBezTo>
                <a:cubicBezTo>
                  <a:pt x="4669" y="6603"/>
                  <a:pt x="4702" y="6591"/>
                  <a:pt x="4727" y="6567"/>
                </a:cubicBezTo>
                <a:cubicBezTo>
                  <a:pt x="4728" y="6566"/>
                  <a:pt x="5006" y="6304"/>
                  <a:pt x="5009" y="6302"/>
                </a:cubicBezTo>
                <a:cubicBezTo>
                  <a:pt x="5078" y="6236"/>
                  <a:pt x="5166" y="6204"/>
                  <a:pt x="5253" y="6204"/>
                </a:cubicBezTo>
                <a:cubicBezTo>
                  <a:pt x="5344" y="6204"/>
                  <a:pt x="5435" y="6239"/>
                  <a:pt x="5504" y="6309"/>
                </a:cubicBezTo>
                <a:cubicBezTo>
                  <a:pt x="5646" y="6451"/>
                  <a:pt x="5642" y="6682"/>
                  <a:pt x="5497" y="6818"/>
                </a:cubicBezTo>
                <a:lnTo>
                  <a:pt x="4625" y="7642"/>
                </a:lnTo>
                <a:lnTo>
                  <a:pt x="4622" y="7645"/>
                </a:lnTo>
                <a:cubicBezTo>
                  <a:pt x="4553" y="7714"/>
                  <a:pt x="4462" y="7749"/>
                  <a:pt x="4371" y="7749"/>
                </a:cubicBezTo>
                <a:cubicBezTo>
                  <a:pt x="4280" y="7749"/>
                  <a:pt x="4189" y="7714"/>
                  <a:pt x="4120" y="7645"/>
                </a:cubicBezTo>
                <a:cubicBezTo>
                  <a:pt x="3982" y="7507"/>
                  <a:pt x="3981" y="7282"/>
                  <a:pt x="4119" y="7143"/>
                </a:cubicBezTo>
                <a:lnTo>
                  <a:pt x="4306" y="6966"/>
                </a:lnTo>
                <a:cubicBezTo>
                  <a:pt x="4360" y="6915"/>
                  <a:pt x="4361" y="6831"/>
                  <a:pt x="4311" y="6778"/>
                </a:cubicBezTo>
                <a:cubicBezTo>
                  <a:pt x="4285" y="6750"/>
                  <a:pt x="4250" y="6737"/>
                  <a:pt x="4215" y="6737"/>
                </a:cubicBezTo>
                <a:cubicBezTo>
                  <a:pt x="4182" y="6737"/>
                  <a:pt x="4149" y="6749"/>
                  <a:pt x="4124" y="6773"/>
                </a:cubicBezTo>
                <a:lnTo>
                  <a:pt x="3878" y="7006"/>
                </a:lnTo>
                <a:cubicBezTo>
                  <a:pt x="3808" y="7075"/>
                  <a:pt x="3717" y="7110"/>
                  <a:pt x="3626" y="7110"/>
                </a:cubicBezTo>
                <a:cubicBezTo>
                  <a:pt x="3535" y="7110"/>
                  <a:pt x="3444" y="7075"/>
                  <a:pt x="3375" y="7006"/>
                </a:cubicBezTo>
                <a:cubicBezTo>
                  <a:pt x="3243" y="6874"/>
                  <a:pt x="3227" y="6656"/>
                  <a:pt x="3376" y="6502"/>
                </a:cubicBezTo>
                <a:cubicBezTo>
                  <a:pt x="3910" y="5998"/>
                  <a:pt x="3870" y="6036"/>
                  <a:pt x="4266" y="5662"/>
                </a:cubicBezTo>
                <a:cubicBezTo>
                  <a:pt x="4335" y="5597"/>
                  <a:pt x="4422" y="5565"/>
                  <a:pt x="4510" y="5565"/>
                </a:cubicBezTo>
                <a:close/>
                <a:moveTo>
                  <a:pt x="2605" y="1"/>
                </a:moveTo>
                <a:cubicBezTo>
                  <a:pt x="2061" y="1"/>
                  <a:pt x="1515" y="181"/>
                  <a:pt x="1071" y="556"/>
                </a:cubicBezTo>
                <a:cubicBezTo>
                  <a:pt x="1015" y="604"/>
                  <a:pt x="1009" y="687"/>
                  <a:pt x="1056" y="744"/>
                </a:cubicBezTo>
                <a:cubicBezTo>
                  <a:pt x="1082" y="775"/>
                  <a:pt x="1119" y="791"/>
                  <a:pt x="1157" y="791"/>
                </a:cubicBezTo>
                <a:cubicBezTo>
                  <a:pt x="1188" y="791"/>
                  <a:pt x="1219" y="781"/>
                  <a:pt x="1244" y="759"/>
                </a:cubicBezTo>
                <a:cubicBezTo>
                  <a:pt x="1641" y="424"/>
                  <a:pt x="2123" y="266"/>
                  <a:pt x="2603" y="266"/>
                </a:cubicBezTo>
                <a:cubicBezTo>
                  <a:pt x="3415" y="266"/>
                  <a:pt x="4220" y="721"/>
                  <a:pt x="4586" y="1545"/>
                </a:cubicBezTo>
                <a:lnTo>
                  <a:pt x="3446" y="3024"/>
                </a:lnTo>
                <a:cubicBezTo>
                  <a:pt x="3242" y="3286"/>
                  <a:pt x="3378" y="3738"/>
                  <a:pt x="3980" y="3738"/>
                </a:cubicBezTo>
                <a:cubicBezTo>
                  <a:pt x="4192" y="3738"/>
                  <a:pt x="4438" y="3681"/>
                  <a:pt x="4777" y="3425"/>
                </a:cubicBezTo>
                <a:lnTo>
                  <a:pt x="5767" y="2662"/>
                </a:lnTo>
                <a:lnTo>
                  <a:pt x="6540" y="3432"/>
                </a:lnTo>
                <a:cubicBezTo>
                  <a:pt x="6566" y="3458"/>
                  <a:pt x="6600" y="3471"/>
                  <a:pt x="6634" y="3471"/>
                </a:cubicBezTo>
                <a:cubicBezTo>
                  <a:pt x="6668" y="3471"/>
                  <a:pt x="6702" y="3458"/>
                  <a:pt x="6728" y="3432"/>
                </a:cubicBezTo>
                <a:cubicBezTo>
                  <a:pt x="6779" y="3381"/>
                  <a:pt x="6779" y="3295"/>
                  <a:pt x="6728" y="3244"/>
                </a:cubicBezTo>
                <a:lnTo>
                  <a:pt x="6145" y="2663"/>
                </a:lnTo>
                <a:lnTo>
                  <a:pt x="6145" y="2663"/>
                </a:lnTo>
                <a:cubicBezTo>
                  <a:pt x="6168" y="2664"/>
                  <a:pt x="6192" y="2664"/>
                  <a:pt x="6216" y="2664"/>
                </a:cubicBezTo>
                <a:cubicBezTo>
                  <a:pt x="6430" y="2664"/>
                  <a:pt x="6698" y="2638"/>
                  <a:pt x="6983" y="2544"/>
                </a:cubicBezTo>
                <a:cubicBezTo>
                  <a:pt x="7052" y="2520"/>
                  <a:pt x="7091" y="2445"/>
                  <a:pt x="7067" y="2375"/>
                </a:cubicBezTo>
                <a:cubicBezTo>
                  <a:pt x="7049" y="2320"/>
                  <a:pt x="6996" y="2284"/>
                  <a:pt x="6940" y="2284"/>
                </a:cubicBezTo>
                <a:cubicBezTo>
                  <a:pt x="6926" y="2284"/>
                  <a:pt x="6912" y="2286"/>
                  <a:pt x="6898" y="2291"/>
                </a:cubicBezTo>
                <a:cubicBezTo>
                  <a:pt x="6675" y="2365"/>
                  <a:pt x="6432" y="2397"/>
                  <a:pt x="6212" y="2397"/>
                </a:cubicBezTo>
                <a:cubicBezTo>
                  <a:pt x="6062" y="2397"/>
                  <a:pt x="5924" y="2383"/>
                  <a:pt x="5808" y="2356"/>
                </a:cubicBezTo>
                <a:cubicBezTo>
                  <a:pt x="5798" y="2353"/>
                  <a:pt x="5789" y="2352"/>
                  <a:pt x="5779" y="2352"/>
                </a:cubicBezTo>
                <a:cubicBezTo>
                  <a:pt x="5749" y="2352"/>
                  <a:pt x="5720" y="2362"/>
                  <a:pt x="5697" y="2380"/>
                </a:cubicBezTo>
                <a:cubicBezTo>
                  <a:pt x="4833" y="3031"/>
                  <a:pt x="4470" y="3383"/>
                  <a:pt x="4160" y="3453"/>
                </a:cubicBezTo>
                <a:cubicBezTo>
                  <a:pt x="4097" y="3467"/>
                  <a:pt x="4036" y="3473"/>
                  <a:pt x="3979" y="3473"/>
                </a:cubicBezTo>
                <a:cubicBezTo>
                  <a:pt x="3838" y="3473"/>
                  <a:pt x="3724" y="3435"/>
                  <a:pt x="3671" y="3387"/>
                </a:cubicBezTo>
                <a:cubicBezTo>
                  <a:pt x="3616" y="3336"/>
                  <a:pt x="3609" y="3248"/>
                  <a:pt x="3656" y="3186"/>
                </a:cubicBezTo>
                <a:cubicBezTo>
                  <a:pt x="4924" y="1540"/>
                  <a:pt x="4851" y="1640"/>
                  <a:pt x="4861" y="1614"/>
                </a:cubicBezTo>
                <a:cubicBezTo>
                  <a:pt x="5222" y="721"/>
                  <a:pt x="6042" y="268"/>
                  <a:pt x="6861" y="268"/>
                </a:cubicBezTo>
                <a:cubicBezTo>
                  <a:pt x="7664" y="268"/>
                  <a:pt x="8467" y="704"/>
                  <a:pt x="8837" y="1586"/>
                </a:cubicBezTo>
                <a:cubicBezTo>
                  <a:pt x="9180" y="2405"/>
                  <a:pt x="9009" y="3302"/>
                  <a:pt x="8392" y="3929"/>
                </a:cubicBezTo>
                <a:lnTo>
                  <a:pt x="7904" y="4415"/>
                </a:lnTo>
                <a:lnTo>
                  <a:pt x="7136" y="3651"/>
                </a:lnTo>
                <a:cubicBezTo>
                  <a:pt x="7110" y="3626"/>
                  <a:pt x="7076" y="3613"/>
                  <a:pt x="7042" y="3613"/>
                </a:cubicBezTo>
                <a:cubicBezTo>
                  <a:pt x="7008" y="3613"/>
                  <a:pt x="6974" y="3626"/>
                  <a:pt x="6949" y="3651"/>
                </a:cubicBezTo>
                <a:cubicBezTo>
                  <a:pt x="6897" y="3703"/>
                  <a:pt x="6897" y="3788"/>
                  <a:pt x="6949" y="3840"/>
                </a:cubicBezTo>
                <a:lnTo>
                  <a:pt x="7962" y="4847"/>
                </a:lnTo>
                <a:cubicBezTo>
                  <a:pt x="8101" y="4986"/>
                  <a:pt x="8101" y="5211"/>
                  <a:pt x="7962" y="5350"/>
                </a:cubicBezTo>
                <a:cubicBezTo>
                  <a:pt x="7892" y="5420"/>
                  <a:pt x="7801" y="5454"/>
                  <a:pt x="7710" y="5454"/>
                </a:cubicBezTo>
                <a:cubicBezTo>
                  <a:pt x="7619" y="5454"/>
                  <a:pt x="7528" y="5420"/>
                  <a:pt x="7459" y="5350"/>
                </a:cubicBezTo>
                <a:lnTo>
                  <a:pt x="5691" y="3579"/>
                </a:lnTo>
                <a:cubicBezTo>
                  <a:pt x="5665" y="3554"/>
                  <a:pt x="5631" y="3541"/>
                  <a:pt x="5597" y="3541"/>
                </a:cubicBezTo>
                <a:cubicBezTo>
                  <a:pt x="5563" y="3541"/>
                  <a:pt x="5530" y="3554"/>
                  <a:pt x="5504" y="3579"/>
                </a:cubicBezTo>
                <a:cubicBezTo>
                  <a:pt x="5452" y="3631"/>
                  <a:pt x="5452" y="3716"/>
                  <a:pt x="5504" y="3768"/>
                </a:cubicBezTo>
                <a:lnTo>
                  <a:pt x="7272" y="5537"/>
                </a:lnTo>
                <a:cubicBezTo>
                  <a:pt x="7411" y="5676"/>
                  <a:pt x="7411" y="5901"/>
                  <a:pt x="7272" y="6040"/>
                </a:cubicBezTo>
                <a:cubicBezTo>
                  <a:pt x="7202" y="6110"/>
                  <a:pt x="7111" y="6144"/>
                  <a:pt x="7020" y="6144"/>
                </a:cubicBezTo>
                <a:cubicBezTo>
                  <a:pt x="6929" y="6144"/>
                  <a:pt x="6838" y="6110"/>
                  <a:pt x="6769" y="6040"/>
                </a:cubicBezTo>
                <a:lnTo>
                  <a:pt x="5001" y="4270"/>
                </a:lnTo>
                <a:cubicBezTo>
                  <a:pt x="4975" y="4245"/>
                  <a:pt x="4941" y="4232"/>
                  <a:pt x="4907" y="4232"/>
                </a:cubicBezTo>
                <a:cubicBezTo>
                  <a:pt x="4873" y="4232"/>
                  <a:pt x="4839" y="4245"/>
                  <a:pt x="4814" y="4270"/>
                </a:cubicBezTo>
                <a:cubicBezTo>
                  <a:pt x="4762" y="4322"/>
                  <a:pt x="4762" y="4406"/>
                  <a:pt x="4814" y="4458"/>
                </a:cubicBezTo>
                <a:lnTo>
                  <a:pt x="6581" y="6227"/>
                </a:lnTo>
                <a:cubicBezTo>
                  <a:pt x="6719" y="6366"/>
                  <a:pt x="6719" y="6592"/>
                  <a:pt x="6581" y="6730"/>
                </a:cubicBezTo>
                <a:cubicBezTo>
                  <a:pt x="6511" y="6800"/>
                  <a:pt x="6420" y="6835"/>
                  <a:pt x="6330" y="6835"/>
                </a:cubicBezTo>
                <a:cubicBezTo>
                  <a:pt x="6239" y="6835"/>
                  <a:pt x="6149" y="6800"/>
                  <a:pt x="6080" y="6730"/>
                </a:cubicBezTo>
                <a:lnTo>
                  <a:pt x="5873" y="6521"/>
                </a:lnTo>
                <a:cubicBezTo>
                  <a:pt x="5853" y="6188"/>
                  <a:pt x="5574" y="5937"/>
                  <a:pt x="5254" y="5937"/>
                </a:cubicBezTo>
                <a:cubicBezTo>
                  <a:pt x="5213" y="5937"/>
                  <a:pt x="5171" y="5941"/>
                  <a:pt x="5129" y="5950"/>
                </a:cubicBezTo>
                <a:cubicBezTo>
                  <a:pt x="5148" y="5584"/>
                  <a:pt x="4852" y="5298"/>
                  <a:pt x="4508" y="5298"/>
                </a:cubicBezTo>
                <a:cubicBezTo>
                  <a:pt x="4484" y="5298"/>
                  <a:pt x="4460" y="5299"/>
                  <a:pt x="4435" y="5302"/>
                </a:cubicBezTo>
                <a:cubicBezTo>
                  <a:pt x="4479" y="4923"/>
                  <a:pt x="4180" y="4607"/>
                  <a:pt x="3817" y="4607"/>
                </a:cubicBezTo>
                <a:cubicBezTo>
                  <a:pt x="3789" y="4607"/>
                  <a:pt x="3761" y="4609"/>
                  <a:pt x="3732" y="4613"/>
                </a:cubicBezTo>
                <a:cubicBezTo>
                  <a:pt x="3772" y="4216"/>
                  <a:pt x="3450" y="3927"/>
                  <a:pt x="3108" y="3927"/>
                </a:cubicBezTo>
                <a:cubicBezTo>
                  <a:pt x="2963" y="3927"/>
                  <a:pt x="2814" y="3980"/>
                  <a:pt x="2688" y="4099"/>
                </a:cubicBezTo>
                <a:lnTo>
                  <a:pt x="1952" y="4793"/>
                </a:lnTo>
                <a:lnTo>
                  <a:pt x="1086" y="3928"/>
                </a:lnTo>
                <a:cubicBezTo>
                  <a:pt x="306" y="3137"/>
                  <a:pt x="292" y="1980"/>
                  <a:pt x="875" y="1157"/>
                </a:cubicBezTo>
                <a:cubicBezTo>
                  <a:pt x="917" y="1098"/>
                  <a:pt x="903" y="1016"/>
                  <a:pt x="842" y="972"/>
                </a:cubicBezTo>
                <a:cubicBezTo>
                  <a:pt x="819" y="956"/>
                  <a:pt x="793" y="948"/>
                  <a:pt x="766" y="948"/>
                </a:cubicBezTo>
                <a:cubicBezTo>
                  <a:pt x="725" y="948"/>
                  <a:pt x="683" y="968"/>
                  <a:pt x="657" y="1005"/>
                </a:cubicBezTo>
                <a:cubicBezTo>
                  <a:pt x="1" y="1932"/>
                  <a:pt x="23" y="3232"/>
                  <a:pt x="896" y="4117"/>
                </a:cubicBezTo>
                <a:lnTo>
                  <a:pt x="1759" y="4980"/>
                </a:lnTo>
                <a:cubicBezTo>
                  <a:pt x="1408" y="5385"/>
                  <a:pt x="1708" y="6007"/>
                  <a:pt x="2222" y="6007"/>
                </a:cubicBezTo>
                <a:cubicBezTo>
                  <a:pt x="2252" y="6007"/>
                  <a:pt x="2283" y="6005"/>
                  <a:pt x="2315" y="6000"/>
                </a:cubicBezTo>
                <a:lnTo>
                  <a:pt x="2315" y="6000"/>
                </a:lnTo>
                <a:cubicBezTo>
                  <a:pt x="2277" y="6373"/>
                  <a:pt x="2570" y="6685"/>
                  <a:pt x="2930" y="6685"/>
                </a:cubicBezTo>
                <a:cubicBezTo>
                  <a:pt x="2955" y="6685"/>
                  <a:pt x="2981" y="6683"/>
                  <a:pt x="3007" y="6680"/>
                </a:cubicBezTo>
                <a:lnTo>
                  <a:pt x="3007" y="6680"/>
                </a:lnTo>
                <a:cubicBezTo>
                  <a:pt x="2963" y="7059"/>
                  <a:pt x="3261" y="7375"/>
                  <a:pt x="3623" y="7375"/>
                </a:cubicBezTo>
                <a:cubicBezTo>
                  <a:pt x="3664" y="7375"/>
                  <a:pt x="3705" y="7371"/>
                  <a:pt x="3747" y="7363"/>
                </a:cubicBezTo>
                <a:lnTo>
                  <a:pt x="3747" y="7363"/>
                </a:lnTo>
                <a:cubicBezTo>
                  <a:pt x="3728" y="7750"/>
                  <a:pt x="4044" y="8016"/>
                  <a:pt x="4374" y="8016"/>
                </a:cubicBezTo>
                <a:cubicBezTo>
                  <a:pt x="4525" y="8016"/>
                  <a:pt x="4679" y="7961"/>
                  <a:pt x="4806" y="7835"/>
                </a:cubicBezTo>
                <a:cubicBezTo>
                  <a:pt x="5667" y="7006"/>
                  <a:pt x="5724" y="7007"/>
                  <a:pt x="5808" y="6837"/>
                </a:cubicBezTo>
                <a:lnTo>
                  <a:pt x="5891" y="6920"/>
                </a:lnTo>
                <a:cubicBezTo>
                  <a:pt x="6018" y="7047"/>
                  <a:pt x="6172" y="7103"/>
                  <a:pt x="6324" y="7103"/>
                </a:cubicBezTo>
                <a:cubicBezTo>
                  <a:pt x="6667" y="7103"/>
                  <a:pt x="6994" y="6813"/>
                  <a:pt x="6946" y="6406"/>
                </a:cubicBezTo>
                <a:lnTo>
                  <a:pt x="6946" y="6406"/>
                </a:lnTo>
                <a:cubicBezTo>
                  <a:pt x="6971" y="6409"/>
                  <a:pt x="6996" y="6411"/>
                  <a:pt x="7021" y="6411"/>
                </a:cubicBezTo>
                <a:cubicBezTo>
                  <a:pt x="7391" y="6411"/>
                  <a:pt x="7681" y="6088"/>
                  <a:pt x="7637" y="5716"/>
                </a:cubicBezTo>
                <a:lnTo>
                  <a:pt x="7637" y="5716"/>
                </a:lnTo>
                <a:cubicBezTo>
                  <a:pt x="7663" y="5720"/>
                  <a:pt x="7690" y="5721"/>
                  <a:pt x="7715" y="5721"/>
                </a:cubicBezTo>
                <a:cubicBezTo>
                  <a:pt x="8249" y="5721"/>
                  <a:pt x="8548" y="5059"/>
                  <a:pt x="8149" y="4661"/>
                </a:cubicBezTo>
                <a:lnTo>
                  <a:pt x="8091" y="4605"/>
                </a:lnTo>
                <a:cubicBezTo>
                  <a:pt x="8341" y="4303"/>
                  <a:pt x="9073" y="3849"/>
                  <a:pt x="9242" y="2831"/>
                </a:cubicBezTo>
                <a:cubicBezTo>
                  <a:pt x="9320" y="2379"/>
                  <a:pt x="9264" y="1913"/>
                  <a:pt x="9084" y="1483"/>
                </a:cubicBezTo>
                <a:cubicBezTo>
                  <a:pt x="8671" y="497"/>
                  <a:pt x="7768" y="1"/>
                  <a:pt x="6862" y="1"/>
                </a:cubicBezTo>
                <a:cubicBezTo>
                  <a:pt x="6031" y="1"/>
                  <a:pt x="5199" y="418"/>
                  <a:pt x="4739" y="1254"/>
                </a:cubicBezTo>
                <a:cubicBezTo>
                  <a:pt x="4288" y="435"/>
                  <a:pt x="3449" y="1"/>
                  <a:pt x="26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>
            <a:spLocks noGrp="1"/>
          </p:cNvSpPr>
          <p:nvPr>
            <p:ph type="title"/>
          </p:nvPr>
        </p:nvSpPr>
        <p:spPr>
          <a:xfrm>
            <a:off x="720000" y="41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-IN" dirty="0"/>
              <a:t>Statement</a:t>
            </a:r>
            <a:endParaRPr dirty="0"/>
          </a:p>
        </p:txBody>
      </p:sp>
      <p:sp>
        <p:nvSpPr>
          <p:cNvPr id="437" name="Google Shape;437;p51"/>
          <p:cNvSpPr txBox="1">
            <a:spLocks noGrp="1"/>
          </p:cNvSpPr>
          <p:nvPr>
            <p:ph type="subTitle" idx="1"/>
          </p:nvPr>
        </p:nvSpPr>
        <p:spPr>
          <a:xfrm>
            <a:off x="604879" y="2008660"/>
            <a:ext cx="2987405" cy="2494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 is real wealth, and during the pandemic, we all realized the brute effects of COVID-19 on everyone, irrespective of status; therefore, you are required to analyze health and medical data for better future preparation to understand and mitigate the risks associated with heart disease.</a:t>
            </a:r>
          </a:p>
        </p:txBody>
      </p:sp>
      <p:sp>
        <p:nvSpPr>
          <p:cNvPr id="438" name="Google Shape;438;p51"/>
          <p:cNvSpPr txBox="1">
            <a:spLocks noGrp="1"/>
          </p:cNvSpPr>
          <p:nvPr>
            <p:ph type="subTitle" idx="2"/>
          </p:nvPr>
        </p:nvSpPr>
        <p:spPr>
          <a:xfrm>
            <a:off x="4065814" y="2058041"/>
            <a:ext cx="4833618" cy="2560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ETL Process: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Use Python libraries such as pandas for data manipulation.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Utilize </a:t>
            </a:r>
            <a:r>
              <a:rPr lang="en-IN" dirty="0" err="1"/>
              <a:t>Jupyter</a:t>
            </a:r>
            <a:r>
              <a:rPr lang="en-IN" dirty="0"/>
              <a:t> Notebook for database interactions.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Exploratory Data Analysis (EDA):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Perform EDA with </a:t>
            </a:r>
            <a:r>
              <a:rPr lang="en-IN" b="1" dirty="0"/>
              <a:t>pandas</a:t>
            </a:r>
            <a:r>
              <a:rPr lang="en-IN" dirty="0"/>
              <a:t> using Python.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Visualize data with </a:t>
            </a:r>
            <a:r>
              <a:rPr lang="en-IN" b="1" dirty="0"/>
              <a:t>matplotlib</a:t>
            </a:r>
            <a:r>
              <a:rPr lang="en-IN" dirty="0"/>
              <a:t> and </a:t>
            </a:r>
            <a:r>
              <a:rPr lang="en-IN" b="1" dirty="0"/>
              <a:t>seaborn</a:t>
            </a:r>
            <a:r>
              <a:rPr lang="en-IN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Focus on insights related to heart disease rates,  	gender, and age.</a:t>
            </a:r>
            <a:endParaRPr dirty="0"/>
          </a:p>
        </p:txBody>
      </p:sp>
      <p:sp>
        <p:nvSpPr>
          <p:cNvPr id="440" name="Google Shape;440;p51"/>
          <p:cNvSpPr txBox="1">
            <a:spLocks noGrp="1"/>
          </p:cNvSpPr>
          <p:nvPr>
            <p:ph type="subTitle" idx="4"/>
          </p:nvPr>
        </p:nvSpPr>
        <p:spPr>
          <a:xfrm>
            <a:off x="839347" y="152730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41" name="Google Shape;441;p51"/>
          <p:cNvSpPr txBox="1">
            <a:spLocks noGrp="1"/>
          </p:cNvSpPr>
          <p:nvPr>
            <p:ph type="subTitle" idx="5"/>
          </p:nvPr>
        </p:nvSpPr>
        <p:spPr>
          <a:xfrm>
            <a:off x="4514851" y="1499142"/>
            <a:ext cx="390914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Libraries</a:t>
            </a:r>
            <a:endParaRPr dirty="0"/>
          </a:p>
        </p:txBody>
      </p:sp>
      <p:sp>
        <p:nvSpPr>
          <p:cNvPr id="443" name="Google Shape;443;p51"/>
          <p:cNvSpPr/>
          <p:nvPr/>
        </p:nvSpPr>
        <p:spPr>
          <a:xfrm>
            <a:off x="1529475" y="807716"/>
            <a:ext cx="691426" cy="691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6166682" y="807716"/>
            <a:ext cx="691426" cy="691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51"/>
          <p:cNvGrpSpPr/>
          <p:nvPr/>
        </p:nvGrpSpPr>
        <p:grpSpPr>
          <a:xfrm>
            <a:off x="1722108" y="1041185"/>
            <a:ext cx="306156" cy="222576"/>
            <a:chOff x="2507025" y="3036150"/>
            <a:chExt cx="226925" cy="164975"/>
          </a:xfrm>
        </p:grpSpPr>
        <p:sp>
          <p:nvSpPr>
            <p:cNvPr id="450" name="Google Shape;450;p51"/>
            <p:cNvSpPr/>
            <p:nvPr/>
          </p:nvSpPr>
          <p:spPr>
            <a:xfrm>
              <a:off x="2507025" y="3036150"/>
              <a:ext cx="226925" cy="164975"/>
            </a:xfrm>
            <a:custGeom>
              <a:avLst/>
              <a:gdLst/>
              <a:ahLst/>
              <a:cxnLst/>
              <a:rect l="l" t="t" r="r" b="b"/>
              <a:pathLst>
                <a:path w="9077" h="6599" extrusionOk="0">
                  <a:moveTo>
                    <a:pt x="6110" y="5497"/>
                  </a:moveTo>
                  <a:lnTo>
                    <a:pt x="6528" y="6332"/>
                  </a:lnTo>
                  <a:lnTo>
                    <a:pt x="489" y="6332"/>
                  </a:lnTo>
                  <a:cubicBezTo>
                    <a:pt x="368" y="6332"/>
                    <a:pt x="268" y="6233"/>
                    <a:pt x="268" y="6111"/>
                  </a:cubicBezTo>
                  <a:lnTo>
                    <a:pt x="268" y="5498"/>
                  </a:lnTo>
                  <a:lnTo>
                    <a:pt x="6110" y="5498"/>
                  </a:lnTo>
                  <a:lnTo>
                    <a:pt x="6110" y="5497"/>
                  </a:lnTo>
                  <a:close/>
                  <a:moveTo>
                    <a:pt x="488" y="1"/>
                  </a:moveTo>
                  <a:cubicBezTo>
                    <a:pt x="220" y="1"/>
                    <a:pt x="1" y="220"/>
                    <a:pt x="1" y="488"/>
                  </a:cubicBezTo>
                  <a:lnTo>
                    <a:pt x="1" y="6111"/>
                  </a:lnTo>
                  <a:cubicBezTo>
                    <a:pt x="1" y="6379"/>
                    <a:pt x="220" y="6598"/>
                    <a:pt x="488" y="6598"/>
                  </a:cubicBezTo>
                  <a:lnTo>
                    <a:pt x="8590" y="6598"/>
                  </a:lnTo>
                  <a:cubicBezTo>
                    <a:pt x="8858" y="6598"/>
                    <a:pt x="9076" y="6379"/>
                    <a:pt x="9076" y="6111"/>
                  </a:cubicBezTo>
                  <a:lnTo>
                    <a:pt x="9076" y="5235"/>
                  </a:lnTo>
                  <a:cubicBezTo>
                    <a:pt x="9076" y="5160"/>
                    <a:pt x="9018" y="5102"/>
                    <a:pt x="8945" y="5102"/>
                  </a:cubicBezTo>
                  <a:cubicBezTo>
                    <a:pt x="8871" y="5102"/>
                    <a:pt x="8812" y="5160"/>
                    <a:pt x="8812" y="5235"/>
                  </a:cubicBezTo>
                  <a:lnTo>
                    <a:pt x="8812" y="6111"/>
                  </a:lnTo>
                  <a:cubicBezTo>
                    <a:pt x="8812" y="6233"/>
                    <a:pt x="8713" y="6332"/>
                    <a:pt x="8591" y="6332"/>
                  </a:cubicBezTo>
                  <a:lnTo>
                    <a:pt x="6824" y="6332"/>
                  </a:lnTo>
                  <a:lnTo>
                    <a:pt x="6310" y="5305"/>
                  </a:lnTo>
                  <a:cubicBezTo>
                    <a:pt x="6287" y="5260"/>
                    <a:pt x="6242" y="5231"/>
                    <a:pt x="6192" y="5231"/>
                  </a:cubicBezTo>
                  <a:lnTo>
                    <a:pt x="268" y="5231"/>
                  </a:lnTo>
                  <a:lnTo>
                    <a:pt x="268" y="488"/>
                  </a:lnTo>
                  <a:cubicBezTo>
                    <a:pt x="268" y="366"/>
                    <a:pt x="368" y="267"/>
                    <a:pt x="489" y="267"/>
                  </a:cubicBezTo>
                  <a:lnTo>
                    <a:pt x="8591" y="267"/>
                  </a:lnTo>
                  <a:cubicBezTo>
                    <a:pt x="8713" y="267"/>
                    <a:pt x="8812" y="366"/>
                    <a:pt x="8812" y="488"/>
                  </a:cubicBezTo>
                  <a:lnTo>
                    <a:pt x="8812" y="4656"/>
                  </a:lnTo>
                  <a:cubicBezTo>
                    <a:pt x="8812" y="4728"/>
                    <a:pt x="8871" y="4788"/>
                    <a:pt x="8945" y="4788"/>
                  </a:cubicBezTo>
                  <a:cubicBezTo>
                    <a:pt x="9018" y="4788"/>
                    <a:pt x="9076" y="4729"/>
                    <a:pt x="9076" y="4656"/>
                  </a:cubicBezTo>
                  <a:lnTo>
                    <a:pt x="9076" y="488"/>
                  </a:lnTo>
                  <a:cubicBezTo>
                    <a:pt x="9076" y="220"/>
                    <a:pt x="8858" y="1"/>
                    <a:pt x="8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2520875" y="3049925"/>
              <a:ext cx="144275" cy="109875"/>
            </a:xfrm>
            <a:custGeom>
              <a:avLst/>
              <a:gdLst/>
              <a:ahLst/>
              <a:cxnLst/>
              <a:rect l="l" t="t" r="r" b="b"/>
              <a:pathLst>
                <a:path w="5771" h="4395" extrusionOk="0">
                  <a:moveTo>
                    <a:pt x="133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56"/>
                  </a:lnTo>
                  <a:cubicBezTo>
                    <a:pt x="0" y="829"/>
                    <a:pt x="59" y="889"/>
                    <a:pt x="133" y="889"/>
                  </a:cubicBezTo>
                  <a:cubicBezTo>
                    <a:pt x="206" y="889"/>
                    <a:pt x="264" y="829"/>
                    <a:pt x="264" y="756"/>
                  </a:cubicBezTo>
                  <a:lnTo>
                    <a:pt x="264" y="267"/>
                  </a:lnTo>
                  <a:lnTo>
                    <a:pt x="5504" y="267"/>
                  </a:lnTo>
                  <a:lnTo>
                    <a:pt x="5504" y="4130"/>
                  </a:lnTo>
                  <a:lnTo>
                    <a:pt x="264" y="4130"/>
                  </a:lnTo>
                  <a:lnTo>
                    <a:pt x="264" y="1335"/>
                  </a:lnTo>
                  <a:cubicBezTo>
                    <a:pt x="264" y="1261"/>
                    <a:pt x="206" y="1202"/>
                    <a:pt x="133" y="1202"/>
                  </a:cubicBezTo>
                  <a:cubicBezTo>
                    <a:pt x="59" y="1202"/>
                    <a:pt x="0" y="1261"/>
                    <a:pt x="0" y="1335"/>
                  </a:cubicBezTo>
                  <a:lnTo>
                    <a:pt x="0" y="4262"/>
                  </a:lnTo>
                  <a:cubicBezTo>
                    <a:pt x="0" y="4335"/>
                    <a:pt x="59" y="4395"/>
                    <a:pt x="133" y="4395"/>
                  </a:cubicBezTo>
                  <a:lnTo>
                    <a:pt x="5638" y="4395"/>
                  </a:lnTo>
                  <a:cubicBezTo>
                    <a:pt x="5712" y="4395"/>
                    <a:pt x="5770" y="4335"/>
                    <a:pt x="5770" y="4262"/>
                  </a:cubicBezTo>
                  <a:lnTo>
                    <a:pt x="5770" y="133"/>
                  </a:lnTo>
                  <a:cubicBezTo>
                    <a:pt x="5770" y="59"/>
                    <a:pt x="5712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2534600" y="3180675"/>
              <a:ext cx="20400" cy="6650"/>
            </a:xfrm>
            <a:custGeom>
              <a:avLst/>
              <a:gdLst/>
              <a:ahLst/>
              <a:cxnLst/>
              <a:rect l="l" t="t" r="r" b="b"/>
              <a:pathLst>
                <a:path w="816" h="266" extrusionOk="0">
                  <a:moveTo>
                    <a:pt x="134" y="1"/>
                  </a:moveTo>
                  <a:cubicBezTo>
                    <a:pt x="60" y="1"/>
                    <a:pt x="1" y="60"/>
                    <a:pt x="1" y="133"/>
                  </a:cubicBezTo>
                  <a:cubicBezTo>
                    <a:pt x="0" y="206"/>
                    <a:pt x="60" y="266"/>
                    <a:pt x="134" y="266"/>
                  </a:cubicBezTo>
                  <a:lnTo>
                    <a:pt x="684" y="266"/>
                  </a:lnTo>
                  <a:cubicBezTo>
                    <a:pt x="757" y="266"/>
                    <a:pt x="816" y="206"/>
                    <a:pt x="816" y="133"/>
                  </a:cubicBezTo>
                  <a:cubicBezTo>
                    <a:pt x="816" y="60"/>
                    <a:pt x="757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566725" y="3180675"/>
              <a:ext cx="20400" cy="6650"/>
            </a:xfrm>
            <a:custGeom>
              <a:avLst/>
              <a:gdLst/>
              <a:ahLst/>
              <a:cxnLst/>
              <a:rect l="l" t="t" r="r" b="b"/>
              <a:pathLst>
                <a:path w="816" h="266" extrusionOk="0">
                  <a:moveTo>
                    <a:pt x="132" y="1"/>
                  </a:moveTo>
                  <a:cubicBezTo>
                    <a:pt x="59" y="1"/>
                    <a:pt x="1" y="60"/>
                    <a:pt x="1" y="133"/>
                  </a:cubicBezTo>
                  <a:cubicBezTo>
                    <a:pt x="1" y="206"/>
                    <a:pt x="59" y="266"/>
                    <a:pt x="132" y="266"/>
                  </a:cubicBezTo>
                  <a:lnTo>
                    <a:pt x="683" y="266"/>
                  </a:lnTo>
                  <a:cubicBezTo>
                    <a:pt x="757" y="266"/>
                    <a:pt x="815" y="206"/>
                    <a:pt x="815" y="133"/>
                  </a:cubicBezTo>
                  <a:cubicBezTo>
                    <a:pt x="815" y="60"/>
                    <a:pt x="757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598825" y="3180675"/>
              <a:ext cx="20425" cy="6650"/>
            </a:xfrm>
            <a:custGeom>
              <a:avLst/>
              <a:gdLst/>
              <a:ahLst/>
              <a:cxnLst/>
              <a:rect l="l" t="t" r="r" b="b"/>
              <a:pathLst>
                <a:path w="817" h="266" extrusionOk="0">
                  <a:moveTo>
                    <a:pt x="134" y="1"/>
                  </a:moveTo>
                  <a:cubicBezTo>
                    <a:pt x="61" y="1"/>
                    <a:pt x="2" y="60"/>
                    <a:pt x="2" y="133"/>
                  </a:cubicBezTo>
                  <a:cubicBezTo>
                    <a:pt x="0" y="206"/>
                    <a:pt x="61" y="266"/>
                    <a:pt x="134" y="266"/>
                  </a:cubicBezTo>
                  <a:lnTo>
                    <a:pt x="684" y="266"/>
                  </a:lnTo>
                  <a:cubicBezTo>
                    <a:pt x="758" y="266"/>
                    <a:pt x="817" y="206"/>
                    <a:pt x="817" y="133"/>
                  </a:cubicBezTo>
                  <a:cubicBezTo>
                    <a:pt x="817" y="60"/>
                    <a:pt x="758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630950" y="3180675"/>
              <a:ext cx="20425" cy="6650"/>
            </a:xfrm>
            <a:custGeom>
              <a:avLst/>
              <a:gdLst/>
              <a:ahLst/>
              <a:cxnLst/>
              <a:rect l="l" t="t" r="r" b="b"/>
              <a:pathLst>
                <a:path w="817" h="266" extrusionOk="0">
                  <a:moveTo>
                    <a:pt x="133" y="1"/>
                  </a:moveTo>
                  <a:cubicBezTo>
                    <a:pt x="60" y="1"/>
                    <a:pt x="1" y="60"/>
                    <a:pt x="1" y="133"/>
                  </a:cubicBezTo>
                  <a:cubicBezTo>
                    <a:pt x="1" y="206"/>
                    <a:pt x="60" y="266"/>
                    <a:pt x="133" y="266"/>
                  </a:cubicBezTo>
                  <a:lnTo>
                    <a:pt x="684" y="266"/>
                  </a:lnTo>
                  <a:cubicBezTo>
                    <a:pt x="757" y="266"/>
                    <a:pt x="816" y="206"/>
                    <a:pt x="816" y="133"/>
                  </a:cubicBezTo>
                  <a:cubicBezTo>
                    <a:pt x="816" y="60"/>
                    <a:pt x="757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686000" y="3173800"/>
              <a:ext cx="27300" cy="6625"/>
            </a:xfrm>
            <a:custGeom>
              <a:avLst/>
              <a:gdLst/>
              <a:ahLst/>
              <a:cxnLst/>
              <a:rect l="l" t="t" r="r" b="b"/>
              <a:pathLst>
                <a:path w="1092" h="265" extrusionOk="0">
                  <a:moveTo>
                    <a:pt x="133" y="0"/>
                  </a:moveTo>
                  <a:cubicBezTo>
                    <a:pt x="60" y="0"/>
                    <a:pt x="1" y="59"/>
                    <a:pt x="1" y="132"/>
                  </a:cubicBezTo>
                  <a:cubicBezTo>
                    <a:pt x="1" y="206"/>
                    <a:pt x="60" y="264"/>
                    <a:pt x="133" y="264"/>
                  </a:cubicBezTo>
                  <a:lnTo>
                    <a:pt x="959" y="264"/>
                  </a:lnTo>
                  <a:cubicBezTo>
                    <a:pt x="1032" y="264"/>
                    <a:pt x="1092" y="205"/>
                    <a:pt x="1092" y="132"/>
                  </a:cubicBezTo>
                  <a:cubicBezTo>
                    <a:pt x="1092" y="59"/>
                    <a:pt x="1032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679125" y="3084300"/>
              <a:ext cx="41075" cy="48000"/>
            </a:xfrm>
            <a:custGeom>
              <a:avLst/>
              <a:gdLst/>
              <a:ahLst/>
              <a:cxnLst/>
              <a:rect l="l" t="t" r="r" b="b"/>
              <a:pathLst>
                <a:path w="1643" h="1920" extrusionOk="0">
                  <a:moveTo>
                    <a:pt x="1378" y="266"/>
                  </a:moveTo>
                  <a:lnTo>
                    <a:pt x="1378" y="1653"/>
                  </a:lnTo>
                  <a:lnTo>
                    <a:pt x="267" y="1653"/>
                  </a:lnTo>
                  <a:lnTo>
                    <a:pt x="267" y="266"/>
                  </a:lnTo>
                  <a:close/>
                  <a:moveTo>
                    <a:pt x="258" y="0"/>
                  </a:moveTo>
                  <a:cubicBezTo>
                    <a:pt x="117" y="0"/>
                    <a:pt x="1" y="116"/>
                    <a:pt x="1" y="257"/>
                  </a:cubicBezTo>
                  <a:lnTo>
                    <a:pt x="1" y="1662"/>
                  </a:lnTo>
                  <a:cubicBezTo>
                    <a:pt x="1" y="1803"/>
                    <a:pt x="117" y="1919"/>
                    <a:pt x="258" y="1919"/>
                  </a:cubicBezTo>
                  <a:lnTo>
                    <a:pt x="1387" y="1919"/>
                  </a:lnTo>
                  <a:cubicBezTo>
                    <a:pt x="1528" y="1919"/>
                    <a:pt x="1642" y="1803"/>
                    <a:pt x="1642" y="1662"/>
                  </a:cubicBezTo>
                  <a:lnTo>
                    <a:pt x="1642" y="257"/>
                  </a:lnTo>
                  <a:cubicBezTo>
                    <a:pt x="1642" y="116"/>
                    <a:pt x="1527" y="0"/>
                    <a:pt x="1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34600" y="3063650"/>
              <a:ext cx="116775" cy="82350"/>
            </a:xfrm>
            <a:custGeom>
              <a:avLst/>
              <a:gdLst/>
              <a:ahLst/>
              <a:cxnLst/>
              <a:rect l="l" t="t" r="r" b="b"/>
              <a:pathLst>
                <a:path w="4671" h="3294" extrusionOk="0">
                  <a:moveTo>
                    <a:pt x="4407" y="268"/>
                  </a:moveTo>
                  <a:lnTo>
                    <a:pt x="4407" y="1378"/>
                  </a:lnTo>
                  <a:lnTo>
                    <a:pt x="3639" y="1378"/>
                  </a:lnTo>
                  <a:lnTo>
                    <a:pt x="3639" y="1377"/>
                  </a:lnTo>
                  <a:cubicBezTo>
                    <a:pt x="3589" y="1377"/>
                    <a:pt x="3543" y="1405"/>
                    <a:pt x="3520" y="1450"/>
                  </a:cubicBezTo>
                  <a:lnTo>
                    <a:pt x="3123" y="2246"/>
                  </a:lnTo>
                  <a:lnTo>
                    <a:pt x="2667" y="648"/>
                  </a:lnTo>
                  <a:cubicBezTo>
                    <a:pt x="2649" y="585"/>
                    <a:pt x="2594" y="552"/>
                    <a:pt x="2539" y="552"/>
                  </a:cubicBezTo>
                  <a:cubicBezTo>
                    <a:pt x="2490" y="552"/>
                    <a:pt x="2442" y="577"/>
                    <a:pt x="2418" y="630"/>
                  </a:cubicBezTo>
                  <a:lnTo>
                    <a:pt x="1906" y="1756"/>
                  </a:lnTo>
                  <a:lnTo>
                    <a:pt x="1533" y="1025"/>
                  </a:lnTo>
                  <a:cubicBezTo>
                    <a:pt x="1508" y="977"/>
                    <a:pt x="1461" y="952"/>
                    <a:pt x="1413" y="952"/>
                  </a:cubicBezTo>
                  <a:cubicBezTo>
                    <a:pt x="1374" y="952"/>
                    <a:pt x="1334" y="970"/>
                    <a:pt x="1307" y="1005"/>
                  </a:cubicBezTo>
                  <a:lnTo>
                    <a:pt x="1029" y="1380"/>
                  </a:lnTo>
                  <a:lnTo>
                    <a:pt x="268" y="1378"/>
                  </a:lnTo>
                  <a:lnTo>
                    <a:pt x="268" y="268"/>
                  </a:lnTo>
                  <a:close/>
                  <a:moveTo>
                    <a:pt x="132" y="0"/>
                  </a:moveTo>
                  <a:cubicBezTo>
                    <a:pt x="59" y="0"/>
                    <a:pt x="0" y="59"/>
                    <a:pt x="0" y="132"/>
                  </a:cubicBezTo>
                  <a:lnTo>
                    <a:pt x="0" y="3160"/>
                  </a:lnTo>
                  <a:cubicBezTo>
                    <a:pt x="0" y="3234"/>
                    <a:pt x="59" y="3292"/>
                    <a:pt x="132" y="3292"/>
                  </a:cubicBezTo>
                  <a:lnTo>
                    <a:pt x="1678" y="3292"/>
                  </a:lnTo>
                  <a:cubicBezTo>
                    <a:pt x="1751" y="3292"/>
                    <a:pt x="1810" y="3233"/>
                    <a:pt x="1810" y="3160"/>
                  </a:cubicBezTo>
                  <a:cubicBezTo>
                    <a:pt x="1810" y="3087"/>
                    <a:pt x="1751" y="3028"/>
                    <a:pt x="1678" y="3028"/>
                  </a:cubicBezTo>
                  <a:lnTo>
                    <a:pt x="265" y="3028"/>
                  </a:lnTo>
                  <a:lnTo>
                    <a:pt x="265" y="1642"/>
                  </a:lnTo>
                  <a:cubicBezTo>
                    <a:pt x="754" y="1643"/>
                    <a:pt x="602" y="1643"/>
                    <a:pt x="1092" y="1645"/>
                  </a:cubicBezTo>
                  <a:cubicBezTo>
                    <a:pt x="1135" y="1645"/>
                    <a:pt x="1174" y="1625"/>
                    <a:pt x="1199" y="1590"/>
                  </a:cubicBezTo>
                  <a:lnTo>
                    <a:pt x="1391" y="1332"/>
                  </a:lnTo>
                  <a:lnTo>
                    <a:pt x="1792" y="2119"/>
                  </a:lnTo>
                  <a:cubicBezTo>
                    <a:pt x="1817" y="2167"/>
                    <a:pt x="1863" y="2191"/>
                    <a:pt x="1910" y="2191"/>
                  </a:cubicBezTo>
                  <a:cubicBezTo>
                    <a:pt x="1959" y="2191"/>
                    <a:pt x="2007" y="2165"/>
                    <a:pt x="2031" y="2114"/>
                  </a:cubicBezTo>
                  <a:lnTo>
                    <a:pt x="2506" y="1066"/>
                  </a:lnTo>
                  <a:lnTo>
                    <a:pt x="2958" y="2645"/>
                  </a:lnTo>
                  <a:cubicBezTo>
                    <a:pt x="2976" y="2709"/>
                    <a:pt x="3031" y="2742"/>
                    <a:pt x="3086" y="2742"/>
                  </a:cubicBezTo>
                  <a:cubicBezTo>
                    <a:pt x="3133" y="2742"/>
                    <a:pt x="3180" y="2718"/>
                    <a:pt x="3205" y="2669"/>
                  </a:cubicBezTo>
                  <a:lnTo>
                    <a:pt x="3719" y="1642"/>
                  </a:lnTo>
                  <a:lnTo>
                    <a:pt x="4403" y="1642"/>
                  </a:lnTo>
                  <a:lnTo>
                    <a:pt x="4403" y="3028"/>
                  </a:lnTo>
                  <a:lnTo>
                    <a:pt x="2259" y="3029"/>
                  </a:lnTo>
                  <a:cubicBezTo>
                    <a:pt x="2186" y="3029"/>
                    <a:pt x="2126" y="3088"/>
                    <a:pt x="2126" y="3161"/>
                  </a:cubicBezTo>
                  <a:cubicBezTo>
                    <a:pt x="2126" y="3235"/>
                    <a:pt x="2186" y="3293"/>
                    <a:pt x="2259" y="3293"/>
                  </a:cubicBezTo>
                  <a:lnTo>
                    <a:pt x="4538" y="3293"/>
                  </a:lnTo>
                  <a:cubicBezTo>
                    <a:pt x="4611" y="3293"/>
                    <a:pt x="4670" y="3235"/>
                    <a:pt x="4670" y="3161"/>
                  </a:cubicBezTo>
                  <a:lnTo>
                    <a:pt x="4670" y="132"/>
                  </a:lnTo>
                  <a:cubicBezTo>
                    <a:pt x="4670" y="59"/>
                    <a:pt x="4611" y="0"/>
                    <a:pt x="4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51"/>
          <p:cNvGrpSpPr/>
          <p:nvPr/>
        </p:nvGrpSpPr>
        <p:grpSpPr>
          <a:xfrm>
            <a:off x="6358963" y="1040813"/>
            <a:ext cx="306864" cy="225241"/>
            <a:chOff x="2997500" y="3035125"/>
            <a:chExt cx="227450" cy="166950"/>
          </a:xfrm>
        </p:grpSpPr>
        <p:sp>
          <p:nvSpPr>
            <p:cNvPr id="460" name="Google Shape;460;p51"/>
            <p:cNvSpPr/>
            <p:nvPr/>
          </p:nvSpPr>
          <p:spPr>
            <a:xfrm>
              <a:off x="3102475" y="3035125"/>
              <a:ext cx="120825" cy="95725"/>
            </a:xfrm>
            <a:custGeom>
              <a:avLst/>
              <a:gdLst/>
              <a:ahLst/>
              <a:cxnLst/>
              <a:rect l="l" t="t" r="r" b="b"/>
              <a:pathLst>
                <a:path w="4833" h="3829" extrusionOk="0">
                  <a:moveTo>
                    <a:pt x="1559" y="1"/>
                  </a:moveTo>
                  <a:cubicBezTo>
                    <a:pt x="537" y="1"/>
                    <a:pt x="1" y="1188"/>
                    <a:pt x="624" y="1954"/>
                  </a:cubicBezTo>
                  <a:cubicBezTo>
                    <a:pt x="666" y="2010"/>
                    <a:pt x="817" y="2149"/>
                    <a:pt x="2457" y="3789"/>
                  </a:cubicBezTo>
                  <a:cubicBezTo>
                    <a:pt x="2482" y="3815"/>
                    <a:pt x="2516" y="3828"/>
                    <a:pt x="2550" y="3828"/>
                  </a:cubicBezTo>
                  <a:cubicBezTo>
                    <a:pt x="2584" y="3828"/>
                    <a:pt x="2618" y="3815"/>
                    <a:pt x="2644" y="3789"/>
                  </a:cubicBezTo>
                  <a:lnTo>
                    <a:pt x="4395" y="2042"/>
                  </a:lnTo>
                  <a:cubicBezTo>
                    <a:pt x="4733" y="1699"/>
                    <a:pt x="4832" y="1207"/>
                    <a:pt x="4653" y="757"/>
                  </a:cubicBezTo>
                  <a:cubicBezTo>
                    <a:pt x="4633" y="705"/>
                    <a:pt x="4583" y="673"/>
                    <a:pt x="4531" y="673"/>
                  </a:cubicBezTo>
                  <a:cubicBezTo>
                    <a:pt x="4514" y="673"/>
                    <a:pt x="4498" y="676"/>
                    <a:pt x="4482" y="683"/>
                  </a:cubicBezTo>
                  <a:cubicBezTo>
                    <a:pt x="4413" y="709"/>
                    <a:pt x="4380" y="787"/>
                    <a:pt x="4406" y="854"/>
                  </a:cubicBezTo>
                  <a:cubicBezTo>
                    <a:pt x="4545" y="1205"/>
                    <a:pt x="4469" y="1589"/>
                    <a:pt x="4207" y="1855"/>
                  </a:cubicBezTo>
                  <a:lnTo>
                    <a:pt x="2550" y="3508"/>
                  </a:lnTo>
                  <a:lnTo>
                    <a:pt x="1053" y="2012"/>
                  </a:lnTo>
                  <a:lnTo>
                    <a:pt x="1053" y="2012"/>
                  </a:lnTo>
                  <a:cubicBezTo>
                    <a:pt x="1168" y="2013"/>
                    <a:pt x="1209" y="2013"/>
                    <a:pt x="1250" y="2013"/>
                  </a:cubicBezTo>
                  <a:cubicBezTo>
                    <a:pt x="1290" y="2013"/>
                    <a:pt x="1331" y="2013"/>
                    <a:pt x="1449" y="2014"/>
                  </a:cubicBezTo>
                  <a:cubicBezTo>
                    <a:pt x="1494" y="2014"/>
                    <a:pt x="1535" y="1992"/>
                    <a:pt x="1559" y="1955"/>
                  </a:cubicBezTo>
                  <a:lnTo>
                    <a:pt x="1834" y="1541"/>
                  </a:lnTo>
                  <a:lnTo>
                    <a:pt x="2432" y="2674"/>
                  </a:lnTo>
                  <a:cubicBezTo>
                    <a:pt x="2457" y="2721"/>
                    <a:pt x="2503" y="2745"/>
                    <a:pt x="2549" y="2745"/>
                  </a:cubicBezTo>
                  <a:cubicBezTo>
                    <a:pt x="2598" y="2745"/>
                    <a:pt x="2646" y="2719"/>
                    <a:pt x="2669" y="2669"/>
                  </a:cubicBezTo>
                  <a:lnTo>
                    <a:pt x="2980" y="2014"/>
                  </a:lnTo>
                  <a:lnTo>
                    <a:pt x="3499" y="2014"/>
                  </a:lnTo>
                  <a:cubicBezTo>
                    <a:pt x="3572" y="2014"/>
                    <a:pt x="3631" y="1955"/>
                    <a:pt x="3631" y="1882"/>
                  </a:cubicBezTo>
                  <a:cubicBezTo>
                    <a:pt x="3631" y="1809"/>
                    <a:pt x="3572" y="1749"/>
                    <a:pt x="3499" y="1749"/>
                  </a:cubicBezTo>
                  <a:lnTo>
                    <a:pt x="2896" y="1749"/>
                  </a:lnTo>
                  <a:cubicBezTo>
                    <a:pt x="2844" y="1749"/>
                    <a:pt x="2798" y="1779"/>
                    <a:pt x="2776" y="1825"/>
                  </a:cubicBezTo>
                  <a:lnTo>
                    <a:pt x="2544" y="2315"/>
                  </a:lnTo>
                  <a:lnTo>
                    <a:pt x="1965" y="1219"/>
                  </a:lnTo>
                  <a:cubicBezTo>
                    <a:pt x="1941" y="1173"/>
                    <a:pt x="1894" y="1149"/>
                    <a:pt x="1848" y="1149"/>
                  </a:cubicBezTo>
                  <a:cubicBezTo>
                    <a:pt x="1806" y="1149"/>
                    <a:pt x="1764" y="1169"/>
                    <a:pt x="1737" y="1208"/>
                  </a:cubicBezTo>
                  <a:lnTo>
                    <a:pt x="1377" y="1748"/>
                  </a:lnTo>
                  <a:lnTo>
                    <a:pt x="801" y="1747"/>
                  </a:lnTo>
                  <a:cubicBezTo>
                    <a:pt x="366" y="1149"/>
                    <a:pt x="782" y="267"/>
                    <a:pt x="1559" y="267"/>
                  </a:cubicBezTo>
                  <a:cubicBezTo>
                    <a:pt x="1942" y="267"/>
                    <a:pt x="2282" y="495"/>
                    <a:pt x="2426" y="852"/>
                  </a:cubicBezTo>
                  <a:cubicBezTo>
                    <a:pt x="2448" y="907"/>
                    <a:pt x="2499" y="935"/>
                    <a:pt x="2549" y="935"/>
                  </a:cubicBezTo>
                  <a:cubicBezTo>
                    <a:pt x="2600" y="935"/>
                    <a:pt x="2650" y="907"/>
                    <a:pt x="2673" y="852"/>
                  </a:cubicBezTo>
                  <a:cubicBezTo>
                    <a:pt x="2828" y="468"/>
                    <a:pt x="3186" y="268"/>
                    <a:pt x="3544" y="268"/>
                  </a:cubicBezTo>
                  <a:cubicBezTo>
                    <a:pt x="3736" y="268"/>
                    <a:pt x="3928" y="325"/>
                    <a:pt x="4089" y="444"/>
                  </a:cubicBezTo>
                  <a:cubicBezTo>
                    <a:pt x="4113" y="462"/>
                    <a:pt x="4140" y="470"/>
                    <a:pt x="4168" y="470"/>
                  </a:cubicBezTo>
                  <a:cubicBezTo>
                    <a:pt x="4209" y="470"/>
                    <a:pt x="4249" y="451"/>
                    <a:pt x="4275" y="416"/>
                  </a:cubicBezTo>
                  <a:cubicBezTo>
                    <a:pt x="4319" y="357"/>
                    <a:pt x="4306" y="273"/>
                    <a:pt x="4247" y="230"/>
                  </a:cubicBezTo>
                  <a:cubicBezTo>
                    <a:pt x="4040" y="77"/>
                    <a:pt x="3791" y="1"/>
                    <a:pt x="3541" y="1"/>
                  </a:cubicBezTo>
                  <a:cubicBezTo>
                    <a:pt x="3164" y="1"/>
                    <a:pt x="2785" y="175"/>
                    <a:pt x="2549" y="521"/>
                  </a:cubicBezTo>
                  <a:cubicBezTo>
                    <a:pt x="2329" y="199"/>
                    <a:pt x="1963" y="1"/>
                    <a:pt x="1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997500" y="3110800"/>
              <a:ext cx="227450" cy="91275"/>
            </a:xfrm>
            <a:custGeom>
              <a:avLst/>
              <a:gdLst/>
              <a:ahLst/>
              <a:cxnLst/>
              <a:rect l="l" t="t" r="r" b="b"/>
              <a:pathLst>
                <a:path w="9098" h="3651" extrusionOk="0">
                  <a:moveTo>
                    <a:pt x="6138" y="1446"/>
                  </a:moveTo>
                  <a:lnTo>
                    <a:pt x="7941" y="1523"/>
                  </a:lnTo>
                  <a:cubicBezTo>
                    <a:pt x="8204" y="1535"/>
                    <a:pt x="8331" y="1851"/>
                    <a:pt x="8152" y="2042"/>
                  </a:cubicBezTo>
                  <a:lnTo>
                    <a:pt x="8152" y="2042"/>
                  </a:lnTo>
                  <a:cubicBezTo>
                    <a:pt x="8148" y="2041"/>
                    <a:pt x="8010" y="2035"/>
                    <a:pt x="6419" y="1961"/>
                  </a:cubicBezTo>
                  <a:cubicBezTo>
                    <a:pt x="6398" y="1791"/>
                    <a:pt x="6305" y="1597"/>
                    <a:pt x="6138" y="1446"/>
                  </a:cubicBezTo>
                  <a:close/>
                  <a:moveTo>
                    <a:pt x="8149" y="2042"/>
                  </a:moveTo>
                  <a:cubicBezTo>
                    <a:pt x="8150" y="2042"/>
                    <a:pt x="8152" y="2042"/>
                    <a:pt x="8152" y="2042"/>
                  </a:cubicBezTo>
                  <a:lnTo>
                    <a:pt x="8152" y="2042"/>
                  </a:lnTo>
                  <a:cubicBezTo>
                    <a:pt x="8152" y="2042"/>
                    <a:pt x="8152" y="2042"/>
                    <a:pt x="8152" y="2042"/>
                  </a:cubicBezTo>
                  <a:cubicBezTo>
                    <a:pt x="8149" y="2042"/>
                    <a:pt x="8149" y="2042"/>
                    <a:pt x="8149" y="2042"/>
                  </a:cubicBezTo>
                  <a:close/>
                  <a:moveTo>
                    <a:pt x="1622" y="396"/>
                  </a:moveTo>
                  <a:cubicBezTo>
                    <a:pt x="1656" y="634"/>
                    <a:pt x="1843" y="1934"/>
                    <a:pt x="1982" y="2911"/>
                  </a:cubicBezTo>
                  <a:lnTo>
                    <a:pt x="1638" y="2960"/>
                  </a:lnTo>
                  <a:lnTo>
                    <a:pt x="1277" y="446"/>
                  </a:lnTo>
                  <a:lnTo>
                    <a:pt x="1622" y="396"/>
                  </a:lnTo>
                  <a:close/>
                  <a:moveTo>
                    <a:pt x="8510" y="3246"/>
                  </a:moveTo>
                  <a:lnTo>
                    <a:pt x="8510" y="3246"/>
                  </a:lnTo>
                  <a:cubicBezTo>
                    <a:pt x="8510" y="3246"/>
                    <a:pt x="8510" y="3246"/>
                    <a:pt x="8510" y="3246"/>
                  </a:cubicBezTo>
                  <a:lnTo>
                    <a:pt x="8510" y="3246"/>
                  </a:lnTo>
                  <a:cubicBezTo>
                    <a:pt x="8510" y="3246"/>
                    <a:pt x="8510" y="3246"/>
                    <a:pt x="8510" y="3246"/>
                  </a:cubicBezTo>
                  <a:close/>
                  <a:moveTo>
                    <a:pt x="8510" y="3246"/>
                  </a:moveTo>
                  <a:lnTo>
                    <a:pt x="8510" y="3246"/>
                  </a:lnTo>
                  <a:cubicBezTo>
                    <a:pt x="8510" y="3246"/>
                    <a:pt x="8510" y="3246"/>
                    <a:pt x="8510" y="3246"/>
                  </a:cubicBezTo>
                  <a:cubicBezTo>
                    <a:pt x="8510" y="3246"/>
                    <a:pt x="8510" y="3246"/>
                    <a:pt x="8510" y="3246"/>
                  </a:cubicBezTo>
                  <a:close/>
                  <a:moveTo>
                    <a:pt x="1099" y="0"/>
                  </a:moveTo>
                  <a:cubicBezTo>
                    <a:pt x="1093" y="0"/>
                    <a:pt x="1087" y="1"/>
                    <a:pt x="1082" y="1"/>
                  </a:cubicBezTo>
                  <a:lnTo>
                    <a:pt x="126" y="116"/>
                  </a:lnTo>
                  <a:cubicBezTo>
                    <a:pt x="52" y="125"/>
                    <a:pt x="1" y="193"/>
                    <a:pt x="11" y="266"/>
                  </a:cubicBezTo>
                  <a:lnTo>
                    <a:pt x="106" y="924"/>
                  </a:lnTo>
                  <a:cubicBezTo>
                    <a:pt x="115" y="991"/>
                    <a:pt x="171" y="1038"/>
                    <a:pt x="237" y="1038"/>
                  </a:cubicBezTo>
                  <a:cubicBezTo>
                    <a:pt x="243" y="1038"/>
                    <a:pt x="249" y="1038"/>
                    <a:pt x="256" y="1037"/>
                  </a:cubicBezTo>
                  <a:cubicBezTo>
                    <a:pt x="330" y="1027"/>
                    <a:pt x="379" y="959"/>
                    <a:pt x="369" y="887"/>
                  </a:cubicBezTo>
                  <a:lnTo>
                    <a:pt x="295" y="363"/>
                  </a:lnTo>
                  <a:lnTo>
                    <a:pt x="986" y="280"/>
                  </a:lnTo>
                  <a:lnTo>
                    <a:pt x="1418" y="3287"/>
                  </a:lnTo>
                  <a:lnTo>
                    <a:pt x="727" y="3371"/>
                  </a:lnTo>
                  <a:lnTo>
                    <a:pt x="451" y="1460"/>
                  </a:lnTo>
                  <a:cubicBezTo>
                    <a:pt x="442" y="1394"/>
                    <a:pt x="385" y="1346"/>
                    <a:pt x="321" y="1346"/>
                  </a:cubicBezTo>
                  <a:cubicBezTo>
                    <a:pt x="315" y="1346"/>
                    <a:pt x="308" y="1347"/>
                    <a:pt x="301" y="1348"/>
                  </a:cubicBezTo>
                  <a:cubicBezTo>
                    <a:pt x="228" y="1357"/>
                    <a:pt x="178" y="1426"/>
                    <a:pt x="188" y="1498"/>
                  </a:cubicBezTo>
                  <a:lnTo>
                    <a:pt x="481" y="3536"/>
                  </a:lnTo>
                  <a:cubicBezTo>
                    <a:pt x="490" y="3602"/>
                    <a:pt x="547" y="3650"/>
                    <a:pt x="612" y="3650"/>
                  </a:cubicBezTo>
                  <a:cubicBezTo>
                    <a:pt x="618" y="3650"/>
                    <a:pt x="623" y="3650"/>
                    <a:pt x="629" y="3649"/>
                  </a:cubicBezTo>
                  <a:lnTo>
                    <a:pt x="1584" y="3535"/>
                  </a:lnTo>
                  <a:cubicBezTo>
                    <a:pt x="1659" y="3526"/>
                    <a:pt x="1710" y="3458"/>
                    <a:pt x="1700" y="3385"/>
                  </a:cubicBezTo>
                  <a:lnTo>
                    <a:pt x="1677" y="3222"/>
                  </a:lnTo>
                  <a:lnTo>
                    <a:pt x="2152" y="3155"/>
                  </a:lnTo>
                  <a:cubicBezTo>
                    <a:pt x="2225" y="3144"/>
                    <a:pt x="2276" y="3076"/>
                    <a:pt x="2265" y="3004"/>
                  </a:cubicBezTo>
                  <a:lnTo>
                    <a:pt x="2230" y="2764"/>
                  </a:lnTo>
                  <a:cubicBezTo>
                    <a:pt x="2553" y="2656"/>
                    <a:pt x="2888" y="2602"/>
                    <a:pt x="3222" y="2602"/>
                  </a:cubicBezTo>
                  <a:cubicBezTo>
                    <a:pt x="3510" y="2602"/>
                    <a:pt x="3799" y="2642"/>
                    <a:pt x="4081" y="2723"/>
                  </a:cubicBezTo>
                  <a:cubicBezTo>
                    <a:pt x="4094" y="2726"/>
                    <a:pt x="4106" y="2728"/>
                    <a:pt x="4119" y="2728"/>
                  </a:cubicBezTo>
                  <a:cubicBezTo>
                    <a:pt x="4176" y="2728"/>
                    <a:pt x="4229" y="2690"/>
                    <a:pt x="4246" y="2631"/>
                  </a:cubicBezTo>
                  <a:cubicBezTo>
                    <a:pt x="4267" y="2560"/>
                    <a:pt x="4225" y="2487"/>
                    <a:pt x="4156" y="2467"/>
                  </a:cubicBezTo>
                  <a:cubicBezTo>
                    <a:pt x="3849" y="2379"/>
                    <a:pt x="3535" y="2336"/>
                    <a:pt x="3223" y="2336"/>
                  </a:cubicBezTo>
                  <a:cubicBezTo>
                    <a:pt x="2875" y="2336"/>
                    <a:pt x="2529" y="2389"/>
                    <a:pt x="2193" y="2496"/>
                  </a:cubicBezTo>
                  <a:lnTo>
                    <a:pt x="1926" y="639"/>
                  </a:lnTo>
                  <a:cubicBezTo>
                    <a:pt x="2657" y="450"/>
                    <a:pt x="2623" y="460"/>
                    <a:pt x="2639" y="452"/>
                  </a:cubicBezTo>
                  <a:cubicBezTo>
                    <a:pt x="2886" y="348"/>
                    <a:pt x="3124" y="299"/>
                    <a:pt x="3350" y="299"/>
                  </a:cubicBezTo>
                  <a:cubicBezTo>
                    <a:pt x="3867" y="299"/>
                    <a:pt x="4323" y="558"/>
                    <a:pt x="4690" y="1014"/>
                  </a:cubicBezTo>
                  <a:cubicBezTo>
                    <a:pt x="4703" y="1030"/>
                    <a:pt x="4719" y="1042"/>
                    <a:pt x="4738" y="1051"/>
                  </a:cubicBezTo>
                  <a:cubicBezTo>
                    <a:pt x="5240" y="1286"/>
                    <a:pt x="5276" y="1303"/>
                    <a:pt x="5276" y="1303"/>
                  </a:cubicBezTo>
                  <a:cubicBezTo>
                    <a:pt x="5276" y="1303"/>
                    <a:pt x="5275" y="1302"/>
                    <a:pt x="5276" y="1302"/>
                  </a:cubicBezTo>
                  <a:lnTo>
                    <a:pt x="5276" y="1302"/>
                  </a:lnTo>
                  <a:cubicBezTo>
                    <a:pt x="5276" y="1302"/>
                    <a:pt x="5276" y="1302"/>
                    <a:pt x="5276" y="1302"/>
                  </a:cubicBezTo>
                  <a:cubicBezTo>
                    <a:pt x="5663" y="1462"/>
                    <a:pt x="5823" y="1504"/>
                    <a:pt x="5994" y="1673"/>
                  </a:cubicBezTo>
                  <a:cubicBezTo>
                    <a:pt x="6183" y="1856"/>
                    <a:pt x="6207" y="2144"/>
                    <a:pt x="6082" y="2144"/>
                  </a:cubicBezTo>
                  <a:cubicBezTo>
                    <a:pt x="6072" y="2144"/>
                    <a:pt x="6062" y="2142"/>
                    <a:pt x="6051" y="2138"/>
                  </a:cubicBezTo>
                  <a:cubicBezTo>
                    <a:pt x="4215" y="1585"/>
                    <a:pt x="4907" y="1822"/>
                    <a:pt x="3887" y="1375"/>
                  </a:cubicBezTo>
                  <a:cubicBezTo>
                    <a:pt x="3869" y="1368"/>
                    <a:pt x="3851" y="1364"/>
                    <a:pt x="3833" y="1364"/>
                  </a:cubicBezTo>
                  <a:cubicBezTo>
                    <a:pt x="3782" y="1364"/>
                    <a:pt x="3734" y="1393"/>
                    <a:pt x="3711" y="1442"/>
                  </a:cubicBezTo>
                  <a:cubicBezTo>
                    <a:pt x="3681" y="1509"/>
                    <a:pt x="3711" y="1587"/>
                    <a:pt x="3778" y="1618"/>
                  </a:cubicBezTo>
                  <a:lnTo>
                    <a:pt x="4456" y="1923"/>
                  </a:lnTo>
                  <a:cubicBezTo>
                    <a:pt x="4571" y="1974"/>
                    <a:pt x="4528" y="1959"/>
                    <a:pt x="5973" y="2394"/>
                  </a:cubicBezTo>
                  <a:cubicBezTo>
                    <a:pt x="6006" y="2404"/>
                    <a:pt x="6040" y="2408"/>
                    <a:pt x="6073" y="2408"/>
                  </a:cubicBezTo>
                  <a:cubicBezTo>
                    <a:pt x="6200" y="2408"/>
                    <a:pt x="6321" y="2338"/>
                    <a:pt x="6381" y="2224"/>
                  </a:cubicBezTo>
                  <a:cubicBezTo>
                    <a:pt x="8524" y="2325"/>
                    <a:pt x="8548" y="2325"/>
                    <a:pt x="8539" y="2325"/>
                  </a:cubicBezTo>
                  <a:cubicBezTo>
                    <a:pt x="8539" y="2325"/>
                    <a:pt x="8539" y="2325"/>
                    <a:pt x="8539" y="2325"/>
                  </a:cubicBezTo>
                  <a:cubicBezTo>
                    <a:pt x="8538" y="2325"/>
                    <a:pt x="8537" y="2325"/>
                    <a:pt x="8540" y="2326"/>
                  </a:cubicBezTo>
                  <a:cubicBezTo>
                    <a:pt x="8935" y="2370"/>
                    <a:pt x="8905" y="2963"/>
                    <a:pt x="8504" y="2980"/>
                  </a:cubicBezTo>
                  <a:cubicBezTo>
                    <a:pt x="6281" y="2974"/>
                    <a:pt x="6353" y="2974"/>
                    <a:pt x="6348" y="2974"/>
                  </a:cubicBezTo>
                  <a:cubicBezTo>
                    <a:pt x="6273" y="2976"/>
                    <a:pt x="6200" y="2978"/>
                    <a:pt x="6127" y="2978"/>
                  </a:cubicBezTo>
                  <a:cubicBezTo>
                    <a:pt x="5757" y="2978"/>
                    <a:pt x="5380" y="2928"/>
                    <a:pt x="4717" y="2671"/>
                  </a:cubicBezTo>
                  <a:cubicBezTo>
                    <a:pt x="4701" y="2665"/>
                    <a:pt x="4685" y="2662"/>
                    <a:pt x="4669" y="2662"/>
                  </a:cubicBezTo>
                  <a:cubicBezTo>
                    <a:pt x="4615" y="2662"/>
                    <a:pt x="4565" y="2694"/>
                    <a:pt x="4544" y="2747"/>
                  </a:cubicBezTo>
                  <a:cubicBezTo>
                    <a:pt x="4518" y="2815"/>
                    <a:pt x="4552" y="2892"/>
                    <a:pt x="4620" y="2919"/>
                  </a:cubicBezTo>
                  <a:cubicBezTo>
                    <a:pt x="5324" y="3190"/>
                    <a:pt x="5725" y="3244"/>
                    <a:pt x="6121" y="3244"/>
                  </a:cubicBezTo>
                  <a:cubicBezTo>
                    <a:pt x="6198" y="3244"/>
                    <a:pt x="6275" y="3242"/>
                    <a:pt x="6354" y="3239"/>
                  </a:cubicBezTo>
                  <a:cubicBezTo>
                    <a:pt x="8424" y="3245"/>
                    <a:pt x="8508" y="3246"/>
                    <a:pt x="8510" y="3246"/>
                  </a:cubicBezTo>
                  <a:lnTo>
                    <a:pt x="8510" y="3246"/>
                  </a:lnTo>
                  <a:cubicBezTo>
                    <a:pt x="8875" y="3233"/>
                    <a:pt x="9075" y="2945"/>
                    <a:pt x="9086" y="2667"/>
                  </a:cubicBezTo>
                  <a:cubicBezTo>
                    <a:pt x="9097" y="2331"/>
                    <a:pt x="8852" y="2075"/>
                    <a:pt x="8555" y="2060"/>
                  </a:cubicBezTo>
                  <a:lnTo>
                    <a:pt x="8456" y="2055"/>
                  </a:lnTo>
                  <a:cubicBezTo>
                    <a:pt x="8612" y="1688"/>
                    <a:pt x="8352" y="1275"/>
                    <a:pt x="7952" y="1258"/>
                  </a:cubicBezTo>
                  <a:lnTo>
                    <a:pt x="5624" y="1158"/>
                  </a:lnTo>
                  <a:cubicBezTo>
                    <a:pt x="5138" y="962"/>
                    <a:pt x="5388" y="1056"/>
                    <a:pt x="4875" y="824"/>
                  </a:cubicBezTo>
                  <a:cubicBezTo>
                    <a:pt x="4595" y="485"/>
                    <a:pt x="4086" y="33"/>
                    <a:pt x="3351" y="33"/>
                  </a:cubicBezTo>
                  <a:cubicBezTo>
                    <a:pt x="3107" y="33"/>
                    <a:pt x="2837" y="83"/>
                    <a:pt x="2543" y="204"/>
                  </a:cubicBezTo>
                  <a:lnTo>
                    <a:pt x="1886" y="374"/>
                  </a:lnTo>
                  <a:lnTo>
                    <a:pt x="1864" y="227"/>
                  </a:lnTo>
                  <a:cubicBezTo>
                    <a:pt x="1855" y="159"/>
                    <a:pt x="1798" y="112"/>
                    <a:pt x="1733" y="112"/>
                  </a:cubicBezTo>
                  <a:cubicBezTo>
                    <a:pt x="1727" y="112"/>
                    <a:pt x="1720" y="113"/>
                    <a:pt x="1714" y="114"/>
                  </a:cubicBezTo>
                  <a:lnTo>
                    <a:pt x="1238" y="181"/>
                  </a:lnTo>
                  <a:lnTo>
                    <a:pt x="1230" y="115"/>
                  </a:lnTo>
                  <a:cubicBezTo>
                    <a:pt x="1220" y="48"/>
                    <a:pt x="1164" y="0"/>
                    <a:pt x="1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51"/>
          <p:cNvGrpSpPr/>
          <p:nvPr/>
        </p:nvGrpSpPr>
        <p:grpSpPr>
          <a:xfrm>
            <a:off x="8682203" y="4618209"/>
            <a:ext cx="217229" cy="377376"/>
            <a:chOff x="1587475" y="1939175"/>
            <a:chExt cx="130625" cy="226925"/>
          </a:xfrm>
        </p:grpSpPr>
        <p:sp>
          <p:nvSpPr>
            <p:cNvPr id="463" name="Google Shape;463;p51"/>
            <p:cNvSpPr/>
            <p:nvPr/>
          </p:nvSpPr>
          <p:spPr>
            <a:xfrm>
              <a:off x="1587475" y="1939175"/>
              <a:ext cx="130625" cy="226925"/>
            </a:xfrm>
            <a:custGeom>
              <a:avLst/>
              <a:gdLst/>
              <a:ahLst/>
              <a:cxnLst/>
              <a:rect l="l" t="t" r="r" b="b"/>
              <a:pathLst>
                <a:path w="5225" h="9077" extrusionOk="0">
                  <a:moveTo>
                    <a:pt x="1652" y="266"/>
                  </a:moveTo>
                  <a:lnTo>
                    <a:pt x="1652" y="1652"/>
                  </a:lnTo>
                  <a:lnTo>
                    <a:pt x="1368" y="1652"/>
                  </a:lnTo>
                  <a:lnTo>
                    <a:pt x="1368" y="266"/>
                  </a:lnTo>
                  <a:close/>
                  <a:moveTo>
                    <a:pt x="2205" y="266"/>
                  </a:moveTo>
                  <a:lnTo>
                    <a:pt x="2205" y="1652"/>
                  </a:lnTo>
                  <a:lnTo>
                    <a:pt x="1920" y="1652"/>
                  </a:lnTo>
                  <a:lnTo>
                    <a:pt x="1920" y="266"/>
                  </a:lnTo>
                  <a:close/>
                  <a:moveTo>
                    <a:pt x="2755" y="266"/>
                  </a:moveTo>
                  <a:lnTo>
                    <a:pt x="2755" y="1652"/>
                  </a:lnTo>
                  <a:lnTo>
                    <a:pt x="2470" y="1652"/>
                  </a:lnTo>
                  <a:lnTo>
                    <a:pt x="2470" y="266"/>
                  </a:lnTo>
                  <a:close/>
                  <a:moveTo>
                    <a:pt x="3304" y="266"/>
                  </a:moveTo>
                  <a:lnTo>
                    <a:pt x="3304" y="1652"/>
                  </a:lnTo>
                  <a:lnTo>
                    <a:pt x="3020" y="1652"/>
                  </a:lnTo>
                  <a:lnTo>
                    <a:pt x="3020" y="266"/>
                  </a:lnTo>
                  <a:close/>
                  <a:moveTo>
                    <a:pt x="3856" y="266"/>
                  </a:moveTo>
                  <a:lnTo>
                    <a:pt x="3856" y="1652"/>
                  </a:lnTo>
                  <a:lnTo>
                    <a:pt x="3572" y="1652"/>
                  </a:lnTo>
                  <a:lnTo>
                    <a:pt x="3572" y="266"/>
                  </a:lnTo>
                  <a:close/>
                  <a:moveTo>
                    <a:pt x="3856" y="1919"/>
                  </a:moveTo>
                  <a:lnTo>
                    <a:pt x="3856" y="2203"/>
                  </a:lnTo>
                  <a:lnTo>
                    <a:pt x="1368" y="2203"/>
                  </a:lnTo>
                  <a:lnTo>
                    <a:pt x="1368" y="1919"/>
                  </a:lnTo>
                  <a:close/>
                  <a:moveTo>
                    <a:pt x="3581" y="2469"/>
                  </a:moveTo>
                  <a:lnTo>
                    <a:pt x="3581" y="2753"/>
                  </a:lnTo>
                  <a:lnTo>
                    <a:pt x="1645" y="2753"/>
                  </a:lnTo>
                  <a:lnTo>
                    <a:pt x="1645" y="2469"/>
                  </a:lnTo>
                  <a:close/>
                  <a:moveTo>
                    <a:pt x="4293" y="3019"/>
                  </a:moveTo>
                  <a:cubicBezTo>
                    <a:pt x="4659" y="3019"/>
                    <a:pt x="4958" y="3317"/>
                    <a:pt x="4958" y="3683"/>
                  </a:cubicBezTo>
                  <a:lnTo>
                    <a:pt x="4958" y="3854"/>
                  </a:lnTo>
                  <a:lnTo>
                    <a:pt x="268" y="3854"/>
                  </a:lnTo>
                  <a:lnTo>
                    <a:pt x="268" y="3683"/>
                  </a:lnTo>
                  <a:cubicBezTo>
                    <a:pt x="268" y="3317"/>
                    <a:pt x="566" y="3019"/>
                    <a:pt x="932" y="3019"/>
                  </a:cubicBezTo>
                  <a:close/>
                  <a:moveTo>
                    <a:pt x="2479" y="5772"/>
                  </a:moveTo>
                  <a:lnTo>
                    <a:pt x="2479" y="7710"/>
                  </a:lnTo>
                  <a:lnTo>
                    <a:pt x="268" y="7710"/>
                  </a:lnTo>
                  <a:lnTo>
                    <a:pt x="268" y="5772"/>
                  </a:lnTo>
                  <a:close/>
                  <a:moveTo>
                    <a:pt x="1359" y="1"/>
                  </a:moveTo>
                  <a:cubicBezTo>
                    <a:pt x="1218" y="1"/>
                    <a:pt x="1102" y="116"/>
                    <a:pt x="1102" y="258"/>
                  </a:cubicBezTo>
                  <a:lnTo>
                    <a:pt x="1102" y="1662"/>
                  </a:lnTo>
                  <a:cubicBezTo>
                    <a:pt x="1102" y="1706"/>
                    <a:pt x="1114" y="1749"/>
                    <a:pt x="1135" y="1786"/>
                  </a:cubicBezTo>
                  <a:cubicBezTo>
                    <a:pt x="1114" y="1823"/>
                    <a:pt x="1102" y="1865"/>
                    <a:pt x="1102" y="1911"/>
                  </a:cubicBezTo>
                  <a:lnTo>
                    <a:pt x="1102" y="2213"/>
                  </a:lnTo>
                  <a:cubicBezTo>
                    <a:pt x="1102" y="2354"/>
                    <a:pt x="1218" y="2470"/>
                    <a:pt x="1359" y="2470"/>
                  </a:cubicBezTo>
                  <a:lnTo>
                    <a:pt x="1378" y="2470"/>
                  </a:lnTo>
                  <a:lnTo>
                    <a:pt x="1378" y="2754"/>
                  </a:lnTo>
                  <a:lnTo>
                    <a:pt x="931" y="2754"/>
                  </a:lnTo>
                  <a:cubicBezTo>
                    <a:pt x="418" y="2754"/>
                    <a:pt x="1" y="3171"/>
                    <a:pt x="1" y="3685"/>
                  </a:cubicBezTo>
                  <a:lnTo>
                    <a:pt x="1" y="4518"/>
                  </a:lnTo>
                  <a:cubicBezTo>
                    <a:pt x="1" y="4591"/>
                    <a:pt x="59" y="4650"/>
                    <a:pt x="133" y="4650"/>
                  </a:cubicBezTo>
                  <a:cubicBezTo>
                    <a:pt x="206" y="4650"/>
                    <a:pt x="265" y="4591"/>
                    <a:pt x="265" y="4518"/>
                  </a:cubicBezTo>
                  <a:lnTo>
                    <a:pt x="265" y="4121"/>
                  </a:lnTo>
                  <a:lnTo>
                    <a:pt x="4955" y="4121"/>
                  </a:lnTo>
                  <a:lnTo>
                    <a:pt x="4955" y="5506"/>
                  </a:lnTo>
                  <a:lnTo>
                    <a:pt x="268" y="5506"/>
                  </a:lnTo>
                  <a:lnTo>
                    <a:pt x="268" y="5098"/>
                  </a:lnTo>
                  <a:cubicBezTo>
                    <a:pt x="268" y="5025"/>
                    <a:pt x="209" y="4965"/>
                    <a:pt x="135" y="4965"/>
                  </a:cubicBezTo>
                  <a:cubicBezTo>
                    <a:pt x="62" y="4965"/>
                    <a:pt x="4" y="5025"/>
                    <a:pt x="4" y="5098"/>
                  </a:cubicBezTo>
                  <a:lnTo>
                    <a:pt x="4" y="8589"/>
                  </a:lnTo>
                  <a:cubicBezTo>
                    <a:pt x="4" y="8857"/>
                    <a:pt x="222" y="9076"/>
                    <a:pt x="490" y="9076"/>
                  </a:cubicBezTo>
                  <a:lnTo>
                    <a:pt x="2941" y="9076"/>
                  </a:lnTo>
                  <a:cubicBezTo>
                    <a:pt x="3014" y="9076"/>
                    <a:pt x="3074" y="9017"/>
                    <a:pt x="3074" y="8944"/>
                  </a:cubicBezTo>
                  <a:cubicBezTo>
                    <a:pt x="3074" y="8871"/>
                    <a:pt x="3014" y="8811"/>
                    <a:pt x="2941" y="8811"/>
                  </a:cubicBezTo>
                  <a:lnTo>
                    <a:pt x="490" y="8811"/>
                  </a:lnTo>
                  <a:cubicBezTo>
                    <a:pt x="369" y="8811"/>
                    <a:pt x="269" y="8712"/>
                    <a:pt x="269" y="8590"/>
                  </a:cubicBezTo>
                  <a:lnTo>
                    <a:pt x="269" y="7977"/>
                  </a:lnTo>
                  <a:lnTo>
                    <a:pt x="4959" y="7977"/>
                  </a:lnTo>
                  <a:lnTo>
                    <a:pt x="4959" y="8590"/>
                  </a:lnTo>
                  <a:cubicBezTo>
                    <a:pt x="4959" y="8712"/>
                    <a:pt x="4860" y="8811"/>
                    <a:pt x="4738" y="8811"/>
                  </a:cubicBezTo>
                  <a:lnTo>
                    <a:pt x="3522" y="8811"/>
                  </a:lnTo>
                  <a:cubicBezTo>
                    <a:pt x="3449" y="8811"/>
                    <a:pt x="3389" y="8871"/>
                    <a:pt x="3389" y="8944"/>
                  </a:cubicBezTo>
                  <a:cubicBezTo>
                    <a:pt x="3389" y="9017"/>
                    <a:pt x="3449" y="9076"/>
                    <a:pt x="3522" y="9076"/>
                  </a:cubicBezTo>
                  <a:lnTo>
                    <a:pt x="4738" y="9076"/>
                  </a:lnTo>
                  <a:cubicBezTo>
                    <a:pt x="5007" y="9076"/>
                    <a:pt x="5225" y="8857"/>
                    <a:pt x="5225" y="8589"/>
                  </a:cubicBezTo>
                  <a:lnTo>
                    <a:pt x="5225" y="6800"/>
                  </a:lnTo>
                  <a:cubicBezTo>
                    <a:pt x="5225" y="6727"/>
                    <a:pt x="5166" y="6667"/>
                    <a:pt x="5092" y="6667"/>
                  </a:cubicBezTo>
                  <a:cubicBezTo>
                    <a:pt x="5019" y="6667"/>
                    <a:pt x="4961" y="6727"/>
                    <a:pt x="4961" y="6800"/>
                  </a:cubicBezTo>
                  <a:lnTo>
                    <a:pt x="4961" y="7709"/>
                  </a:lnTo>
                  <a:lnTo>
                    <a:pt x="2748" y="7709"/>
                  </a:lnTo>
                  <a:lnTo>
                    <a:pt x="2748" y="5772"/>
                  </a:lnTo>
                  <a:lnTo>
                    <a:pt x="4961" y="5772"/>
                  </a:lnTo>
                  <a:lnTo>
                    <a:pt x="4961" y="6220"/>
                  </a:lnTo>
                  <a:cubicBezTo>
                    <a:pt x="4961" y="6293"/>
                    <a:pt x="5019" y="6352"/>
                    <a:pt x="5092" y="6352"/>
                  </a:cubicBezTo>
                  <a:cubicBezTo>
                    <a:pt x="5166" y="6352"/>
                    <a:pt x="5225" y="6293"/>
                    <a:pt x="5225" y="6220"/>
                  </a:cubicBezTo>
                  <a:lnTo>
                    <a:pt x="5225" y="3683"/>
                  </a:lnTo>
                  <a:cubicBezTo>
                    <a:pt x="5224" y="3171"/>
                    <a:pt x="4806" y="2754"/>
                    <a:pt x="4293" y="2754"/>
                  </a:cubicBezTo>
                  <a:lnTo>
                    <a:pt x="3847" y="2754"/>
                  </a:lnTo>
                  <a:lnTo>
                    <a:pt x="3847" y="2469"/>
                  </a:lnTo>
                  <a:lnTo>
                    <a:pt x="3865" y="2469"/>
                  </a:lnTo>
                  <a:cubicBezTo>
                    <a:pt x="4006" y="2469"/>
                    <a:pt x="4123" y="2353"/>
                    <a:pt x="4123" y="2212"/>
                  </a:cubicBezTo>
                  <a:lnTo>
                    <a:pt x="4123" y="1909"/>
                  </a:lnTo>
                  <a:cubicBezTo>
                    <a:pt x="4123" y="1864"/>
                    <a:pt x="4110" y="1822"/>
                    <a:pt x="4090" y="1785"/>
                  </a:cubicBezTo>
                  <a:cubicBezTo>
                    <a:pt x="4110" y="1747"/>
                    <a:pt x="4123" y="1705"/>
                    <a:pt x="4123" y="1660"/>
                  </a:cubicBezTo>
                  <a:lnTo>
                    <a:pt x="4123" y="258"/>
                  </a:lnTo>
                  <a:cubicBezTo>
                    <a:pt x="4123" y="116"/>
                    <a:pt x="400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1598750" y="2090575"/>
              <a:ext cx="46200" cy="34225"/>
            </a:xfrm>
            <a:custGeom>
              <a:avLst/>
              <a:gdLst/>
              <a:ahLst/>
              <a:cxnLst/>
              <a:rect l="l" t="t" r="r" b="b"/>
              <a:pathLst>
                <a:path w="1848" h="1369" extrusionOk="0">
                  <a:moveTo>
                    <a:pt x="1230" y="267"/>
                  </a:moveTo>
                  <a:cubicBezTo>
                    <a:pt x="1406" y="267"/>
                    <a:pt x="1491" y="480"/>
                    <a:pt x="1370" y="602"/>
                  </a:cubicBezTo>
                  <a:lnTo>
                    <a:pt x="924" y="1048"/>
                  </a:lnTo>
                  <a:lnTo>
                    <a:pt x="478" y="603"/>
                  </a:lnTo>
                  <a:cubicBezTo>
                    <a:pt x="356" y="478"/>
                    <a:pt x="441" y="267"/>
                    <a:pt x="618" y="267"/>
                  </a:cubicBezTo>
                  <a:cubicBezTo>
                    <a:pt x="699" y="267"/>
                    <a:pt x="771" y="317"/>
                    <a:pt x="800" y="391"/>
                  </a:cubicBezTo>
                  <a:cubicBezTo>
                    <a:pt x="823" y="446"/>
                    <a:pt x="873" y="474"/>
                    <a:pt x="924" y="474"/>
                  </a:cubicBezTo>
                  <a:cubicBezTo>
                    <a:pt x="975" y="474"/>
                    <a:pt x="1025" y="446"/>
                    <a:pt x="1047" y="391"/>
                  </a:cubicBezTo>
                  <a:cubicBezTo>
                    <a:pt x="1078" y="317"/>
                    <a:pt x="1149" y="267"/>
                    <a:pt x="1230" y="267"/>
                  </a:cubicBezTo>
                  <a:close/>
                  <a:moveTo>
                    <a:pt x="619" y="0"/>
                  </a:moveTo>
                  <a:cubicBezTo>
                    <a:pt x="208" y="2"/>
                    <a:pt x="0" y="497"/>
                    <a:pt x="289" y="790"/>
                  </a:cubicBezTo>
                  <a:lnTo>
                    <a:pt x="830" y="1330"/>
                  </a:lnTo>
                  <a:cubicBezTo>
                    <a:pt x="856" y="1355"/>
                    <a:pt x="890" y="1368"/>
                    <a:pt x="924" y="1368"/>
                  </a:cubicBezTo>
                  <a:cubicBezTo>
                    <a:pt x="958" y="1368"/>
                    <a:pt x="993" y="1355"/>
                    <a:pt x="1018" y="1330"/>
                  </a:cubicBezTo>
                  <a:lnTo>
                    <a:pt x="1559" y="790"/>
                  </a:lnTo>
                  <a:lnTo>
                    <a:pt x="1560" y="789"/>
                  </a:lnTo>
                  <a:cubicBezTo>
                    <a:pt x="1847" y="497"/>
                    <a:pt x="1641" y="0"/>
                    <a:pt x="1231" y="0"/>
                  </a:cubicBezTo>
                  <a:cubicBezTo>
                    <a:pt x="1115" y="0"/>
                    <a:pt x="1007" y="43"/>
                    <a:pt x="925" y="114"/>
                  </a:cubicBezTo>
                  <a:cubicBezTo>
                    <a:pt x="842" y="41"/>
                    <a:pt x="735" y="0"/>
                    <a:pt x="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1635675" y="2049325"/>
              <a:ext cx="34200" cy="6650"/>
            </a:xfrm>
            <a:custGeom>
              <a:avLst/>
              <a:gdLst/>
              <a:ahLst/>
              <a:cxnLst/>
              <a:rect l="l" t="t" r="r" b="b"/>
              <a:pathLst>
                <a:path w="1368" h="266" extrusionOk="0">
                  <a:moveTo>
                    <a:pt x="134" y="0"/>
                  </a:moveTo>
                  <a:cubicBezTo>
                    <a:pt x="61" y="0"/>
                    <a:pt x="1" y="60"/>
                    <a:pt x="1" y="133"/>
                  </a:cubicBezTo>
                  <a:cubicBezTo>
                    <a:pt x="1" y="206"/>
                    <a:pt x="61" y="266"/>
                    <a:pt x="134" y="266"/>
                  </a:cubicBezTo>
                  <a:lnTo>
                    <a:pt x="1235" y="266"/>
                  </a:lnTo>
                  <a:cubicBezTo>
                    <a:pt x="1308" y="266"/>
                    <a:pt x="1368" y="206"/>
                    <a:pt x="1368" y="133"/>
                  </a:cubicBezTo>
                  <a:cubicBezTo>
                    <a:pt x="1368" y="60"/>
                    <a:pt x="1308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1628825" y="2063100"/>
              <a:ext cx="47925" cy="6625"/>
            </a:xfrm>
            <a:custGeom>
              <a:avLst/>
              <a:gdLst/>
              <a:ahLst/>
              <a:cxnLst/>
              <a:rect l="l" t="t" r="r" b="b"/>
              <a:pathLst>
                <a:path w="1917" h="265" extrusionOk="0">
                  <a:moveTo>
                    <a:pt x="128" y="1"/>
                  </a:moveTo>
                  <a:cubicBezTo>
                    <a:pt x="57" y="1"/>
                    <a:pt x="0" y="60"/>
                    <a:pt x="0" y="132"/>
                  </a:cubicBezTo>
                  <a:cubicBezTo>
                    <a:pt x="0" y="206"/>
                    <a:pt x="59" y="265"/>
                    <a:pt x="132" y="265"/>
                  </a:cubicBezTo>
                  <a:lnTo>
                    <a:pt x="1785" y="265"/>
                  </a:lnTo>
                  <a:cubicBezTo>
                    <a:pt x="1858" y="265"/>
                    <a:pt x="1916" y="206"/>
                    <a:pt x="1916" y="132"/>
                  </a:cubicBezTo>
                  <a:cubicBezTo>
                    <a:pt x="1916" y="59"/>
                    <a:pt x="1858" y="1"/>
                    <a:pt x="1785" y="1"/>
                  </a:cubicBezTo>
                  <a:lnTo>
                    <a:pt x="132" y="1"/>
                  </a:lnTo>
                  <a:cubicBezTo>
                    <a:pt x="131" y="1"/>
                    <a:pt x="130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1663225" y="2090625"/>
              <a:ext cx="39025" cy="6625"/>
            </a:xfrm>
            <a:custGeom>
              <a:avLst/>
              <a:gdLst/>
              <a:ahLst/>
              <a:cxnLst/>
              <a:rect l="l" t="t" r="r" b="b"/>
              <a:pathLst>
                <a:path w="1561" h="265" extrusionOk="0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6"/>
                    <a:pt x="60" y="264"/>
                    <a:pt x="133" y="264"/>
                  </a:cubicBezTo>
                  <a:lnTo>
                    <a:pt x="1428" y="264"/>
                  </a:lnTo>
                  <a:cubicBezTo>
                    <a:pt x="1501" y="264"/>
                    <a:pt x="1560" y="206"/>
                    <a:pt x="1560" y="132"/>
                  </a:cubicBezTo>
                  <a:cubicBezTo>
                    <a:pt x="1560" y="59"/>
                    <a:pt x="1501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1663225" y="2104375"/>
              <a:ext cx="39025" cy="6625"/>
            </a:xfrm>
            <a:custGeom>
              <a:avLst/>
              <a:gdLst/>
              <a:ahLst/>
              <a:cxnLst/>
              <a:rect l="l" t="t" r="r" b="b"/>
              <a:pathLst>
                <a:path w="1561" h="265" extrusionOk="0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6"/>
                    <a:pt x="60" y="265"/>
                    <a:pt x="133" y="265"/>
                  </a:cubicBezTo>
                  <a:lnTo>
                    <a:pt x="1428" y="265"/>
                  </a:lnTo>
                  <a:cubicBezTo>
                    <a:pt x="1501" y="265"/>
                    <a:pt x="1560" y="206"/>
                    <a:pt x="1560" y="132"/>
                  </a:cubicBezTo>
                  <a:cubicBezTo>
                    <a:pt x="1560" y="59"/>
                    <a:pt x="1501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1663225" y="2118125"/>
              <a:ext cx="39025" cy="6625"/>
            </a:xfrm>
            <a:custGeom>
              <a:avLst/>
              <a:gdLst/>
              <a:ahLst/>
              <a:cxnLst/>
              <a:rect l="l" t="t" r="r" b="b"/>
              <a:pathLst>
                <a:path w="1561" h="265" extrusionOk="0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6"/>
                    <a:pt x="60" y="265"/>
                    <a:pt x="133" y="265"/>
                  </a:cubicBezTo>
                  <a:lnTo>
                    <a:pt x="1428" y="265"/>
                  </a:lnTo>
                  <a:cubicBezTo>
                    <a:pt x="1501" y="265"/>
                    <a:pt x="1560" y="206"/>
                    <a:pt x="1560" y="132"/>
                  </a:cubicBezTo>
                  <a:cubicBezTo>
                    <a:pt x="1560" y="59"/>
                    <a:pt x="1501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>
            <a:spLocks noGrp="1"/>
          </p:cNvSpPr>
          <p:nvPr>
            <p:ph type="title"/>
          </p:nvPr>
        </p:nvSpPr>
        <p:spPr>
          <a:xfrm>
            <a:off x="573042" y="0"/>
            <a:ext cx="5256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Data: Attributes</a:t>
            </a:r>
            <a:endParaRPr dirty="0"/>
          </a:p>
        </p:txBody>
      </p:sp>
      <p:sp>
        <p:nvSpPr>
          <p:cNvPr id="393" name="Google Shape;393;p48"/>
          <p:cNvSpPr txBox="1">
            <a:spLocks noGrp="1"/>
          </p:cNvSpPr>
          <p:nvPr>
            <p:ph type="subTitle" idx="2"/>
          </p:nvPr>
        </p:nvSpPr>
        <p:spPr>
          <a:xfrm>
            <a:off x="195871" y="572699"/>
            <a:ext cx="9093472" cy="3974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chest pain type </a:t>
            </a:r>
            <a:r>
              <a:rPr lang="en-IN" sz="1600" dirty="0"/>
              <a:t>(4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resting blood pressure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serum </a:t>
            </a:r>
            <a:r>
              <a:rPr lang="en-IN" sz="1600" b="1" dirty="0" err="1"/>
              <a:t>cholestoral</a:t>
            </a:r>
            <a:r>
              <a:rPr lang="en-IN" sz="1600" b="1" dirty="0"/>
              <a:t> </a:t>
            </a:r>
            <a:r>
              <a:rPr lang="en-IN" sz="1600" dirty="0"/>
              <a:t>in mg/dl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fasting blood sugar </a:t>
            </a:r>
            <a:r>
              <a:rPr lang="en-IN" sz="1600" dirty="0"/>
              <a:t>&gt; 120 mg/dl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resting electrocardiographic </a:t>
            </a:r>
            <a:r>
              <a:rPr lang="en-IN" sz="1600" dirty="0"/>
              <a:t>results (values 0,1,2)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maximum </a:t>
            </a:r>
            <a:r>
              <a:rPr lang="en-IN" sz="1600" b="1" dirty="0"/>
              <a:t>heart rate </a:t>
            </a:r>
            <a:r>
              <a:rPr lang="en-IN" sz="1600" dirty="0"/>
              <a:t>achieved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exercise </a:t>
            </a:r>
            <a:r>
              <a:rPr lang="en-IN" sz="1600" b="1" dirty="0"/>
              <a:t>induced angina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 err="1"/>
              <a:t>oldpeak</a:t>
            </a:r>
            <a:r>
              <a:rPr lang="en-IN" sz="1600" dirty="0"/>
              <a:t> = ST depression induced by exercise relative to rest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slope</a:t>
            </a:r>
            <a:r>
              <a:rPr lang="en-IN" sz="1600" dirty="0"/>
              <a:t> of the peak exercise ST segment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number of </a:t>
            </a:r>
            <a:r>
              <a:rPr lang="en-IN" sz="1600" b="1" dirty="0"/>
              <a:t>major vessels </a:t>
            </a:r>
            <a:r>
              <a:rPr lang="en-IN" sz="1600" dirty="0"/>
              <a:t>(0-3) </a:t>
            </a:r>
            <a:r>
              <a:rPr lang="en-IN" sz="1600" dirty="0" err="1"/>
              <a:t>colored</a:t>
            </a:r>
            <a:r>
              <a:rPr lang="en-IN" sz="1600" dirty="0"/>
              <a:t> by </a:t>
            </a:r>
            <a:r>
              <a:rPr lang="en-IN" sz="1600" dirty="0" err="1"/>
              <a:t>flourosopy</a:t>
            </a:r>
            <a:endParaRPr lang="en-I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 err="1"/>
              <a:t>thal</a:t>
            </a:r>
            <a:r>
              <a:rPr lang="en-IN" sz="1600" dirty="0"/>
              <a:t>: 0 = normal; 1 = fixed defect; 2 = reversable defect</a:t>
            </a:r>
            <a:endParaRPr lang="en-IN" dirty="0"/>
          </a:p>
        </p:txBody>
      </p:sp>
      <p:sp>
        <p:nvSpPr>
          <p:cNvPr id="394" name="Google Shape;394;p48"/>
          <p:cNvSpPr/>
          <p:nvPr/>
        </p:nvSpPr>
        <p:spPr>
          <a:xfrm>
            <a:off x="106550" y="4759950"/>
            <a:ext cx="309271" cy="266004"/>
          </a:xfrm>
          <a:custGeom>
            <a:avLst/>
            <a:gdLst/>
            <a:ahLst/>
            <a:cxnLst/>
            <a:rect l="l" t="t" r="r" b="b"/>
            <a:pathLst>
              <a:path w="9321" h="8017" extrusionOk="0">
                <a:moveTo>
                  <a:pt x="3116" y="4196"/>
                </a:moveTo>
                <a:cubicBezTo>
                  <a:pt x="3207" y="4196"/>
                  <a:pt x="3298" y="4231"/>
                  <a:pt x="3368" y="4301"/>
                </a:cubicBezTo>
                <a:cubicBezTo>
                  <a:pt x="3509" y="4442"/>
                  <a:pt x="3507" y="4673"/>
                  <a:pt x="3360" y="4810"/>
                </a:cubicBezTo>
                <a:lnTo>
                  <a:pt x="2486" y="5634"/>
                </a:lnTo>
                <a:cubicBezTo>
                  <a:pt x="2409" y="5708"/>
                  <a:pt x="2318" y="5741"/>
                  <a:pt x="2231" y="5741"/>
                </a:cubicBezTo>
                <a:cubicBezTo>
                  <a:pt x="2137" y="5741"/>
                  <a:pt x="2048" y="5703"/>
                  <a:pt x="1982" y="5636"/>
                </a:cubicBezTo>
                <a:cubicBezTo>
                  <a:pt x="1844" y="5498"/>
                  <a:pt x="1843" y="5274"/>
                  <a:pt x="1980" y="5135"/>
                </a:cubicBezTo>
                <a:lnTo>
                  <a:pt x="2872" y="4293"/>
                </a:lnTo>
                <a:cubicBezTo>
                  <a:pt x="2941" y="4228"/>
                  <a:pt x="3029" y="4196"/>
                  <a:pt x="3116" y="4196"/>
                </a:cubicBezTo>
                <a:close/>
                <a:moveTo>
                  <a:pt x="3819" y="4876"/>
                </a:moveTo>
                <a:cubicBezTo>
                  <a:pt x="3910" y="4876"/>
                  <a:pt x="4001" y="4911"/>
                  <a:pt x="4070" y="4981"/>
                </a:cubicBezTo>
                <a:cubicBezTo>
                  <a:pt x="4212" y="5122"/>
                  <a:pt x="4209" y="5352"/>
                  <a:pt x="4063" y="5490"/>
                </a:cubicBezTo>
                <a:cubicBezTo>
                  <a:pt x="3249" y="6258"/>
                  <a:pt x="3186" y="6316"/>
                  <a:pt x="3187" y="6316"/>
                </a:cubicBezTo>
                <a:cubicBezTo>
                  <a:pt x="3187" y="6316"/>
                  <a:pt x="3190" y="6314"/>
                  <a:pt x="3190" y="6314"/>
                </a:cubicBezTo>
                <a:lnTo>
                  <a:pt x="3190" y="6314"/>
                </a:lnTo>
                <a:cubicBezTo>
                  <a:pt x="3190" y="6314"/>
                  <a:pt x="3190" y="6315"/>
                  <a:pt x="3188" y="6317"/>
                </a:cubicBezTo>
                <a:cubicBezTo>
                  <a:pt x="3119" y="6385"/>
                  <a:pt x="3028" y="6419"/>
                  <a:pt x="2937" y="6419"/>
                </a:cubicBezTo>
                <a:cubicBezTo>
                  <a:pt x="2846" y="6419"/>
                  <a:pt x="2755" y="6385"/>
                  <a:pt x="2685" y="6315"/>
                </a:cubicBezTo>
                <a:cubicBezTo>
                  <a:pt x="2555" y="6185"/>
                  <a:pt x="2537" y="5967"/>
                  <a:pt x="2686" y="5811"/>
                </a:cubicBezTo>
                <a:cubicBezTo>
                  <a:pt x="3404" y="5135"/>
                  <a:pt x="3550" y="4998"/>
                  <a:pt x="3576" y="4973"/>
                </a:cubicBezTo>
                <a:cubicBezTo>
                  <a:pt x="3644" y="4908"/>
                  <a:pt x="3732" y="4876"/>
                  <a:pt x="3819" y="4876"/>
                </a:cubicBezTo>
                <a:close/>
                <a:moveTo>
                  <a:pt x="4510" y="5565"/>
                </a:moveTo>
                <a:cubicBezTo>
                  <a:pt x="4601" y="5565"/>
                  <a:pt x="4692" y="5600"/>
                  <a:pt x="4761" y="5670"/>
                </a:cubicBezTo>
                <a:cubicBezTo>
                  <a:pt x="4898" y="5808"/>
                  <a:pt x="4899" y="6030"/>
                  <a:pt x="4763" y="6169"/>
                </a:cubicBezTo>
                <a:lnTo>
                  <a:pt x="4545" y="6375"/>
                </a:lnTo>
                <a:cubicBezTo>
                  <a:pt x="4491" y="6425"/>
                  <a:pt x="4490" y="6509"/>
                  <a:pt x="4540" y="6562"/>
                </a:cubicBezTo>
                <a:cubicBezTo>
                  <a:pt x="4566" y="6589"/>
                  <a:pt x="4601" y="6603"/>
                  <a:pt x="4636" y="6603"/>
                </a:cubicBezTo>
                <a:cubicBezTo>
                  <a:pt x="4669" y="6603"/>
                  <a:pt x="4702" y="6591"/>
                  <a:pt x="4727" y="6567"/>
                </a:cubicBezTo>
                <a:cubicBezTo>
                  <a:pt x="4728" y="6566"/>
                  <a:pt x="5006" y="6304"/>
                  <a:pt x="5009" y="6302"/>
                </a:cubicBezTo>
                <a:cubicBezTo>
                  <a:pt x="5078" y="6236"/>
                  <a:pt x="5166" y="6204"/>
                  <a:pt x="5253" y="6204"/>
                </a:cubicBezTo>
                <a:cubicBezTo>
                  <a:pt x="5344" y="6204"/>
                  <a:pt x="5435" y="6239"/>
                  <a:pt x="5504" y="6309"/>
                </a:cubicBezTo>
                <a:cubicBezTo>
                  <a:pt x="5646" y="6451"/>
                  <a:pt x="5642" y="6682"/>
                  <a:pt x="5497" y="6818"/>
                </a:cubicBezTo>
                <a:lnTo>
                  <a:pt x="4625" y="7642"/>
                </a:lnTo>
                <a:lnTo>
                  <a:pt x="4622" y="7645"/>
                </a:lnTo>
                <a:cubicBezTo>
                  <a:pt x="4553" y="7714"/>
                  <a:pt x="4462" y="7749"/>
                  <a:pt x="4371" y="7749"/>
                </a:cubicBezTo>
                <a:cubicBezTo>
                  <a:pt x="4280" y="7749"/>
                  <a:pt x="4189" y="7714"/>
                  <a:pt x="4120" y="7645"/>
                </a:cubicBezTo>
                <a:cubicBezTo>
                  <a:pt x="3982" y="7507"/>
                  <a:pt x="3981" y="7282"/>
                  <a:pt x="4119" y="7143"/>
                </a:cubicBezTo>
                <a:lnTo>
                  <a:pt x="4306" y="6966"/>
                </a:lnTo>
                <a:cubicBezTo>
                  <a:pt x="4360" y="6915"/>
                  <a:pt x="4361" y="6831"/>
                  <a:pt x="4311" y="6778"/>
                </a:cubicBezTo>
                <a:cubicBezTo>
                  <a:pt x="4285" y="6750"/>
                  <a:pt x="4250" y="6737"/>
                  <a:pt x="4215" y="6737"/>
                </a:cubicBezTo>
                <a:cubicBezTo>
                  <a:pt x="4182" y="6737"/>
                  <a:pt x="4149" y="6749"/>
                  <a:pt x="4124" y="6773"/>
                </a:cubicBezTo>
                <a:lnTo>
                  <a:pt x="3878" y="7006"/>
                </a:lnTo>
                <a:cubicBezTo>
                  <a:pt x="3808" y="7075"/>
                  <a:pt x="3717" y="7110"/>
                  <a:pt x="3626" y="7110"/>
                </a:cubicBezTo>
                <a:cubicBezTo>
                  <a:pt x="3535" y="7110"/>
                  <a:pt x="3444" y="7075"/>
                  <a:pt x="3375" y="7006"/>
                </a:cubicBezTo>
                <a:cubicBezTo>
                  <a:pt x="3243" y="6874"/>
                  <a:pt x="3227" y="6656"/>
                  <a:pt x="3376" y="6502"/>
                </a:cubicBezTo>
                <a:cubicBezTo>
                  <a:pt x="3910" y="5998"/>
                  <a:pt x="3870" y="6036"/>
                  <a:pt x="4266" y="5662"/>
                </a:cubicBezTo>
                <a:cubicBezTo>
                  <a:pt x="4335" y="5597"/>
                  <a:pt x="4422" y="5565"/>
                  <a:pt x="4510" y="5565"/>
                </a:cubicBezTo>
                <a:close/>
                <a:moveTo>
                  <a:pt x="2605" y="1"/>
                </a:moveTo>
                <a:cubicBezTo>
                  <a:pt x="2061" y="1"/>
                  <a:pt x="1515" y="181"/>
                  <a:pt x="1071" y="556"/>
                </a:cubicBezTo>
                <a:cubicBezTo>
                  <a:pt x="1015" y="604"/>
                  <a:pt x="1009" y="687"/>
                  <a:pt x="1056" y="744"/>
                </a:cubicBezTo>
                <a:cubicBezTo>
                  <a:pt x="1082" y="775"/>
                  <a:pt x="1119" y="791"/>
                  <a:pt x="1157" y="791"/>
                </a:cubicBezTo>
                <a:cubicBezTo>
                  <a:pt x="1188" y="791"/>
                  <a:pt x="1219" y="781"/>
                  <a:pt x="1244" y="759"/>
                </a:cubicBezTo>
                <a:cubicBezTo>
                  <a:pt x="1641" y="424"/>
                  <a:pt x="2123" y="266"/>
                  <a:pt x="2603" y="266"/>
                </a:cubicBezTo>
                <a:cubicBezTo>
                  <a:pt x="3415" y="266"/>
                  <a:pt x="4220" y="721"/>
                  <a:pt x="4586" y="1545"/>
                </a:cubicBezTo>
                <a:lnTo>
                  <a:pt x="3446" y="3024"/>
                </a:lnTo>
                <a:cubicBezTo>
                  <a:pt x="3242" y="3286"/>
                  <a:pt x="3378" y="3738"/>
                  <a:pt x="3980" y="3738"/>
                </a:cubicBezTo>
                <a:cubicBezTo>
                  <a:pt x="4192" y="3738"/>
                  <a:pt x="4438" y="3681"/>
                  <a:pt x="4777" y="3425"/>
                </a:cubicBezTo>
                <a:lnTo>
                  <a:pt x="5767" y="2662"/>
                </a:lnTo>
                <a:lnTo>
                  <a:pt x="6540" y="3432"/>
                </a:lnTo>
                <a:cubicBezTo>
                  <a:pt x="6566" y="3458"/>
                  <a:pt x="6600" y="3471"/>
                  <a:pt x="6634" y="3471"/>
                </a:cubicBezTo>
                <a:cubicBezTo>
                  <a:pt x="6668" y="3471"/>
                  <a:pt x="6702" y="3458"/>
                  <a:pt x="6728" y="3432"/>
                </a:cubicBezTo>
                <a:cubicBezTo>
                  <a:pt x="6779" y="3381"/>
                  <a:pt x="6779" y="3295"/>
                  <a:pt x="6728" y="3244"/>
                </a:cubicBezTo>
                <a:lnTo>
                  <a:pt x="6145" y="2663"/>
                </a:lnTo>
                <a:lnTo>
                  <a:pt x="6145" y="2663"/>
                </a:lnTo>
                <a:cubicBezTo>
                  <a:pt x="6168" y="2664"/>
                  <a:pt x="6192" y="2664"/>
                  <a:pt x="6216" y="2664"/>
                </a:cubicBezTo>
                <a:cubicBezTo>
                  <a:pt x="6430" y="2664"/>
                  <a:pt x="6698" y="2638"/>
                  <a:pt x="6983" y="2544"/>
                </a:cubicBezTo>
                <a:cubicBezTo>
                  <a:pt x="7052" y="2520"/>
                  <a:pt x="7091" y="2445"/>
                  <a:pt x="7067" y="2375"/>
                </a:cubicBezTo>
                <a:cubicBezTo>
                  <a:pt x="7049" y="2320"/>
                  <a:pt x="6996" y="2284"/>
                  <a:pt x="6940" y="2284"/>
                </a:cubicBezTo>
                <a:cubicBezTo>
                  <a:pt x="6926" y="2284"/>
                  <a:pt x="6912" y="2286"/>
                  <a:pt x="6898" y="2291"/>
                </a:cubicBezTo>
                <a:cubicBezTo>
                  <a:pt x="6675" y="2365"/>
                  <a:pt x="6432" y="2397"/>
                  <a:pt x="6212" y="2397"/>
                </a:cubicBezTo>
                <a:cubicBezTo>
                  <a:pt x="6062" y="2397"/>
                  <a:pt x="5924" y="2383"/>
                  <a:pt x="5808" y="2356"/>
                </a:cubicBezTo>
                <a:cubicBezTo>
                  <a:pt x="5798" y="2353"/>
                  <a:pt x="5789" y="2352"/>
                  <a:pt x="5779" y="2352"/>
                </a:cubicBezTo>
                <a:cubicBezTo>
                  <a:pt x="5749" y="2352"/>
                  <a:pt x="5720" y="2362"/>
                  <a:pt x="5697" y="2380"/>
                </a:cubicBezTo>
                <a:cubicBezTo>
                  <a:pt x="4833" y="3031"/>
                  <a:pt x="4470" y="3383"/>
                  <a:pt x="4160" y="3453"/>
                </a:cubicBezTo>
                <a:cubicBezTo>
                  <a:pt x="4097" y="3467"/>
                  <a:pt x="4036" y="3473"/>
                  <a:pt x="3979" y="3473"/>
                </a:cubicBezTo>
                <a:cubicBezTo>
                  <a:pt x="3838" y="3473"/>
                  <a:pt x="3724" y="3435"/>
                  <a:pt x="3671" y="3387"/>
                </a:cubicBezTo>
                <a:cubicBezTo>
                  <a:pt x="3616" y="3336"/>
                  <a:pt x="3609" y="3248"/>
                  <a:pt x="3656" y="3186"/>
                </a:cubicBezTo>
                <a:cubicBezTo>
                  <a:pt x="4924" y="1540"/>
                  <a:pt x="4851" y="1640"/>
                  <a:pt x="4861" y="1614"/>
                </a:cubicBezTo>
                <a:cubicBezTo>
                  <a:pt x="5222" y="721"/>
                  <a:pt x="6042" y="268"/>
                  <a:pt x="6861" y="268"/>
                </a:cubicBezTo>
                <a:cubicBezTo>
                  <a:pt x="7664" y="268"/>
                  <a:pt x="8467" y="704"/>
                  <a:pt x="8837" y="1586"/>
                </a:cubicBezTo>
                <a:cubicBezTo>
                  <a:pt x="9180" y="2405"/>
                  <a:pt x="9009" y="3302"/>
                  <a:pt x="8392" y="3929"/>
                </a:cubicBezTo>
                <a:lnTo>
                  <a:pt x="7904" y="4415"/>
                </a:lnTo>
                <a:lnTo>
                  <a:pt x="7136" y="3651"/>
                </a:lnTo>
                <a:cubicBezTo>
                  <a:pt x="7110" y="3626"/>
                  <a:pt x="7076" y="3613"/>
                  <a:pt x="7042" y="3613"/>
                </a:cubicBezTo>
                <a:cubicBezTo>
                  <a:pt x="7008" y="3613"/>
                  <a:pt x="6974" y="3626"/>
                  <a:pt x="6949" y="3651"/>
                </a:cubicBezTo>
                <a:cubicBezTo>
                  <a:pt x="6897" y="3703"/>
                  <a:pt x="6897" y="3788"/>
                  <a:pt x="6949" y="3840"/>
                </a:cubicBezTo>
                <a:lnTo>
                  <a:pt x="7962" y="4847"/>
                </a:lnTo>
                <a:cubicBezTo>
                  <a:pt x="8101" y="4986"/>
                  <a:pt x="8101" y="5211"/>
                  <a:pt x="7962" y="5350"/>
                </a:cubicBezTo>
                <a:cubicBezTo>
                  <a:pt x="7892" y="5420"/>
                  <a:pt x="7801" y="5454"/>
                  <a:pt x="7710" y="5454"/>
                </a:cubicBezTo>
                <a:cubicBezTo>
                  <a:pt x="7619" y="5454"/>
                  <a:pt x="7528" y="5420"/>
                  <a:pt x="7459" y="5350"/>
                </a:cubicBezTo>
                <a:lnTo>
                  <a:pt x="5691" y="3579"/>
                </a:lnTo>
                <a:cubicBezTo>
                  <a:pt x="5665" y="3554"/>
                  <a:pt x="5631" y="3541"/>
                  <a:pt x="5597" y="3541"/>
                </a:cubicBezTo>
                <a:cubicBezTo>
                  <a:pt x="5563" y="3541"/>
                  <a:pt x="5530" y="3554"/>
                  <a:pt x="5504" y="3579"/>
                </a:cubicBezTo>
                <a:cubicBezTo>
                  <a:pt x="5452" y="3631"/>
                  <a:pt x="5452" y="3716"/>
                  <a:pt x="5504" y="3768"/>
                </a:cubicBezTo>
                <a:lnTo>
                  <a:pt x="7272" y="5537"/>
                </a:lnTo>
                <a:cubicBezTo>
                  <a:pt x="7411" y="5676"/>
                  <a:pt x="7411" y="5901"/>
                  <a:pt x="7272" y="6040"/>
                </a:cubicBezTo>
                <a:cubicBezTo>
                  <a:pt x="7202" y="6110"/>
                  <a:pt x="7111" y="6144"/>
                  <a:pt x="7020" y="6144"/>
                </a:cubicBezTo>
                <a:cubicBezTo>
                  <a:pt x="6929" y="6144"/>
                  <a:pt x="6838" y="6110"/>
                  <a:pt x="6769" y="6040"/>
                </a:cubicBezTo>
                <a:lnTo>
                  <a:pt x="5001" y="4270"/>
                </a:lnTo>
                <a:cubicBezTo>
                  <a:pt x="4975" y="4245"/>
                  <a:pt x="4941" y="4232"/>
                  <a:pt x="4907" y="4232"/>
                </a:cubicBezTo>
                <a:cubicBezTo>
                  <a:pt x="4873" y="4232"/>
                  <a:pt x="4839" y="4245"/>
                  <a:pt x="4814" y="4270"/>
                </a:cubicBezTo>
                <a:cubicBezTo>
                  <a:pt x="4762" y="4322"/>
                  <a:pt x="4762" y="4406"/>
                  <a:pt x="4814" y="4458"/>
                </a:cubicBezTo>
                <a:lnTo>
                  <a:pt x="6581" y="6227"/>
                </a:lnTo>
                <a:cubicBezTo>
                  <a:pt x="6719" y="6366"/>
                  <a:pt x="6719" y="6592"/>
                  <a:pt x="6581" y="6730"/>
                </a:cubicBezTo>
                <a:cubicBezTo>
                  <a:pt x="6511" y="6800"/>
                  <a:pt x="6420" y="6835"/>
                  <a:pt x="6330" y="6835"/>
                </a:cubicBezTo>
                <a:cubicBezTo>
                  <a:pt x="6239" y="6835"/>
                  <a:pt x="6149" y="6800"/>
                  <a:pt x="6080" y="6730"/>
                </a:cubicBezTo>
                <a:lnTo>
                  <a:pt x="5873" y="6521"/>
                </a:lnTo>
                <a:cubicBezTo>
                  <a:pt x="5853" y="6188"/>
                  <a:pt x="5574" y="5937"/>
                  <a:pt x="5254" y="5937"/>
                </a:cubicBezTo>
                <a:cubicBezTo>
                  <a:pt x="5213" y="5937"/>
                  <a:pt x="5171" y="5941"/>
                  <a:pt x="5129" y="5950"/>
                </a:cubicBezTo>
                <a:cubicBezTo>
                  <a:pt x="5148" y="5584"/>
                  <a:pt x="4852" y="5298"/>
                  <a:pt x="4508" y="5298"/>
                </a:cubicBezTo>
                <a:cubicBezTo>
                  <a:pt x="4484" y="5298"/>
                  <a:pt x="4460" y="5299"/>
                  <a:pt x="4435" y="5302"/>
                </a:cubicBezTo>
                <a:cubicBezTo>
                  <a:pt x="4479" y="4923"/>
                  <a:pt x="4180" y="4607"/>
                  <a:pt x="3817" y="4607"/>
                </a:cubicBezTo>
                <a:cubicBezTo>
                  <a:pt x="3789" y="4607"/>
                  <a:pt x="3761" y="4609"/>
                  <a:pt x="3732" y="4613"/>
                </a:cubicBezTo>
                <a:cubicBezTo>
                  <a:pt x="3772" y="4216"/>
                  <a:pt x="3450" y="3927"/>
                  <a:pt x="3108" y="3927"/>
                </a:cubicBezTo>
                <a:cubicBezTo>
                  <a:pt x="2963" y="3927"/>
                  <a:pt x="2814" y="3980"/>
                  <a:pt x="2688" y="4099"/>
                </a:cubicBezTo>
                <a:lnTo>
                  <a:pt x="1952" y="4793"/>
                </a:lnTo>
                <a:lnTo>
                  <a:pt x="1086" y="3928"/>
                </a:lnTo>
                <a:cubicBezTo>
                  <a:pt x="306" y="3137"/>
                  <a:pt x="292" y="1980"/>
                  <a:pt x="875" y="1157"/>
                </a:cubicBezTo>
                <a:cubicBezTo>
                  <a:pt x="917" y="1098"/>
                  <a:pt x="903" y="1016"/>
                  <a:pt x="842" y="972"/>
                </a:cubicBezTo>
                <a:cubicBezTo>
                  <a:pt x="819" y="956"/>
                  <a:pt x="793" y="948"/>
                  <a:pt x="766" y="948"/>
                </a:cubicBezTo>
                <a:cubicBezTo>
                  <a:pt x="725" y="948"/>
                  <a:pt x="683" y="968"/>
                  <a:pt x="657" y="1005"/>
                </a:cubicBezTo>
                <a:cubicBezTo>
                  <a:pt x="1" y="1932"/>
                  <a:pt x="23" y="3232"/>
                  <a:pt x="896" y="4117"/>
                </a:cubicBezTo>
                <a:lnTo>
                  <a:pt x="1759" y="4980"/>
                </a:lnTo>
                <a:cubicBezTo>
                  <a:pt x="1408" y="5385"/>
                  <a:pt x="1708" y="6007"/>
                  <a:pt x="2222" y="6007"/>
                </a:cubicBezTo>
                <a:cubicBezTo>
                  <a:pt x="2252" y="6007"/>
                  <a:pt x="2283" y="6005"/>
                  <a:pt x="2315" y="6000"/>
                </a:cubicBezTo>
                <a:lnTo>
                  <a:pt x="2315" y="6000"/>
                </a:lnTo>
                <a:cubicBezTo>
                  <a:pt x="2277" y="6373"/>
                  <a:pt x="2570" y="6685"/>
                  <a:pt x="2930" y="6685"/>
                </a:cubicBezTo>
                <a:cubicBezTo>
                  <a:pt x="2955" y="6685"/>
                  <a:pt x="2981" y="6683"/>
                  <a:pt x="3007" y="6680"/>
                </a:cubicBezTo>
                <a:lnTo>
                  <a:pt x="3007" y="6680"/>
                </a:lnTo>
                <a:cubicBezTo>
                  <a:pt x="2963" y="7059"/>
                  <a:pt x="3261" y="7375"/>
                  <a:pt x="3623" y="7375"/>
                </a:cubicBezTo>
                <a:cubicBezTo>
                  <a:pt x="3664" y="7375"/>
                  <a:pt x="3705" y="7371"/>
                  <a:pt x="3747" y="7363"/>
                </a:cubicBezTo>
                <a:lnTo>
                  <a:pt x="3747" y="7363"/>
                </a:lnTo>
                <a:cubicBezTo>
                  <a:pt x="3728" y="7750"/>
                  <a:pt x="4044" y="8016"/>
                  <a:pt x="4374" y="8016"/>
                </a:cubicBezTo>
                <a:cubicBezTo>
                  <a:pt x="4525" y="8016"/>
                  <a:pt x="4679" y="7961"/>
                  <a:pt x="4806" y="7835"/>
                </a:cubicBezTo>
                <a:cubicBezTo>
                  <a:pt x="5667" y="7006"/>
                  <a:pt x="5724" y="7007"/>
                  <a:pt x="5808" y="6837"/>
                </a:cubicBezTo>
                <a:lnTo>
                  <a:pt x="5891" y="6920"/>
                </a:lnTo>
                <a:cubicBezTo>
                  <a:pt x="6018" y="7047"/>
                  <a:pt x="6172" y="7103"/>
                  <a:pt x="6324" y="7103"/>
                </a:cubicBezTo>
                <a:cubicBezTo>
                  <a:pt x="6667" y="7103"/>
                  <a:pt x="6994" y="6813"/>
                  <a:pt x="6946" y="6406"/>
                </a:cubicBezTo>
                <a:lnTo>
                  <a:pt x="6946" y="6406"/>
                </a:lnTo>
                <a:cubicBezTo>
                  <a:pt x="6971" y="6409"/>
                  <a:pt x="6996" y="6411"/>
                  <a:pt x="7021" y="6411"/>
                </a:cubicBezTo>
                <a:cubicBezTo>
                  <a:pt x="7391" y="6411"/>
                  <a:pt x="7681" y="6088"/>
                  <a:pt x="7637" y="5716"/>
                </a:cubicBezTo>
                <a:lnTo>
                  <a:pt x="7637" y="5716"/>
                </a:lnTo>
                <a:cubicBezTo>
                  <a:pt x="7663" y="5720"/>
                  <a:pt x="7690" y="5721"/>
                  <a:pt x="7715" y="5721"/>
                </a:cubicBezTo>
                <a:cubicBezTo>
                  <a:pt x="8249" y="5721"/>
                  <a:pt x="8548" y="5059"/>
                  <a:pt x="8149" y="4661"/>
                </a:cubicBezTo>
                <a:lnTo>
                  <a:pt x="8091" y="4605"/>
                </a:lnTo>
                <a:cubicBezTo>
                  <a:pt x="8341" y="4303"/>
                  <a:pt x="9073" y="3849"/>
                  <a:pt x="9242" y="2831"/>
                </a:cubicBezTo>
                <a:cubicBezTo>
                  <a:pt x="9320" y="2379"/>
                  <a:pt x="9264" y="1913"/>
                  <a:pt x="9084" y="1483"/>
                </a:cubicBezTo>
                <a:cubicBezTo>
                  <a:pt x="8671" y="497"/>
                  <a:pt x="7768" y="1"/>
                  <a:pt x="6862" y="1"/>
                </a:cubicBezTo>
                <a:cubicBezTo>
                  <a:pt x="6031" y="1"/>
                  <a:pt x="5199" y="418"/>
                  <a:pt x="4739" y="1254"/>
                </a:cubicBezTo>
                <a:cubicBezTo>
                  <a:pt x="4288" y="435"/>
                  <a:pt x="3449" y="1"/>
                  <a:pt x="26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5;p47">
            <a:extLst>
              <a:ext uri="{FF2B5EF4-FFF2-40B4-BE49-F238E27FC236}">
                <a16:creationId xmlns:a16="http://schemas.microsoft.com/office/drawing/2014/main" id="{94A020FB-3F20-AC94-EC5B-6EB2D05747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18438" y="1133885"/>
            <a:ext cx="4542168" cy="858543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Codes Link :  </a:t>
            </a:r>
            <a:r>
              <a:rPr lang="en-IN" dirty="0">
                <a:hlinkClick r:id="rId3"/>
              </a:rPr>
              <a:t>https://drive.google.com/file/d/1iIzeTrCtM3cIaA6VlDw2dpZgEnJHlI9x/view?usp=sharing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9477" y="257233"/>
            <a:ext cx="3607302" cy="634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Null Value Check!</a:t>
            </a:r>
            <a:endParaRPr sz="3200" dirty="0"/>
          </a:p>
        </p:txBody>
      </p:sp>
      <p:sp>
        <p:nvSpPr>
          <p:cNvPr id="357" name="Google Shape;357;p46"/>
          <p:cNvSpPr/>
          <p:nvPr/>
        </p:nvSpPr>
        <p:spPr>
          <a:xfrm>
            <a:off x="2682385" y="1827982"/>
            <a:ext cx="309265" cy="571969"/>
          </a:xfrm>
          <a:custGeom>
            <a:avLst/>
            <a:gdLst/>
            <a:ahLst/>
            <a:cxnLst/>
            <a:rect l="l" t="t" r="r" b="b"/>
            <a:pathLst>
              <a:path w="2710" h="5012" extrusionOk="0">
                <a:moveTo>
                  <a:pt x="164" y="1"/>
                </a:moveTo>
                <a:cubicBezTo>
                  <a:pt x="61" y="1"/>
                  <a:pt x="1" y="15"/>
                  <a:pt x="1" y="15"/>
                </a:cubicBezTo>
                <a:lnTo>
                  <a:pt x="1114" y="5011"/>
                </a:lnTo>
                <a:cubicBezTo>
                  <a:pt x="1114" y="5011"/>
                  <a:pt x="2709" y="3565"/>
                  <a:pt x="1973" y="1678"/>
                </a:cubicBezTo>
                <a:cubicBezTo>
                  <a:pt x="1382" y="170"/>
                  <a:pt x="520" y="1"/>
                  <a:pt x="1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713225" y="1778453"/>
            <a:ext cx="621383" cy="951076"/>
          </a:xfrm>
          <a:custGeom>
            <a:avLst/>
            <a:gdLst/>
            <a:ahLst/>
            <a:cxnLst/>
            <a:rect l="l" t="t" r="r" b="b"/>
            <a:pathLst>
              <a:path w="5445" h="8334" extrusionOk="0">
                <a:moveTo>
                  <a:pt x="4788" y="1"/>
                </a:moveTo>
                <a:cubicBezTo>
                  <a:pt x="4788" y="1"/>
                  <a:pt x="0" y="946"/>
                  <a:pt x="1547" y="6761"/>
                </a:cubicBezTo>
                <a:cubicBezTo>
                  <a:pt x="1854" y="7912"/>
                  <a:pt x="2278" y="8333"/>
                  <a:pt x="2734" y="8333"/>
                </a:cubicBezTo>
                <a:cubicBezTo>
                  <a:pt x="3972" y="8333"/>
                  <a:pt x="5444" y="5236"/>
                  <a:pt x="5444" y="5236"/>
                </a:cubicBezTo>
                <a:lnTo>
                  <a:pt x="478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1067571" y="1339883"/>
            <a:ext cx="1742156" cy="845972"/>
          </a:xfrm>
          <a:custGeom>
            <a:avLst/>
            <a:gdLst/>
            <a:ahLst/>
            <a:cxnLst/>
            <a:rect l="l" t="t" r="r" b="b"/>
            <a:pathLst>
              <a:path w="15266" h="7413" extrusionOk="0">
                <a:moveTo>
                  <a:pt x="7812" y="0"/>
                </a:moveTo>
                <a:cubicBezTo>
                  <a:pt x="7018" y="0"/>
                  <a:pt x="6206" y="111"/>
                  <a:pt x="5396" y="337"/>
                </a:cubicBezTo>
                <a:cubicBezTo>
                  <a:pt x="993" y="1565"/>
                  <a:pt x="38" y="6600"/>
                  <a:pt x="1" y="6815"/>
                </a:cubicBezTo>
                <a:lnTo>
                  <a:pt x="3315" y="7412"/>
                </a:lnTo>
                <a:cubicBezTo>
                  <a:pt x="3319" y="7381"/>
                  <a:pt x="3945" y="4237"/>
                  <a:pt x="6304" y="3578"/>
                </a:cubicBezTo>
                <a:cubicBezTo>
                  <a:pt x="6813" y="3437"/>
                  <a:pt x="7319" y="3367"/>
                  <a:pt x="7809" y="3367"/>
                </a:cubicBezTo>
                <a:cubicBezTo>
                  <a:pt x="8815" y="3367"/>
                  <a:pt x="9753" y="3661"/>
                  <a:pt x="10503" y="4231"/>
                </a:cubicBezTo>
                <a:cubicBezTo>
                  <a:pt x="11403" y="4916"/>
                  <a:pt x="11900" y="5912"/>
                  <a:pt x="11900" y="7044"/>
                </a:cubicBezTo>
                <a:lnTo>
                  <a:pt x="15266" y="7044"/>
                </a:lnTo>
                <a:cubicBezTo>
                  <a:pt x="15266" y="4869"/>
                  <a:pt x="14271" y="2866"/>
                  <a:pt x="12536" y="1550"/>
                </a:cubicBezTo>
                <a:cubicBezTo>
                  <a:pt x="11191" y="529"/>
                  <a:pt x="9545" y="0"/>
                  <a:pt x="7812" y="0"/>
                </a:cubicBezTo>
                <a:close/>
              </a:path>
            </a:pathLst>
          </a:custGeom>
          <a:solidFill>
            <a:srgbClr val="DB45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1067571" y="1339883"/>
            <a:ext cx="1742156" cy="845972"/>
          </a:xfrm>
          <a:custGeom>
            <a:avLst/>
            <a:gdLst/>
            <a:ahLst/>
            <a:cxnLst/>
            <a:rect l="l" t="t" r="r" b="b"/>
            <a:pathLst>
              <a:path w="15266" h="7413" extrusionOk="0">
                <a:moveTo>
                  <a:pt x="7812" y="0"/>
                </a:moveTo>
                <a:cubicBezTo>
                  <a:pt x="7018" y="0"/>
                  <a:pt x="6206" y="111"/>
                  <a:pt x="5396" y="337"/>
                </a:cubicBezTo>
                <a:cubicBezTo>
                  <a:pt x="993" y="1565"/>
                  <a:pt x="38" y="6600"/>
                  <a:pt x="1" y="6815"/>
                </a:cubicBezTo>
                <a:lnTo>
                  <a:pt x="3315" y="7412"/>
                </a:lnTo>
                <a:cubicBezTo>
                  <a:pt x="3319" y="7381"/>
                  <a:pt x="3945" y="4237"/>
                  <a:pt x="6304" y="3578"/>
                </a:cubicBezTo>
                <a:cubicBezTo>
                  <a:pt x="6813" y="3437"/>
                  <a:pt x="7319" y="3367"/>
                  <a:pt x="7809" y="3367"/>
                </a:cubicBezTo>
                <a:cubicBezTo>
                  <a:pt x="8815" y="3367"/>
                  <a:pt x="9753" y="3661"/>
                  <a:pt x="10503" y="4231"/>
                </a:cubicBezTo>
                <a:cubicBezTo>
                  <a:pt x="11403" y="4916"/>
                  <a:pt x="11900" y="5912"/>
                  <a:pt x="11900" y="7044"/>
                </a:cubicBezTo>
                <a:lnTo>
                  <a:pt x="15266" y="7044"/>
                </a:lnTo>
                <a:cubicBezTo>
                  <a:pt x="15266" y="4869"/>
                  <a:pt x="14271" y="2866"/>
                  <a:pt x="12536" y="1550"/>
                </a:cubicBezTo>
                <a:cubicBezTo>
                  <a:pt x="11191" y="529"/>
                  <a:pt x="9545" y="0"/>
                  <a:pt x="7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6"/>
          <p:cNvSpPr/>
          <p:nvPr/>
        </p:nvSpPr>
        <p:spPr>
          <a:xfrm>
            <a:off x="948086" y="1132181"/>
            <a:ext cx="895500" cy="1088819"/>
          </a:xfrm>
          <a:custGeom>
            <a:avLst/>
            <a:gdLst/>
            <a:ahLst/>
            <a:cxnLst/>
            <a:rect l="l" t="t" r="r" b="b"/>
            <a:pathLst>
              <a:path w="7847" h="9541" extrusionOk="0">
                <a:moveTo>
                  <a:pt x="3939" y="0"/>
                </a:moveTo>
                <a:cubicBezTo>
                  <a:pt x="3929" y="0"/>
                  <a:pt x="3925" y="1"/>
                  <a:pt x="3925" y="1"/>
                </a:cubicBezTo>
                <a:cubicBezTo>
                  <a:pt x="3837" y="160"/>
                  <a:pt x="3440" y="1460"/>
                  <a:pt x="3507" y="2523"/>
                </a:cubicBezTo>
                <a:cubicBezTo>
                  <a:pt x="2376" y="1840"/>
                  <a:pt x="958" y="1412"/>
                  <a:pt x="215" y="1372"/>
                </a:cubicBezTo>
                <a:lnTo>
                  <a:pt x="0" y="4741"/>
                </a:lnTo>
                <a:cubicBezTo>
                  <a:pt x="37" y="4743"/>
                  <a:pt x="3675" y="4993"/>
                  <a:pt x="4540" y="9541"/>
                </a:cubicBezTo>
                <a:lnTo>
                  <a:pt x="7847" y="8911"/>
                </a:lnTo>
                <a:cubicBezTo>
                  <a:pt x="7495" y="7063"/>
                  <a:pt x="6791" y="5635"/>
                  <a:pt x="5930" y="4541"/>
                </a:cubicBezTo>
                <a:cubicBezTo>
                  <a:pt x="5181" y="3595"/>
                  <a:pt x="4960" y="2323"/>
                  <a:pt x="5461" y="1226"/>
                </a:cubicBezTo>
                <a:cubicBezTo>
                  <a:pt x="5504" y="1134"/>
                  <a:pt x="5543" y="1054"/>
                  <a:pt x="5576" y="997"/>
                </a:cubicBezTo>
                <a:cubicBezTo>
                  <a:pt x="5576" y="997"/>
                  <a:pt x="5330" y="502"/>
                  <a:pt x="4800" y="257"/>
                </a:cubicBezTo>
                <a:cubicBezTo>
                  <a:pt x="4287" y="16"/>
                  <a:pt x="4003" y="0"/>
                  <a:pt x="3939" y="0"/>
                </a:cubicBezTo>
                <a:close/>
              </a:path>
            </a:pathLst>
          </a:custGeom>
          <a:solidFill>
            <a:srgbClr val="C12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6"/>
          <p:cNvSpPr/>
          <p:nvPr/>
        </p:nvSpPr>
        <p:spPr>
          <a:xfrm>
            <a:off x="948086" y="1132181"/>
            <a:ext cx="895500" cy="1088819"/>
          </a:xfrm>
          <a:custGeom>
            <a:avLst/>
            <a:gdLst/>
            <a:ahLst/>
            <a:cxnLst/>
            <a:rect l="l" t="t" r="r" b="b"/>
            <a:pathLst>
              <a:path w="7847" h="9541" extrusionOk="0">
                <a:moveTo>
                  <a:pt x="3939" y="0"/>
                </a:moveTo>
                <a:cubicBezTo>
                  <a:pt x="3929" y="0"/>
                  <a:pt x="3925" y="1"/>
                  <a:pt x="3925" y="1"/>
                </a:cubicBezTo>
                <a:cubicBezTo>
                  <a:pt x="3837" y="160"/>
                  <a:pt x="3440" y="1460"/>
                  <a:pt x="3507" y="2523"/>
                </a:cubicBezTo>
                <a:cubicBezTo>
                  <a:pt x="2376" y="1840"/>
                  <a:pt x="958" y="1412"/>
                  <a:pt x="215" y="1372"/>
                </a:cubicBezTo>
                <a:lnTo>
                  <a:pt x="0" y="4741"/>
                </a:lnTo>
                <a:cubicBezTo>
                  <a:pt x="37" y="4743"/>
                  <a:pt x="3675" y="4993"/>
                  <a:pt x="4540" y="9541"/>
                </a:cubicBezTo>
                <a:lnTo>
                  <a:pt x="7847" y="8911"/>
                </a:lnTo>
                <a:cubicBezTo>
                  <a:pt x="7495" y="7063"/>
                  <a:pt x="6791" y="5635"/>
                  <a:pt x="5930" y="4541"/>
                </a:cubicBezTo>
                <a:cubicBezTo>
                  <a:pt x="5181" y="3595"/>
                  <a:pt x="4960" y="2323"/>
                  <a:pt x="5461" y="1226"/>
                </a:cubicBezTo>
                <a:cubicBezTo>
                  <a:pt x="5504" y="1134"/>
                  <a:pt x="5543" y="1054"/>
                  <a:pt x="5576" y="997"/>
                </a:cubicBezTo>
                <a:cubicBezTo>
                  <a:pt x="5576" y="997"/>
                  <a:pt x="5330" y="502"/>
                  <a:pt x="4800" y="257"/>
                </a:cubicBezTo>
                <a:cubicBezTo>
                  <a:pt x="4287" y="16"/>
                  <a:pt x="4003" y="0"/>
                  <a:pt x="39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6"/>
          <p:cNvSpPr/>
          <p:nvPr/>
        </p:nvSpPr>
        <p:spPr>
          <a:xfrm>
            <a:off x="883608" y="1288414"/>
            <a:ext cx="154062" cy="384470"/>
          </a:xfrm>
          <a:custGeom>
            <a:avLst/>
            <a:gdLst/>
            <a:ahLst/>
            <a:cxnLst/>
            <a:rect l="l" t="t" r="r" b="b"/>
            <a:pathLst>
              <a:path w="1350" h="3369" extrusionOk="0">
                <a:moveTo>
                  <a:pt x="779" y="0"/>
                </a:moveTo>
                <a:cubicBezTo>
                  <a:pt x="447" y="0"/>
                  <a:pt x="131" y="728"/>
                  <a:pt x="68" y="1643"/>
                </a:cubicBezTo>
                <a:cubicBezTo>
                  <a:pt x="1" y="2574"/>
                  <a:pt x="224" y="3346"/>
                  <a:pt x="559" y="3368"/>
                </a:cubicBezTo>
                <a:cubicBezTo>
                  <a:pt x="565" y="3369"/>
                  <a:pt x="570" y="3369"/>
                  <a:pt x="576" y="3369"/>
                </a:cubicBezTo>
                <a:cubicBezTo>
                  <a:pt x="907" y="3369"/>
                  <a:pt x="1221" y="2641"/>
                  <a:pt x="1286" y="1727"/>
                </a:cubicBezTo>
                <a:cubicBezTo>
                  <a:pt x="1349" y="798"/>
                  <a:pt x="1128" y="27"/>
                  <a:pt x="795" y="1"/>
                </a:cubicBezTo>
                <a:cubicBezTo>
                  <a:pt x="790" y="0"/>
                  <a:pt x="785" y="0"/>
                  <a:pt x="7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905405" y="1322878"/>
            <a:ext cx="111153" cy="310977"/>
          </a:xfrm>
          <a:custGeom>
            <a:avLst/>
            <a:gdLst/>
            <a:ahLst/>
            <a:cxnLst/>
            <a:rect l="l" t="t" r="r" b="b"/>
            <a:pathLst>
              <a:path w="974" h="2725" extrusionOk="0">
                <a:moveTo>
                  <a:pt x="569" y="1"/>
                </a:moveTo>
                <a:cubicBezTo>
                  <a:pt x="333" y="1"/>
                  <a:pt x="102" y="590"/>
                  <a:pt x="51" y="1333"/>
                </a:cubicBezTo>
                <a:cubicBezTo>
                  <a:pt x="0" y="2084"/>
                  <a:pt x="149" y="2706"/>
                  <a:pt x="391" y="2724"/>
                </a:cubicBezTo>
                <a:cubicBezTo>
                  <a:pt x="394" y="2725"/>
                  <a:pt x="396" y="2725"/>
                  <a:pt x="399" y="2725"/>
                </a:cubicBezTo>
                <a:cubicBezTo>
                  <a:pt x="636" y="2725"/>
                  <a:pt x="870" y="2135"/>
                  <a:pt x="921" y="1393"/>
                </a:cubicBezTo>
                <a:cubicBezTo>
                  <a:pt x="974" y="638"/>
                  <a:pt x="820" y="16"/>
                  <a:pt x="579" y="1"/>
                </a:cubicBezTo>
                <a:cubicBezTo>
                  <a:pt x="576" y="1"/>
                  <a:pt x="573" y="1"/>
                  <a:pt x="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6"/>
          <p:cNvSpPr/>
          <p:nvPr/>
        </p:nvSpPr>
        <p:spPr>
          <a:xfrm>
            <a:off x="777589" y="1885956"/>
            <a:ext cx="2242002" cy="2273499"/>
          </a:xfrm>
          <a:custGeom>
            <a:avLst/>
            <a:gdLst/>
            <a:ahLst/>
            <a:cxnLst/>
            <a:rect l="l" t="t" r="r" b="b"/>
            <a:pathLst>
              <a:path w="19646" h="19922" extrusionOk="0">
                <a:moveTo>
                  <a:pt x="13009" y="0"/>
                </a:moveTo>
                <a:cubicBezTo>
                  <a:pt x="10671" y="0"/>
                  <a:pt x="8735" y="1005"/>
                  <a:pt x="8735" y="1005"/>
                </a:cubicBezTo>
                <a:cubicBezTo>
                  <a:pt x="8735" y="1005"/>
                  <a:pt x="8530" y="1187"/>
                  <a:pt x="7982" y="1187"/>
                </a:cubicBezTo>
                <a:cubicBezTo>
                  <a:pt x="7682" y="1187"/>
                  <a:pt x="7277" y="1132"/>
                  <a:pt x="6746" y="962"/>
                </a:cubicBezTo>
                <a:cubicBezTo>
                  <a:pt x="6150" y="770"/>
                  <a:pt x="5616" y="662"/>
                  <a:pt x="5108" y="662"/>
                </a:cubicBezTo>
                <a:cubicBezTo>
                  <a:pt x="4339" y="662"/>
                  <a:pt x="3630" y="910"/>
                  <a:pt x="2851" y="1496"/>
                </a:cubicBezTo>
                <a:cubicBezTo>
                  <a:pt x="1" y="3891"/>
                  <a:pt x="277" y="6784"/>
                  <a:pt x="705" y="8667"/>
                </a:cubicBezTo>
                <a:cubicBezTo>
                  <a:pt x="1134" y="10547"/>
                  <a:pt x="3966" y="15285"/>
                  <a:pt x="7254" y="17800"/>
                </a:cubicBezTo>
                <a:cubicBezTo>
                  <a:pt x="8909" y="19065"/>
                  <a:pt x="10586" y="19921"/>
                  <a:pt x="12183" y="19921"/>
                </a:cubicBezTo>
                <a:cubicBezTo>
                  <a:pt x="13760" y="19921"/>
                  <a:pt x="15260" y="19086"/>
                  <a:pt x="16583" y="16983"/>
                </a:cubicBezTo>
                <a:cubicBezTo>
                  <a:pt x="19249" y="12754"/>
                  <a:pt x="19646" y="8793"/>
                  <a:pt x="19361" y="5547"/>
                </a:cubicBezTo>
                <a:cubicBezTo>
                  <a:pt x="19077" y="2300"/>
                  <a:pt x="17532" y="800"/>
                  <a:pt x="14566" y="162"/>
                </a:cubicBezTo>
                <a:cubicBezTo>
                  <a:pt x="14038" y="47"/>
                  <a:pt x="13514" y="0"/>
                  <a:pt x="13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6"/>
          <p:cNvSpPr/>
          <p:nvPr/>
        </p:nvSpPr>
        <p:spPr>
          <a:xfrm>
            <a:off x="1346141" y="1938338"/>
            <a:ext cx="973786" cy="1670146"/>
          </a:xfrm>
          <a:custGeom>
            <a:avLst/>
            <a:gdLst/>
            <a:ahLst/>
            <a:cxnLst/>
            <a:rect l="l" t="t" r="r" b="b"/>
            <a:pathLst>
              <a:path w="8533" h="14635" extrusionOk="0">
                <a:moveTo>
                  <a:pt x="4383" y="1"/>
                </a:moveTo>
                <a:cubicBezTo>
                  <a:pt x="3823" y="1"/>
                  <a:pt x="2629" y="213"/>
                  <a:pt x="2016" y="1920"/>
                </a:cubicBezTo>
                <a:cubicBezTo>
                  <a:pt x="1668" y="2888"/>
                  <a:pt x="1680" y="3698"/>
                  <a:pt x="2116" y="4736"/>
                </a:cubicBezTo>
                <a:cubicBezTo>
                  <a:pt x="1844" y="4955"/>
                  <a:pt x="1247" y="5515"/>
                  <a:pt x="1114" y="6321"/>
                </a:cubicBezTo>
                <a:cubicBezTo>
                  <a:pt x="1013" y="6921"/>
                  <a:pt x="1220" y="7340"/>
                  <a:pt x="1404" y="7712"/>
                </a:cubicBezTo>
                <a:cubicBezTo>
                  <a:pt x="1535" y="7972"/>
                  <a:pt x="1646" y="8197"/>
                  <a:pt x="1637" y="8453"/>
                </a:cubicBezTo>
                <a:cubicBezTo>
                  <a:pt x="1627" y="8756"/>
                  <a:pt x="1341" y="8956"/>
                  <a:pt x="1009" y="9190"/>
                </a:cubicBezTo>
                <a:cubicBezTo>
                  <a:pt x="723" y="9392"/>
                  <a:pt x="428" y="9599"/>
                  <a:pt x="254" y="9912"/>
                </a:cubicBezTo>
                <a:cubicBezTo>
                  <a:pt x="1" y="10366"/>
                  <a:pt x="222" y="10867"/>
                  <a:pt x="396" y="11272"/>
                </a:cubicBezTo>
                <a:cubicBezTo>
                  <a:pt x="498" y="11508"/>
                  <a:pt x="647" y="11765"/>
                  <a:pt x="617" y="11896"/>
                </a:cubicBezTo>
                <a:cubicBezTo>
                  <a:pt x="588" y="12018"/>
                  <a:pt x="600" y="12144"/>
                  <a:pt x="678" y="12144"/>
                </a:cubicBezTo>
                <a:cubicBezTo>
                  <a:pt x="689" y="12144"/>
                  <a:pt x="701" y="12141"/>
                  <a:pt x="715" y="12136"/>
                </a:cubicBezTo>
                <a:cubicBezTo>
                  <a:pt x="911" y="12056"/>
                  <a:pt x="835" y="11442"/>
                  <a:pt x="696" y="11125"/>
                </a:cubicBezTo>
                <a:cubicBezTo>
                  <a:pt x="543" y="10773"/>
                  <a:pt x="469" y="10387"/>
                  <a:pt x="623" y="10116"/>
                </a:cubicBezTo>
                <a:cubicBezTo>
                  <a:pt x="747" y="9887"/>
                  <a:pt x="1003" y="9709"/>
                  <a:pt x="1251" y="9535"/>
                </a:cubicBezTo>
                <a:cubicBezTo>
                  <a:pt x="1623" y="9274"/>
                  <a:pt x="2043" y="8981"/>
                  <a:pt x="2059" y="8469"/>
                </a:cubicBezTo>
                <a:cubicBezTo>
                  <a:pt x="2073" y="8105"/>
                  <a:pt x="1926" y="7809"/>
                  <a:pt x="1783" y="7522"/>
                </a:cubicBezTo>
                <a:cubicBezTo>
                  <a:pt x="1613" y="7181"/>
                  <a:pt x="1453" y="6855"/>
                  <a:pt x="1531" y="6387"/>
                </a:cubicBezTo>
                <a:cubicBezTo>
                  <a:pt x="1627" y="5795"/>
                  <a:pt x="2053" y="5349"/>
                  <a:pt x="2302" y="5128"/>
                </a:cubicBezTo>
                <a:cubicBezTo>
                  <a:pt x="2435" y="5401"/>
                  <a:pt x="2587" y="5681"/>
                  <a:pt x="2773" y="5990"/>
                </a:cubicBezTo>
                <a:cubicBezTo>
                  <a:pt x="3741" y="7592"/>
                  <a:pt x="3755" y="8418"/>
                  <a:pt x="3307" y="10251"/>
                </a:cubicBezTo>
                <a:cubicBezTo>
                  <a:pt x="2986" y="11565"/>
                  <a:pt x="4078" y="12623"/>
                  <a:pt x="4872" y="13392"/>
                </a:cubicBezTo>
                <a:cubicBezTo>
                  <a:pt x="5240" y="13748"/>
                  <a:pt x="5619" y="14112"/>
                  <a:pt x="5650" y="14331"/>
                </a:cubicBezTo>
                <a:cubicBezTo>
                  <a:pt x="5665" y="14429"/>
                  <a:pt x="5702" y="14634"/>
                  <a:pt x="5809" y="14634"/>
                </a:cubicBezTo>
                <a:cubicBezTo>
                  <a:pt x="5815" y="14634"/>
                  <a:pt x="5822" y="14633"/>
                  <a:pt x="5830" y="14632"/>
                </a:cubicBezTo>
                <a:cubicBezTo>
                  <a:pt x="6053" y="14583"/>
                  <a:pt x="5643" y="13550"/>
                  <a:pt x="5167" y="13089"/>
                </a:cubicBezTo>
                <a:cubicBezTo>
                  <a:pt x="4406" y="12351"/>
                  <a:pt x="3454" y="11432"/>
                  <a:pt x="3720" y="10354"/>
                </a:cubicBezTo>
                <a:cubicBezTo>
                  <a:pt x="4070" y="8920"/>
                  <a:pt x="4150" y="8034"/>
                  <a:pt x="3741" y="6970"/>
                </a:cubicBezTo>
                <a:lnTo>
                  <a:pt x="3741" y="6970"/>
                </a:lnTo>
                <a:cubicBezTo>
                  <a:pt x="3951" y="7078"/>
                  <a:pt x="4207" y="7183"/>
                  <a:pt x="4518" y="7246"/>
                </a:cubicBezTo>
                <a:cubicBezTo>
                  <a:pt x="4886" y="7326"/>
                  <a:pt x="5220" y="7338"/>
                  <a:pt x="5517" y="7354"/>
                </a:cubicBezTo>
                <a:cubicBezTo>
                  <a:pt x="5934" y="7371"/>
                  <a:pt x="6298" y="7389"/>
                  <a:pt x="6646" y="7571"/>
                </a:cubicBezTo>
                <a:cubicBezTo>
                  <a:pt x="6975" y="7743"/>
                  <a:pt x="6936" y="8322"/>
                  <a:pt x="6902" y="8834"/>
                </a:cubicBezTo>
                <a:cubicBezTo>
                  <a:pt x="6883" y="9110"/>
                  <a:pt x="6865" y="9351"/>
                  <a:pt x="6904" y="9539"/>
                </a:cubicBezTo>
                <a:cubicBezTo>
                  <a:pt x="6986" y="9936"/>
                  <a:pt x="7348" y="10031"/>
                  <a:pt x="7640" y="10106"/>
                </a:cubicBezTo>
                <a:cubicBezTo>
                  <a:pt x="7869" y="10163"/>
                  <a:pt x="8088" y="10221"/>
                  <a:pt x="8195" y="10389"/>
                </a:cubicBezTo>
                <a:cubicBezTo>
                  <a:pt x="8227" y="10440"/>
                  <a:pt x="8271" y="10503"/>
                  <a:pt x="8327" y="10503"/>
                </a:cubicBezTo>
                <a:cubicBezTo>
                  <a:pt x="8342" y="10503"/>
                  <a:pt x="8358" y="10498"/>
                  <a:pt x="8375" y="10487"/>
                </a:cubicBezTo>
                <a:cubicBezTo>
                  <a:pt x="8532" y="10378"/>
                  <a:pt x="8011" y="9769"/>
                  <a:pt x="7740" y="9699"/>
                </a:cubicBezTo>
                <a:cubicBezTo>
                  <a:pt x="7456" y="9627"/>
                  <a:pt x="7335" y="9582"/>
                  <a:pt x="7311" y="9458"/>
                </a:cubicBezTo>
                <a:cubicBezTo>
                  <a:pt x="7282" y="9325"/>
                  <a:pt x="7297" y="9102"/>
                  <a:pt x="7315" y="8864"/>
                </a:cubicBezTo>
                <a:cubicBezTo>
                  <a:pt x="7356" y="8257"/>
                  <a:pt x="7407" y="7496"/>
                  <a:pt x="6834" y="7197"/>
                </a:cubicBezTo>
                <a:cubicBezTo>
                  <a:pt x="6402" y="6972"/>
                  <a:pt x="5977" y="6953"/>
                  <a:pt x="5531" y="6933"/>
                </a:cubicBezTo>
                <a:cubicBezTo>
                  <a:pt x="5236" y="6921"/>
                  <a:pt x="4933" y="6908"/>
                  <a:pt x="4600" y="6837"/>
                </a:cubicBezTo>
                <a:cubicBezTo>
                  <a:pt x="3843" y="6675"/>
                  <a:pt x="3415" y="6254"/>
                  <a:pt x="3379" y="6217"/>
                </a:cubicBezTo>
                <a:cubicBezTo>
                  <a:pt x="3303" y="6074"/>
                  <a:pt x="3225" y="5930"/>
                  <a:pt x="3131" y="5775"/>
                </a:cubicBezTo>
                <a:cubicBezTo>
                  <a:pt x="2157" y="4161"/>
                  <a:pt x="1983" y="3261"/>
                  <a:pt x="2413" y="2062"/>
                </a:cubicBezTo>
                <a:cubicBezTo>
                  <a:pt x="2939" y="599"/>
                  <a:pt x="3906" y="415"/>
                  <a:pt x="4358" y="415"/>
                </a:cubicBezTo>
                <a:cubicBezTo>
                  <a:pt x="4495" y="415"/>
                  <a:pt x="4585" y="432"/>
                  <a:pt x="4600" y="435"/>
                </a:cubicBezTo>
                <a:cubicBezTo>
                  <a:pt x="4614" y="438"/>
                  <a:pt x="4628" y="439"/>
                  <a:pt x="4642" y="439"/>
                </a:cubicBezTo>
                <a:cubicBezTo>
                  <a:pt x="4739" y="439"/>
                  <a:pt x="4828" y="372"/>
                  <a:pt x="4848" y="273"/>
                </a:cubicBezTo>
                <a:cubicBezTo>
                  <a:pt x="4872" y="159"/>
                  <a:pt x="4798" y="48"/>
                  <a:pt x="4686" y="24"/>
                </a:cubicBezTo>
                <a:cubicBezTo>
                  <a:pt x="4681" y="23"/>
                  <a:pt x="4566" y="1"/>
                  <a:pt x="43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6"/>
          <p:cNvSpPr/>
          <p:nvPr/>
        </p:nvSpPr>
        <p:spPr>
          <a:xfrm>
            <a:off x="1750129" y="2019478"/>
            <a:ext cx="542184" cy="156915"/>
          </a:xfrm>
          <a:custGeom>
            <a:avLst/>
            <a:gdLst/>
            <a:ahLst/>
            <a:cxnLst/>
            <a:rect l="l" t="t" r="r" b="b"/>
            <a:pathLst>
              <a:path w="4751" h="1375" extrusionOk="0">
                <a:moveTo>
                  <a:pt x="436" y="0"/>
                </a:moveTo>
                <a:lnTo>
                  <a:pt x="436" y="4"/>
                </a:lnTo>
                <a:cubicBezTo>
                  <a:pt x="436" y="4"/>
                  <a:pt x="0" y="129"/>
                  <a:pt x="92" y="495"/>
                </a:cubicBezTo>
                <a:cubicBezTo>
                  <a:pt x="223" y="1013"/>
                  <a:pt x="1040" y="1310"/>
                  <a:pt x="2032" y="1361"/>
                </a:cubicBezTo>
                <a:cubicBezTo>
                  <a:pt x="2198" y="1370"/>
                  <a:pt x="2357" y="1374"/>
                  <a:pt x="2507" y="1374"/>
                </a:cubicBezTo>
                <a:cubicBezTo>
                  <a:pt x="3580" y="1374"/>
                  <a:pt x="4250" y="1152"/>
                  <a:pt x="4475" y="731"/>
                </a:cubicBezTo>
                <a:cubicBezTo>
                  <a:pt x="4751" y="213"/>
                  <a:pt x="4190" y="0"/>
                  <a:pt x="4190" y="0"/>
                </a:cubicBezTo>
                <a:close/>
              </a:path>
            </a:pathLst>
          </a:custGeom>
          <a:solidFill>
            <a:srgbClr val="DB45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6"/>
          <p:cNvSpPr/>
          <p:nvPr/>
        </p:nvSpPr>
        <p:spPr>
          <a:xfrm>
            <a:off x="1750129" y="2019478"/>
            <a:ext cx="542184" cy="156915"/>
          </a:xfrm>
          <a:custGeom>
            <a:avLst/>
            <a:gdLst/>
            <a:ahLst/>
            <a:cxnLst/>
            <a:rect l="l" t="t" r="r" b="b"/>
            <a:pathLst>
              <a:path w="4751" h="1375" extrusionOk="0">
                <a:moveTo>
                  <a:pt x="436" y="0"/>
                </a:moveTo>
                <a:lnTo>
                  <a:pt x="436" y="4"/>
                </a:lnTo>
                <a:cubicBezTo>
                  <a:pt x="436" y="4"/>
                  <a:pt x="0" y="129"/>
                  <a:pt x="92" y="495"/>
                </a:cubicBezTo>
                <a:cubicBezTo>
                  <a:pt x="223" y="1013"/>
                  <a:pt x="1040" y="1310"/>
                  <a:pt x="2032" y="1361"/>
                </a:cubicBezTo>
                <a:cubicBezTo>
                  <a:pt x="2198" y="1370"/>
                  <a:pt x="2357" y="1374"/>
                  <a:pt x="2507" y="1374"/>
                </a:cubicBezTo>
                <a:cubicBezTo>
                  <a:pt x="3580" y="1374"/>
                  <a:pt x="4250" y="1152"/>
                  <a:pt x="4475" y="731"/>
                </a:cubicBezTo>
                <a:cubicBezTo>
                  <a:pt x="4751" y="213"/>
                  <a:pt x="4190" y="0"/>
                  <a:pt x="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6"/>
          <p:cNvSpPr/>
          <p:nvPr/>
        </p:nvSpPr>
        <p:spPr>
          <a:xfrm>
            <a:off x="1783681" y="987246"/>
            <a:ext cx="898809" cy="1100459"/>
          </a:xfrm>
          <a:custGeom>
            <a:avLst/>
            <a:gdLst/>
            <a:ahLst/>
            <a:cxnLst/>
            <a:rect l="l" t="t" r="r" b="b"/>
            <a:pathLst>
              <a:path w="7876" h="9643" extrusionOk="0">
                <a:moveTo>
                  <a:pt x="6175" y="0"/>
                </a:moveTo>
                <a:cubicBezTo>
                  <a:pt x="1" y="2805"/>
                  <a:pt x="142" y="9049"/>
                  <a:pt x="142" y="9049"/>
                </a:cubicBezTo>
                <a:cubicBezTo>
                  <a:pt x="563" y="9493"/>
                  <a:pt x="1515" y="9618"/>
                  <a:pt x="2034" y="9639"/>
                </a:cubicBezTo>
                <a:cubicBezTo>
                  <a:pt x="2097" y="9641"/>
                  <a:pt x="2158" y="9642"/>
                  <a:pt x="2217" y="9642"/>
                </a:cubicBezTo>
                <a:cubicBezTo>
                  <a:pt x="3503" y="9642"/>
                  <a:pt x="3896" y="9049"/>
                  <a:pt x="3896" y="9049"/>
                </a:cubicBezTo>
                <a:cubicBezTo>
                  <a:pt x="3651" y="4876"/>
                  <a:pt x="7876" y="3174"/>
                  <a:pt x="7876" y="3174"/>
                </a:cubicBezTo>
                <a:lnTo>
                  <a:pt x="6175" y="0"/>
                </a:lnTo>
                <a:close/>
              </a:path>
            </a:pathLst>
          </a:custGeom>
          <a:solidFill>
            <a:srgbClr val="DB45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1783681" y="987246"/>
            <a:ext cx="898809" cy="1100459"/>
          </a:xfrm>
          <a:custGeom>
            <a:avLst/>
            <a:gdLst/>
            <a:ahLst/>
            <a:cxnLst/>
            <a:rect l="l" t="t" r="r" b="b"/>
            <a:pathLst>
              <a:path w="7876" h="9643" extrusionOk="0">
                <a:moveTo>
                  <a:pt x="6175" y="0"/>
                </a:moveTo>
                <a:cubicBezTo>
                  <a:pt x="1" y="2805"/>
                  <a:pt x="142" y="9049"/>
                  <a:pt x="142" y="9049"/>
                </a:cubicBezTo>
                <a:cubicBezTo>
                  <a:pt x="563" y="9493"/>
                  <a:pt x="1515" y="9618"/>
                  <a:pt x="2034" y="9639"/>
                </a:cubicBezTo>
                <a:cubicBezTo>
                  <a:pt x="2097" y="9641"/>
                  <a:pt x="2158" y="9642"/>
                  <a:pt x="2217" y="9642"/>
                </a:cubicBezTo>
                <a:cubicBezTo>
                  <a:pt x="3503" y="9642"/>
                  <a:pt x="3896" y="9049"/>
                  <a:pt x="3896" y="9049"/>
                </a:cubicBezTo>
                <a:cubicBezTo>
                  <a:pt x="3651" y="4876"/>
                  <a:pt x="7876" y="3174"/>
                  <a:pt x="7876" y="3174"/>
                </a:cubicBezTo>
                <a:lnTo>
                  <a:pt x="61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2453572" y="984051"/>
            <a:ext cx="266698" cy="367466"/>
          </a:xfrm>
          <a:custGeom>
            <a:avLst/>
            <a:gdLst/>
            <a:ahLst/>
            <a:cxnLst/>
            <a:rect l="l" t="t" r="r" b="b"/>
            <a:pathLst>
              <a:path w="2337" h="3220" extrusionOk="0">
                <a:moveTo>
                  <a:pt x="410" y="1"/>
                </a:moveTo>
                <a:cubicBezTo>
                  <a:pt x="369" y="1"/>
                  <a:pt x="331" y="10"/>
                  <a:pt x="297" y="28"/>
                </a:cubicBezTo>
                <a:cubicBezTo>
                  <a:pt x="1" y="192"/>
                  <a:pt x="152" y="1033"/>
                  <a:pt x="635" y="1906"/>
                </a:cubicBezTo>
                <a:cubicBezTo>
                  <a:pt x="1062" y="2678"/>
                  <a:pt x="1605" y="3219"/>
                  <a:pt x="1927" y="3219"/>
                </a:cubicBezTo>
                <a:cubicBezTo>
                  <a:pt x="1969" y="3219"/>
                  <a:pt x="2007" y="3210"/>
                  <a:pt x="2040" y="3191"/>
                </a:cubicBezTo>
                <a:cubicBezTo>
                  <a:pt x="2337" y="3028"/>
                  <a:pt x="2188" y="2187"/>
                  <a:pt x="1703" y="1315"/>
                </a:cubicBezTo>
                <a:cubicBezTo>
                  <a:pt x="1277" y="543"/>
                  <a:pt x="734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2488607" y="1025363"/>
            <a:ext cx="199025" cy="288267"/>
          </a:xfrm>
          <a:custGeom>
            <a:avLst/>
            <a:gdLst/>
            <a:ahLst/>
            <a:cxnLst/>
            <a:rect l="l" t="t" r="r" b="b"/>
            <a:pathLst>
              <a:path w="1744" h="2526" extrusionOk="0">
                <a:moveTo>
                  <a:pt x="237" y="1"/>
                </a:moveTo>
                <a:cubicBezTo>
                  <a:pt x="217" y="1"/>
                  <a:pt x="199" y="5"/>
                  <a:pt x="183" y="14"/>
                </a:cubicBezTo>
                <a:cubicBezTo>
                  <a:pt x="0" y="114"/>
                  <a:pt x="162" y="757"/>
                  <a:pt x="543" y="1446"/>
                </a:cubicBezTo>
                <a:cubicBezTo>
                  <a:pt x="889" y="2075"/>
                  <a:pt x="1297" y="2526"/>
                  <a:pt x="1507" y="2526"/>
                </a:cubicBezTo>
                <a:cubicBezTo>
                  <a:pt x="1528" y="2526"/>
                  <a:pt x="1547" y="2521"/>
                  <a:pt x="1564" y="2512"/>
                </a:cubicBezTo>
                <a:cubicBezTo>
                  <a:pt x="1744" y="2414"/>
                  <a:pt x="1584" y="1772"/>
                  <a:pt x="1201" y="1080"/>
                </a:cubicBezTo>
                <a:cubicBezTo>
                  <a:pt x="855" y="454"/>
                  <a:pt x="444" y="1"/>
                  <a:pt x="2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6"/>
          <p:cNvSpPr/>
          <p:nvPr/>
        </p:nvSpPr>
        <p:spPr>
          <a:xfrm>
            <a:off x="890683" y="2013430"/>
            <a:ext cx="269780" cy="1013842"/>
          </a:xfrm>
          <a:custGeom>
            <a:avLst/>
            <a:gdLst/>
            <a:ahLst/>
            <a:cxnLst/>
            <a:rect l="l" t="t" r="r" b="b"/>
            <a:pathLst>
              <a:path w="2364" h="8884" extrusionOk="0">
                <a:moveTo>
                  <a:pt x="2261" y="0"/>
                </a:moveTo>
                <a:cubicBezTo>
                  <a:pt x="2261" y="0"/>
                  <a:pt x="1003" y="84"/>
                  <a:pt x="501" y="1258"/>
                </a:cubicBezTo>
                <a:cubicBezTo>
                  <a:pt x="0" y="2433"/>
                  <a:pt x="244" y="2891"/>
                  <a:pt x="501" y="3679"/>
                </a:cubicBezTo>
                <a:cubicBezTo>
                  <a:pt x="759" y="4468"/>
                  <a:pt x="184" y="6017"/>
                  <a:pt x="209" y="6860"/>
                </a:cubicBezTo>
                <a:cubicBezTo>
                  <a:pt x="233" y="7701"/>
                  <a:pt x="1011" y="8722"/>
                  <a:pt x="1166" y="8845"/>
                </a:cubicBezTo>
                <a:cubicBezTo>
                  <a:pt x="1200" y="8870"/>
                  <a:pt x="1231" y="8883"/>
                  <a:pt x="1255" y="8883"/>
                </a:cubicBezTo>
                <a:cubicBezTo>
                  <a:pt x="1342" y="8883"/>
                  <a:pt x="1347" y="8714"/>
                  <a:pt x="1140" y="8374"/>
                </a:cubicBezTo>
                <a:cubicBezTo>
                  <a:pt x="878" y="7938"/>
                  <a:pt x="469" y="7261"/>
                  <a:pt x="550" y="6588"/>
                </a:cubicBezTo>
                <a:cubicBezTo>
                  <a:pt x="616" y="6036"/>
                  <a:pt x="745" y="5328"/>
                  <a:pt x="819" y="4759"/>
                </a:cubicBezTo>
                <a:cubicBezTo>
                  <a:pt x="884" y="4871"/>
                  <a:pt x="992" y="5039"/>
                  <a:pt x="1095" y="5146"/>
                </a:cubicBezTo>
                <a:cubicBezTo>
                  <a:pt x="1267" y="5322"/>
                  <a:pt x="1621" y="5493"/>
                  <a:pt x="1788" y="5598"/>
                </a:cubicBezTo>
                <a:cubicBezTo>
                  <a:pt x="1954" y="5702"/>
                  <a:pt x="2048" y="5954"/>
                  <a:pt x="2024" y="6322"/>
                </a:cubicBezTo>
                <a:cubicBezTo>
                  <a:pt x="2006" y="6563"/>
                  <a:pt x="2048" y="6622"/>
                  <a:pt x="2091" y="6622"/>
                </a:cubicBezTo>
                <a:cubicBezTo>
                  <a:pt x="2114" y="6622"/>
                  <a:pt x="2138" y="6606"/>
                  <a:pt x="2152" y="6590"/>
                </a:cubicBezTo>
                <a:cubicBezTo>
                  <a:pt x="2197" y="6547"/>
                  <a:pt x="2363" y="5819"/>
                  <a:pt x="2048" y="5522"/>
                </a:cubicBezTo>
                <a:cubicBezTo>
                  <a:pt x="1735" y="5219"/>
                  <a:pt x="1533" y="5166"/>
                  <a:pt x="1236" y="4888"/>
                </a:cubicBezTo>
                <a:cubicBezTo>
                  <a:pt x="939" y="4606"/>
                  <a:pt x="882" y="4063"/>
                  <a:pt x="882" y="4063"/>
                </a:cubicBezTo>
                <a:lnTo>
                  <a:pt x="880" y="4072"/>
                </a:lnTo>
                <a:cubicBezTo>
                  <a:pt x="878" y="3546"/>
                  <a:pt x="571" y="3243"/>
                  <a:pt x="563" y="2523"/>
                </a:cubicBezTo>
                <a:cubicBezTo>
                  <a:pt x="544" y="1219"/>
                  <a:pt x="1614" y="438"/>
                  <a:pt x="1614" y="438"/>
                </a:cubicBezTo>
                <a:cubicBezTo>
                  <a:pt x="1614" y="438"/>
                  <a:pt x="1846" y="256"/>
                  <a:pt x="1923" y="207"/>
                </a:cubicBezTo>
                <a:cubicBezTo>
                  <a:pt x="2081" y="109"/>
                  <a:pt x="2261" y="0"/>
                  <a:pt x="22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45B634C-CD0B-6F80-433F-CF1AB7F9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852" y="368353"/>
            <a:ext cx="3860457" cy="4063195"/>
          </a:xfrm>
          <a:prstGeom prst="roundRect">
            <a:avLst>
              <a:gd name="adj" fmla="val 6727"/>
            </a:avLst>
          </a:prstGeom>
        </p:spPr>
      </p:pic>
      <p:sp>
        <p:nvSpPr>
          <p:cNvPr id="4" name="Google Shape;366;p46">
            <a:extLst>
              <a:ext uri="{FF2B5EF4-FFF2-40B4-BE49-F238E27FC236}">
                <a16:creationId xmlns:a16="http://schemas.microsoft.com/office/drawing/2014/main" id="{2FEBB09E-83AC-8C17-954B-A00AD3A89FD1}"/>
              </a:ext>
            </a:extLst>
          </p:cNvPr>
          <p:cNvSpPr/>
          <p:nvPr/>
        </p:nvSpPr>
        <p:spPr>
          <a:xfrm>
            <a:off x="1634228" y="1907734"/>
            <a:ext cx="1224051" cy="2105172"/>
          </a:xfrm>
          <a:custGeom>
            <a:avLst/>
            <a:gdLst/>
            <a:ahLst/>
            <a:cxnLst/>
            <a:rect l="l" t="t" r="r" b="b"/>
            <a:pathLst>
              <a:path w="10726" h="18447" extrusionOk="0">
                <a:moveTo>
                  <a:pt x="7765" y="10849"/>
                </a:moveTo>
                <a:cubicBezTo>
                  <a:pt x="8453" y="12614"/>
                  <a:pt x="8389" y="13416"/>
                  <a:pt x="7133" y="14014"/>
                </a:cubicBezTo>
                <a:cubicBezTo>
                  <a:pt x="6671" y="14233"/>
                  <a:pt x="6276" y="14429"/>
                  <a:pt x="5934" y="14615"/>
                </a:cubicBezTo>
                <a:cubicBezTo>
                  <a:pt x="5830" y="14329"/>
                  <a:pt x="5742" y="14071"/>
                  <a:pt x="5721" y="13899"/>
                </a:cubicBezTo>
                <a:cubicBezTo>
                  <a:pt x="5652" y="13285"/>
                  <a:pt x="6118" y="12823"/>
                  <a:pt x="6888" y="12056"/>
                </a:cubicBezTo>
                <a:lnTo>
                  <a:pt x="7082" y="11861"/>
                </a:lnTo>
                <a:cubicBezTo>
                  <a:pt x="7450" y="11493"/>
                  <a:pt x="7655" y="11141"/>
                  <a:pt x="7765" y="10849"/>
                </a:cubicBezTo>
                <a:close/>
                <a:moveTo>
                  <a:pt x="5051" y="1"/>
                </a:moveTo>
                <a:cubicBezTo>
                  <a:pt x="5016" y="1"/>
                  <a:pt x="4993" y="4"/>
                  <a:pt x="4981" y="5"/>
                </a:cubicBezTo>
                <a:lnTo>
                  <a:pt x="5038" y="421"/>
                </a:lnTo>
                <a:cubicBezTo>
                  <a:pt x="5038" y="421"/>
                  <a:pt x="5041" y="421"/>
                  <a:pt x="5045" y="421"/>
                </a:cubicBezTo>
                <a:cubicBezTo>
                  <a:pt x="5119" y="421"/>
                  <a:pt x="5813" y="459"/>
                  <a:pt x="6959" y="1939"/>
                </a:cubicBezTo>
                <a:cubicBezTo>
                  <a:pt x="7763" y="2974"/>
                  <a:pt x="7428" y="3825"/>
                  <a:pt x="7039" y="4807"/>
                </a:cubicBezTo>
                <a:cubicBezTo>
                  <a:pt x="7037" y="4813"/>
                  <a:pt x="7037" y="4817"/>
                  <a:pt x="7033" y="4819"/>
                </a:cubicBezTo>
                <a:cubicBezTo>
                  <a:pt x="6628" y="4819"/>
                  <a:pt x="5519" y="4899"/>
                  <a:pt x="4752" y="5636"/>
                </a:cubicBezTo>
                <a:cubicBezTo>
                  <a:pt x="4289" y="6082"/>
                  <a:pt x="4121" y="6681"/>
                  <a:pt x="3960" y="7262"/>
                </a:cubicBezTo>
                <a:cubicBezTo>
                  <a:pt x="3796" y="7854"/>
                  <a:pt x="3624" y="8465"/>
                  <a:pt x="3139" y="8936"/>
                </a:cubicBezTo>
                <a:cubicBezTo>
                  <a:pt x="2886" y="9177"/>
                  <a:pt x="2560" y="9429"/>
                  <a:pt x="2219" y="9693"/>
                </a:cubicBezTo>
                <a:cubicBezTo>
                  <a:pt x="1179" y="10493"/>
                  <a:pt x="1" y="11401"/>
                  <a:pt x="56" y="12706"/>
                </a:cubicBezTo>
                <a:cubicBezTo>
                  <a:pt x="56" y="12706"/>
                  <a:pt x="135" y="13273"/>
                  <a:pt x="287" y="13273"/>
                </a:cubicBezTo>
                <a:cubicBezTo>
                  <a:pt x="288" y="13273"/>
                  <a:pt x="289" y="13273"/>
                  <a:pt x="289" y="13273"/>
                </a:cubicBezTo>
                <a:cubicBezTo>
                  <a:pt x="402" y="13265"/>
                  <a:pt x="322" y="12694"/>
                  <a:pt x="322" y="12694"/>
                </a:cubicBezTo>
                <a:cubicBezTo>
                  <a:pt x="277" y="11606"/>
                  <a:pt x="1517" y="10763"/>
                  <a:pt x="2475" y="10026"/>
                </a:cubicBezTo>
                <a:cubicBezTo>
                  <a:pt x="2826" y="9756"/>
                  <a:pt x="3160" y="9500"/>
                  <a:pt x="3430" y="9239"/>
                </a:cubicBezTo>
                <a:cubicBezTo>
                  <a:pt x="3999" y="8690"/>
                  <a:pt x="4193" y="7995"/>
                  <a:pt x="4363" y="7377"/>
                </a:cubicBezTo>
                <a:cubicBezTo>
                  <a:pt x="4516" y="6828"/>
                  <a:pt x="4664" y="6309"/>
                  <a:pt x="5042" y="5943"/>
                </a:cubicBezTo>
                <a:cubicBezTo>
                  <a:pt x="5609" y="5398"/>
                  <a:pt x="6435" y="5278"/>
                  <a:pt x="6867" y="5253"/>
                </a:cubicBezTo>
                <a:lnTo>
                  <a:pt x="6867" y="5253"/>
                </a:lnTo>
                <a:cubicBezTo>
                  <a:pt x="6722" y="5648"/>
                  <a:pt x="6597" y="6063"/>
                  <a:pt x="6560" y="6511"/>
                </a:cubicBezTo>
                <a:cubicBezTo>
                  <a:pt x="6456" y="7876"/>
                  <a:pt x="6489" y="7991"/>
                  <a:pt x="6982" y="9054"/>
                </a:cubicBezTo>
                <a:cubicBezTo>
                  <a:pt x="7109" y="9327"/>
                  <a:pt x="7264" y="9666"/>
                  <a:pt x="7456" y="10112"/>
                </a:cubicBezTo>
                <a:cubicBezTo>
                  <a:pt x="7469" y="10190"/>
                  <a:pt x="7548" y="10800"/>
                  <a:pt x="6781" y="11567"/>
                </a:cubicBezTo>
                <a:lnTo>
                  <a:pt x="6589" y="11759"/>
                </a:lnTo>
                <a:cubicBezTo>
                  <a:pt x="5758" y="12584"/>
                  <a:pt x="5208" y="13132"/>
                  <a:pt x="5300" y="13948"/>
                </a:cubicBezTo>
                <a:cubicBezTo>
                  <a:pt x="5324" y="14180"/>
                  <a:pt x="5431" y="14482"/>
                  <a:pt x="5560" y="14830"/>
                </a:cubicBezTo>
                <a:cubicBezTo>
                  <a:pt x="4848" y="15264"/>
                  <a:pt x="4451" y="15677"/>
                  <a:pt x="4306" y="16260"/>
                </a:cubicBezTo>
                <a:cubicBezTo>
                  <a:pt x="4230" y="16557"/>
                  <a:pt x="3948" y="16776"/>
                  <a:pt x="3725" y="16907"/>
                </a:cubicBezTo>
                <a:cubicBezTo>
                  <a:pt x="3251" y="17184"/>
                  <a:pt x="3095" y="17443"/>
                  <a:pt x="2449" y="17443"/>
                </a:cubicBezTo>
                <a:cubicBezTo>
                  <a:pt x="2403" y="17443"/>
                  <a:pt x="2354" y="17441"/>
                  <a:pt x="2303" y="17439"/>
                </a:cubicBezTo>
                <a:cubicBezTo>
                  <a:pt x="1856" y="17415"/>
                  <a:pt x="1600" y="17182"/>
                  <a:pt x="1504" y="17182"/>
                </a:cubicBezTo>
                <a:cubicBezTo>
                  <a:pt x="1492" y="17182"/>
                  <a:pt x="1483" y="17185"/>
                  <a:pt x="1476" y="17193"/>
                </a:cubicBezTo>
                <a:cubicBezTo>
                  <a:pt x="1341" y="17349"/>
                  <a:pt x="1812" y="17582"/>
                  <a:pt x="2168" y="17641"/>
                </a:cubicBezTo>
                <a:cubicBezTo>
                  <a:pt x="2327" y="17668"/>
                  <a:pt x="2474" y="17680"/>
                  <a:pt x="2612" y="17680"/>
                </a:cubicBezTo>
                <a:cubicBezTo>
                  <a:pt x="3183" y="17680"/>
                  <a:pt x="3585" y="17473"/>
                  <a:pt x="3937" y="17267"/>
                </a:cubicBezTo>
                <a:cubicBezTo>
                  <a:pt x="4359" y="17019"/>
                  <a:pt x="4627" y="16706"/>
                  <a:pt x="4715" y="16358"/>
                </a:cubicBezTo>
                <a:cubicBezTo>
                  <a:pt x="4823" y="15923"/>
                  <a:pt x="5144" y="15589"/>
                  <a:pt x="5711" y="15231"/>
                </a:cubicBezTo>
                <a:cubicBezTo>
                  <a:pt x="6014" y="16037"/>
                  <a:pt x="6464" y="16997"/>
                  <a:pt x="6225" y="17647"/>
                </a:cubicBezTo>
                <a:cubicBezTo>
                  <a:pt x="6225" y="17647"/>
                  <a:pt x="5903" y="18404"/>
                  <a:pt x="5973" y="18439"/>
                </a:cubicBezTo>
                <a:cubicBezTo>
                  <a:pt x="5984" y="18444"/>
                  <a:pt x="5994" y="18446"/>
                  <a:pt x="6005" y="18446"/>
                </a:cubicBezTo>
                <a:cubicBezTo>
                  <a:pt x="6191" y="18446"/>
                  <a:pt x="6435" y="17780"/>
                  <a:pt x="6435" y="17780"/>
                </a:cubicBezTo>
                <a:cubicBezTo>
                  <a:pt x="6783" y="16788"/>
                  <a:pt x="6413" y="15902"/>
                  <a:pt x="6079" y="15014"/>
                </a:cubicBezTo>
                <a:cubicBezTo>
                  <a:pt x="6423" y="14824"/>
                  <a:pt x="6824" y="14626"/>
                  <a:pt x="7309" y="14392"/>
                </a:cubicBezTo>
                <a:cubicBezTo>
                  <a:pt x="9193" y="13494"/>
                  <a:pt x="8725" y="11990"/>
                  <a:pt x="7851" y="9963"/>
                </a:cubicBezTo>
                <a:cubicBezTo>
                  <a:pt x="7653" y="9500"/>
                  <a:pt x="7491" y="9153"/>
                  <a:pt x="7362" y="8874"/>
                </a:cubicBezTo>
                <a:cubicBezTo>
                  <a:pt x="6898" y="7866"/>
                  <a:pt x="6879" y="7827"/>
                  <a:pt x="6980" y="6536"/>
                </a:cubicBezTo>
                <a:cubicBezTo>
                  <a:pt x="7023" y="5984"/>
                  <a:pt x="7227" y="5462"/>
                  <a:pt x="7428" y="4959"/>
                </a:cubicBezTo>
                <a:cubicBezTo>
                  <a:pt x="7532" y="4691"/>
                  <a:pt x="7640" y="4418"/>
                  <a:pt x="7720" y="4142"/>
                </a:cubicBezTo>
                <a:cubicBezTo>
                  <a:pt x="8021" y="4527"/>
                  <a:pt x="8447" y="5274"/>
                  <a:pt x="8205" y="6186"/>
                </a:cubicBezTo>
                <a:cubicBezTo>
                  <a:pt x="7796" y="7725"/>
                  <a:pt x="8408" y="9503"/>
                  <a:pt x="8823" y="10112"/>
                </a:cubicBezTo>
                <a:cubicBezTo>
                  <a:pt x="8915" y="10245"/>
                  <a:pt x="9044" y="10374"/>
                  <a:pt x="9179" y="10513"/>
                </a:cubicBezTo>
                <a:cubicBezTo>
                  <a:pt x="9678" y="11025"/>
                  <a:pt x="10355" y="11694"/>
                  <a:pt x="10112" y="13146"/>
                </a:cubicBezTo>
                <a:cubicBezTo>
                  <a:pt x="10112" y="13146"/>
                  <a:pt x="9846" y="14216"/>
                  <a:pt x="9954" y="14245"/>
                </a:cubicBezTo>
                <a:cubicBezTo>
                  <a:pt x="9960" y="14246"/>
                  <a:pt x="9965" y="14247"/>
                  <a:pt x="9970" y="14247"/>
                </a:cubicBezTo>
                <a:cubicBezTo>
                  <a:pt x="10157" y="14247"/>
                  <a:pt x="10341" y="13466"/>
                  <a:pt x="10394" y="13193"/>
                </a:cubicBezTo>
                <a:cubicBezTo>
                  <a:pt x="10726" y="11540"/>
                  <a:pt x="9989" y="10740"/>
                  <a:pt x="9486" y="10225"/>
                </a:cubicBezTo>
                <a:cubicBezTo>
                  <a:pt x="9359" y="10094"/>
                  <a:pt x="9249" y="9981"/>
                  <a:pt x="9177" y="9877"/>
                </a:cubicBezTo>
                <a:cubicBezTo>
                  <a:pt x="8809" y="9339"/>
                  <a:pt x="8246" y="7688"/>
                  <a:pt x="8616" y="6299"/>
                </a:cubicBezTo>
                <a:cubicBezTo>
                  <a:pt x="8976" y="4942"/>
                  <a:pt x="8125" y="3927"/>
                  <a:pt x="7841" y="3637"/>
                </a:cubicBezTo>
                <a:cubicBezTo>
                  <a:pt x="7933" y="3025"/>
                  <a:pt x="7837" y="2381"/>
                  <a:pt x="7293" y="1679"/>
                </a:cubicBezTo>
                <a:cubicBezTo>
                  <a:pt x="6093" y="136"/>
                  <a:pt x="5295" y="1"/>
                  <a:pt x="50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6273056" y="1398089"/>
            <a:ext cx="1224051" cy="2105172"/>
          </a:xfrm>
          <a:custGeom>
            <a:avLst/>
            <a:gdLst/>
            <a:ahLst/>
            <a:cxnLst/>
            <a:rect l="l" t="t" r="r" b="b"/>
            <a:pathLst>
              <a:path w="10726" h="18447" extrusionOk="0">
                <a:moveTo>
                  <a:pt x="7765" y="10849"/>
                </a:moveTo>
                <a:cubicBezTo>
                  <a:pt x="8453" y="12614"/>
                  <a:pt x="8389" y="13416"/>
                  <a:pt x="7133" y="14014"/>
                </a:cubicBezTo>
                <a:cubicBezTo>
                  <a:pt x="6671" y="14233"/>
                  <a:pt x="6276" y="14429"/>
                  <a:pt x="5934" y="14615"/>
                </a:cubicBezTo>
                <a:cubicBezTo>
                  <a:pt x="5830" y="14329"/>
                  <a:pt x="5742" y="14071"/>
                  <a:pt x="5721" y="13899"/>
                </a:cubicBezTo>
                <a:cubicBezTo>
                  <a:pt x="5652" y="13285"/>
                  <a:pt x="6118" y="12823"/>
                  <a:pt x="6888" y="12056"/>
                </a:cubicBezTo>
                <a:lnTo>
                  <a:pt x="7082" y="11861"/>
                </a:lnTo>
                <a:cubicBezTo>
                  <a:pt x="7450" y="11493"/>
                  <a:pt x="7655" y="11141"/>
                  <a:pt x="7765" y="10849"/>
                </a:cubicBezTo>
                <a:close/>
                <a:moveTo>
                  <a:pt x="5051" y="1"/>
                </a:moveTo>
                <a:cubicBezTo>
                  <a:pt x="5016" y="1"/>
                  <a:pt x="4993" y="4"/>
                  <a:pt x="4981" y="5"/>
                </a:cubicBezTo>
                <a:lnTo>
                  <a:pt x="5038" y="421"/>
                </a:lnTo>
                <a:cubicBezTo>
                  <a:pt x="5038" y="421"/>
                  <a:pt x="5041" y="421"/>
                  <a:pt x="5045" y="421"/>
                </a:cubicBezTo>
                <a:cubicBezTo>
                  <a:pt x="5119" y="421"/>
                  <a:pt x="5813" y="459"/>
                  <a:pt x="6959" y="1939"/>
                </a:cubicBezTo>
                <a:cubicBezTo>
                  <a:pt x="7763" y="2974"/>
                  <a:pt x="7428" y="3825"/>
                  <a:pt x="7039" y="4807"/>
                </a:cubicBezTo>
                <a:cubicBezTo>
                  <a:pt x="7037" y="4813"/>
                  <a:pt x="7037" y="4817"/>
                  <a:pt x="7033" y="4819"/>
                </a:cubicBezTo>
                <a:cubicBezTo>
                  <a:pt x="6628" y="4819"/>
                  <a:pt x="5519" y="4899"/>
                  <a:pt x="4752" y="5636"/>
                </a:cubicBezTo>
                <a:cubicBezTo>
                  <a:pt x="4289" y="6082"/>
                  <a:pt x="4121" y="6681"/>
                  <a:pt x="3960" y="7262"/>
                </a:cubicBezTo>
                <a:cubicBezTo>
                  <a:pt x="3796" y="7854"/>
                  <a:pt x="3624" y="8465"/>
                  <a:pt x="3139" y="8936"/>
                </a:cubicBezTo>
                <a:cubicBezTo>
                  <a:pt x="2886" y="9177"/>
                  <a:pt x="2560" y="9429"/>
                  <a:pt x="2219" y="9693"/>
                </a:cubicBezTo>
                <a:cubicBezTo>
                  <a:pt x="1179" y="10493"/>
                  <a:pt x="1" y="11401"/>
                  <a:pt x="56" y="12706"/>
                </a:cubicBezTo>
                <a:cubicBezTo>
                  <a:pt x="56" y="12706"/>
                  <a:pt x="135" y="13273"/>
                  <a:pt x="287" y="13273"/>
                </a:cubicBezTo>
                <a:cubicBezTo>
                  <a:pt x="288" y="13273"/>
                  <a:pt x="289" y="13273"/>
                  <a:pt x="289" y="13273"/>
                </a:cubicBezTo>
                <a:cubicBezTo>
                  <a:pt x="402" y="13265"/>
                  <a:pt x="322" y="12694"/>
                  <a:pt x="322" y="12694"/>
                </a:cubicBezTo>
                <a:cubicBezTo>
                  <a:pt x="277" y="11606"/>
                  <a:pt x="1517" y="10763"/>
                  <a:pt x="2475" y="10026"/>
                </a:cubicBezTo>
                <a:cubicBezTo>
                  <a:pt x="2826" y="9756"/>
                  <a:pt x="3160" y="9500"/>
                  <a:pt x="3430" y="9239"/>
                </a:cubicBezTo>
                <a:cubicBezTo>
                  <a:pt x="3999" y="8690"/>
                  <a:pt x="4193" y="7995"/>
                  <a:pt x="4363" y="7377"/>
                </a:cubicBezTo>
                <a:cubicBezTo>
                  <a:pt x="4516" y="6828"/>
                  <a:pt x="4664" y="6309"/>
                  <a:pt x="5042" y="5943"/>
                </a:cubicBezTo>
                <a:cubicBezTo>
                  <a:pt x="5609" y="5398"/>
                  <a:pt x="6435" y="5278"/>
                  <a:pt x="6867" y="5253"/>
                </a:cubicBezTo>
                <a:lnTo>
                  <a:pt x="6867" y="5253"/>
                </a:lnTo>
                <a:cubicBezTo>
                  <a:pt x="6722" y="5648"/>
                  <a:pt x="6597" y="6063"/>
                  <a:pt x="6560" y="6511"/>
                </a:cubicBezTo>
                <a:cubicBezTo>
                  <a:pt x="6456" y="7876"/>
                  <a:pt x="6489" y="7991"/>
                  <a:pt x="6982" y="9054"/>
                </a:cubicBezTo>
                <a:cubicBezTo>
                  <a:pt x="7109" y="9327"/>
                  <a:pt x="7264" y="9666"/>
                  <a:pt x="7456" y="10112"/>
                </a:cubicBezTo>
                <a:cubicBezTo>
                  <a:pt x="7469" y="10190"/>
                  <a:pt x="7548" y="10800"/>
                  <a:pt x="6781" y="11567"/>
                </a:cubicBezTo>
                <a:lnTo>
                  <a:pt x="6589" y="11759"/>
                </a:lnTo>
                <a:cubicBezTo>
                  <a:pt x="5758" y="12584"/>
                  <a:pt x="5208" y="13132"/>
                  <a:pt x="5300" y="13948"/>
                </a:cubicBezTo>
                <a:cubicBezTo>
                  <a:pt x="5324" y="14180"/>
                  <a:pt x="5431" y="14482"/>
                  <a:pt x="5560" y="14830"/>
                </a:cubicBezTo>
                <a:cubicBezTo>
                  <a:pt x="4848" y="15264"/>
                  <a:pt x="4451" y="15677"/>
                  <a:pt x="4306" y="16260"/>
                </a:cubicBezTo>
                <a:cubicBezTo>
                  <a:pt x="4230" y="16557"/>
                  <a:pt x="3948" y="16776"/>
                  <a:pt x="3725" y="16907"/>
                </a:cubicBezTo>
                <a:cubicBezTo>
                  <a:pt x="3251" y="17184"/>
                  <a:pt x="3095" y="17443"/>
                  <a:pt x="2449" y="17443"/>
                </a:cubicBezTo>
                <a:cubicBezTo>
                  <a:pt x="2403" y="17443"/>
                  <a:pt x="2354" y="17441"/>
                  <a:pt x="2303" y="17439"/>
                </a:cubicBezTo>
                <a:cubicBezTo>
                  <a:pt x="1856" y="17415"/>
                  <a:pt x="1600" y="17182"/>
                  <a:pt x="1504" y="17182"/>
                </a:cubicBezTo>
                <a:cubicBezTo>
                  <a:pt x="1492" y="17182"/>
                  <a:pt x="1483" y="17185"/>
                  <a:pt x="1476" y="17193"/>
                </a:cubicBezTo>
                <a:cubicBezTo>
                  <a:pt x="1341" y="17349"/>
                  <a:pt x="1812" y="17582"/>
                  <a:pt x="2168" y="17641"/>
                </a:cubicBezTo>
                <a:cubicBezTo>
                  <a:pt x="2327" y="17668"/>
                  <a:pt x="2474" y="17680"/>
                  <a:pt x="2612" y="17680"/>
                </a:cubicBezTo>
                <a:cubicBezTo>
                  <a:pt x="3183" y="17680"/>
                  <a:pt x="3585" y="17473"/>
                  <a:pt x="3937" y="17267"/>
                </a:cubicBezTo>
                <a:cubicBezTo>
                  <a:pt x="4359" y="17019"/>
                  <a:pt x="4627" y="16706"/>
                  <a:pt x="4715" y="16358"/>
                </a:cubicBezTo>
                <a:cubicBezTo>
                  <a:pt x="4823" y="15923"/>
                  <a:pt x="5144" y="15589"/>
                  <a:pt x="5711" y="15231"/>
                </a:cubicBezTo>
                <a:cubicBezTo>
                  <a:pt x="6014" y="16037"/>
                  <a:pt x="6464" y="16997"/>
                  <a:pt x="6225" y="17647"/>
                </a:cubicBezTo>
                <a:cubicBezTo>
                  <a:pt x="6225" y="17647"/>
                  <a:pt x="5903" y="18404"/>
                  <a:pt x="5973" y="18439"/>
                </a:cubicBezTo>
                <a:cubicBezTo>
                  <a:pt x="5984" y="18444"/>
                  <a:pt x="5994" y="18446"/>
                  <a:pt x="6005" y="18446"/>
                </a:cubicBezTo>
                <a:cubicBezTo>
                  <a:pt x="6191" y="18446"/>
                  <a:pt x="6435" y="17780"/>
                  <a:pt x="6435" y="17780"/>
                </a:cubicBezTo>
                <a:cubicBezTo>
                  <a:pt x="6783" y="16788"/>
                  <a:pt x="6413" y="15902"/>
                  <a:pt x="6079" y="15014"/>
                </a:cubicBezTo>
                <a:cubicBezTo>
                  <a:pt x="6423" y="14824"/>
                  <a:pt x="6824" y="14626"/>
                  <a:pt x="7309" y="14392"/>
                </a:cubicBezTo>
                <a:cubicBezTo>
                  <a:pt x="9193" y="13494"/>
                  <a:pt x="8725" y="11990"/>
                  <a:pt x="7851" y="9963"/>
                </a:cubicBezTo>
                <a:cubicBezTo>
                  <a:pt x="7653" y="9500"/>
                  <a:pt x="7491" y="9153"/>
                  <a:pt x="7362" y="8874"/>
                </a:cubicBezTo>
                <a:cubicBezTo>
                  <a:pt x="6898" y="7866"/>
                  <a:pt x="6879" y="7827"/>
                  <a:pt x="6980" y="6536"/>
                </a:cubicBezTo>
                <a:cubicBezTo>
                  <a:pt x="7023" y="5984"/>
                  <a:pt x="7227" y="5462"/>
                  <a:pt x="7428" y="4959"/>
                </a:cubicBezTo>
                <a:cubicBezTo>
                  <a:pt x="7532" y="4691"/>
                  <a:pt x="7640" y="4418"/>
                  <a:pt x="7720" y="4142"/>
                </a:cubicBezTo>
                <a:cubicBezTo>
                  <a:pt x="8021" y="4527"/>
                  <a:pt x="8447" y="5274"/>
                  <a:pt x="8205" y="6186"/>
                </a:cubicBezTo>
                <a:cubicBezTo>
                  <a:pt x="7796" y="7725"/>
                  <a:pt x="8408" y="9503"/>
                  <a:pt x="8823" y="10112"/>
                </a:cubicBezTo>
                <a:cubicBezTo>
                  <a:pt x="8915" y="10245"/>
                  <a:pt x="9044" y="10374"/>
                  <a:pt x="9179" y="10513"/>
                </a:cubicBezTo>
                <a:cubicBezTo>
                  <a:pt x="9678" y="11025"/>
                  <a:pt x="10355" y="11694"/>
                  <a:pt x="10112" y="13146"/>
                </a:cubicBezTo>
                <a:cubicBezTo>
                  <a:pt x="10112" y="13146"/>
                  <a:pt x="9846" y="14216"/>
                  <a:pt x="9954" y="14245"/>
                </a:cubicBezTo>
                <a:cubicBezTo>
                  <a:pt x="9960" y="14246"/>
                  <a:pt x="9965" y="14247"/>
                  <a:pt x="9970" y="14247"/>
                </a:cubicBezTo>
                <a:cubicBezTo>
                  <a:pt x="10157" y="14247"/>
                  <a:pt x="10341" y="13466"/>
                  <a:pt x="10394" y="13193"/>
                </a:cubicBezTo>
                <a:cubicBezTo>
                  <a:pt x="10726" y="11540"/>
                  <a:pt x="9989" y="10740"/>
                  <a:pt x="9486" y="10225"/>
                </a:cubicBezTo>
                <a:cubicBezTo>
                  <a:pt x="9359" y="10094"/>
                  <a:pt x="9249" y="9981"/>
                  <a:pt x="9177" y="9877"/>
                </a:cubicBezTo>
                <a:cubicBezTo>
                  <a:pt x="8809" y="9339"/>
                  <a:pt x="8246" y="7688"/>
                  <a:pt x="8616" y="6299"/>
                </a:cubicBezTo>
                <a:cubicBezTo>
                  <a:pt x="8976" y="4942"/>
                  <a:pt x="8125" y="3927"/>
                  <a:pt x="7841" y="3637"/>
                </a:cubicBezTo>
                <a:cubicBezTo>
                  <a:pt x="7933" y="3025"/>
                  <a:pt x="7837" y="2381"/>
                  <a:pt x="7293" y="1679"/>
                </a:cubicBezTo>
                <a:cubicBezTo>
                  <a:pt x="6093" y="136"/>
                  <a:pt x="5295" y="1"/>
                  <a:pt x="50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49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"/>
          <p:cNvSpPr txBox="1">
            <a:spLocks noGrp="1"/>
          </p:cNvSpPr>
          <p:nvPr>
            <p:ph type="title"/>
          </p:nvPr>
        </p:nvSpPr>
        <p:spPr>
          <a:xfrm>
            <a:off x="3804558" y="16235"/>
            <a:ext cx="5355771" cy="954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Attribute Name Change</a:t>
            </a:r>
            <a:endParaRPr sz="3600" dirty="0"/>
          </a:p>
        </p:txBody>
      </p:sp>
      <p:grpSp>
        <p:nvGrpSpPr>
          <p:cNvPr id="575" name="Google Shape;575;p54"/>
          <p:cNvGrpSpPr/>
          <p:nvPr/>
        </p:nvGrpSpPr>
        <p:grpSpPr>
          <a:xfrm>
            <a:off x="138793" y="1747202"/>
            <a:ext cx="1747781" cy="1741642"/>
            <a:chOff x="5811175" y="3005175"/>
            <a:chExt cx="227750" cy="226950"/>
          </a:xfrm>
        </p:grpSpPr>
        <p:sp>
          <p:nvSpPr>
            <p:cNvPr id="576" name="Google Shape;576;p54"/>
            <p:cNvSpPr/>
            <p:nvPr/>
          </p:nvSpPr>
          <p:spPr>
            <a:xfrm>
              <a:off x="5811175" y="3005225"/>
              <a:ext cx="180200" cy="213100"/>
            </a:xfrm>
            <a:custGeom>
              <a:avLst/>
              <a:gdLst/>
              <a:ahLst/>
              <a:cxnLst/>
              <a:rect l="l" t="t" r="r" b="b"/>
              <a:pathLst>
                <a:path w="7208" h="8524" extrusionOk="0">
                  <a:moveTo>
                    <a:pt x="2029" y="266"/>
                  </a:moveTo>
                  <a:cubicBezTo>
                    <a:pt x="2647" y="514"/>
                    <a:pt x="3047" y="1123"/>
                    <a:pt x="3275" y="1603"/>
                  </a:cubicBezTo>
                  <a:cubicBezTo>
                    <a:pt x="3158" y="1781"/>
                    <a:pt x="3055" y="1968"/>
                    <a:pt x="2968" y="2162"/>
                  </a:cubicBezTo>
                  <a:cubicBezTo>
                    <a:pt x="2575" y="1573"/>
                    <a:pt x="2011" y="1277"/>
                    <a:pt x="1496" y="1248"/>
                  </a:cubicBezTo>
                  <a:cubicBezTo>
                    <a:pt x="1420" y="1094"/>
                    <a:pt x="1424" y="855"/>
                    <a:pt x="1513" y="652"/>
                  </a:cubicBezTo>
                  <a:cubicBezTo>
                    <a:pt x="1681" y="264"/>
                    <a:pt x="2020" y="271"/>
                    <a:pt x="2029" y="266"/>
                  </a:cubicBezTo>
                  <a:close/>
                  <a:moveTo>
                    <a:pt x="2648" y="2173"/>
                  </a:moveTo>
                  <a:cubicBezTo>
                    <a:pt x="2719" y="2264"/>
                    <a:pt x="2785" y="2363"/>
                    <a:pt x="2846" y="2471"/>
                  </a:cubicBezTo>
                  <a:cubicBezTo>
                    <a:pt x="2688" y="2920"/>
                    <a:pt x="2625" y="3397"/>
                    <a:pt x="2630" y="3447"/>
                  </a:cubicBezTo>
                  <a:cubicBezTo>
                    <a:pt x="2194" y="3733"/>
                    <a:pt x="1810" y="4347"/>
                    <a:pt x="1780" y="5044"/>
                  </a:cubicBezTo>
                  <a:cubicBezTo>
                    <a:pt x="1295" y="3799"/>
                    <a:pt x="1438" y="2739"/>
                    <a:pt x="2648" y="2173"/>
                  </a:cubicBezTo>
                  <a:close/>
                  <a:moveTo>
                    <a:pt x="2046" y="1"/>
                  </a:moveTo>
                  <a:cubicBezTo>
                    <a:pt x="2021" y="1"/>
                    <a:pt x="1998" y="6"/>
                    <a:pt x="1968" y="9"/>
                  </a:cubicBezTo>
                  <a:cubicBezTo>
                    <a:pt x="1233" y="95"/>
                    <a:pt x="996" y="1029"/>
                    <a:pt x="1314" y="1461"/>
                  </a:cubicBezTo>
                  <a:cubicBezTo>
                    <a:pt x="1339" y="1495"/>
                    <a:pt x="1379" y="1516"/>
                    <a:pt x="1422" y="1516"/>
                  </a:cubicBezTo>
                  <a:cubicBezTo>
                    <a:pt x="1424" y="1516"/>
                    <a:pt x="1426" y="1516"/>
                    <a:pt x="1428" y="1516"/>
                  </a:cubicBezTo>
                  <a:cubicBezTo>
                    <a:pt x="1434" y="1515"/>
                    <a:pt x="1440" y="1515"/>
                    <a:pt x="1446" y="1515"/>
                  </a:cubicBezTo>
                  <a:cubicBezTo>
                    <a:pt x="1738" y="1515"/>
                    <a:pt x="2144" y="1661"/>
                    <a:pt x="2464" y="1969"/>
                  </a:cubicBezTo>
                  <a:cubicBezTo>
                    <a:pt x="2150" y="2126"/>
                    <a:pt x="1897" y="2318"/>
                    <a:pt x="1705" y="2545"/>
                  </a:cubicBezTo>
                  <a:lnTo>
                    <a:pt x="1564" y="2545"/>
                  </a:lnTo>
                  <a:cubicBezTo>
                    <a:pt x="1468" y="2545"/>
                    <a:pt x="1388" y="2467"/>
                    <a:pt x="1388" y="2369"/>
                  </a:cubicBezTo>
                  <a:cubicBezTo>
                    <a:pt x="1388" y="2126"/>
                    <a:pt x="1191" y="1927"/>
                    <a:pt x="946" y="1927"/>
                  </a:cubicBezTo>
                  <a:lnTo>
                    <a:pt x="154" y="1927"/>
                  </a:lnTo>
                  <a:cubicBezTo>
                    <a:pt x="81" y="1927"/>
                    <a:pt x="21" y="1986"/>
                    <a:pt x="21" y="2060"/>
                  </a:cubicBezTo>
                  <a:cubicBezTo>
                    <a:pt x="21" y="2133"/>
                    <a:pt x="81" y="2191"/>
                    <a:pt x="154" y="2191"/>
                  </a:cubicBezTo>
                  <a:lnTo>
                    <a:pt x="396" y="2191"/>
                  </a:lnTo>
                  <a:cubicBezTo>
                    <a:pt x="330" y="2320"/>
                    <a:pt x="297" y="2482"/>
                    <a:pt x="297" y="2677"/>
                  </a:cubicBezTo>
                  <a:cubicBezTo>
                    <a:pt x="297" y="2750"/>
                    <a:pt x="356" y="2808"/>
                    <a:pt x="429" y="2808"/>
                  </a:cubicBezTo>
                  <a:cubicBezTo>
                    <a:pt x="503" y="2808"/>
                    <a:pt x="561" y="2750"/>
                    <a:pt x="561" y="2677"/>
                  </a:cubicBezTo>
                  <a:cubicBezTo>
                    <a:pt x="561" y="2325"/>
                    <a:pt x="690" y="2217"/>
                    <a:pt x="732" y="2191"/>
                  </a:cubicBezTo>
                  <a:lnTo>
                    <a:pt x="945" y="2191"/>
                  </a:lnTo>
                  <a:cubicBezTo>
                    <a:pt x="1041" y="2191"/>
                    <a:pt x="1121" y="2270"/>
                    <a:pt x="1121" y="2368"/>
                  </a:cubicBezTo>
                  <a:cubicBezTo>
                    <a:pt x="1121" y="2595"/>
                    <a:pt x="1295" y="2785"/>
                    <a:pt x="1517" y="2807"/>
                  </a:cubicBezTo>
                  <a:cubicBezTo>
                    <a:pt x="1421" y="2970"/>
                    <a:pt x="1354" y="3142"/>
                    <a:pt x="1312" y="3320"/>
                  </a:cubicBezTo>
                  <a:cubicBezTo>
                    <a:pt x="880" y="3424"/>
                    <a:pt x="740" y="3777"/>
                    <a:pt x="740" y="3777"/>
                  </a:cubicBezTo>
                  <a:cubicBezTo>
                    <a:pt x="740" y="3777"/>
                    <a:pt x="740" y="3777"/>
                    <a:pt x="740" y="3777"/>
                  </a:cubicBezTo>
                  <a:lnTo>
                    <a:pt x="740" y="3777"/>
                  </a:lnTo>
                  <a:cubicBezTo>
                    <a:pt x="720" y="3813"/>
                    <a:pt x="624" y="3952"/>
                    <a:pt x="526" y="3964"/>
                  </a:cubicBezTo>
                  <a:cubicBezTo>
                    <a:pt x="523" y="3965"/>
                    <a:pt x="518" y="3966"/>
                    <a:pt x="512" y="3966"/>
                  </a:cubicBezTo>
                  <a:cubicBezTo>
                    <a:pt x="489" y="3966"/>
                    <a:pt x="446" y="3955"/>
                    <a:pt x="385" y="3892"/>
                  </a:cubicBezTo>
                  <a:cubicBezTo>
                    <a:pt x="359" y="3865"/>
                    <a:pt x="324" y="3851"/>
                    <a:pt x="288" y="3851"/>
                  </a:cubicBezTo>
                  <a:cubicBezTo>
                    <a:pt x="256" y="3851"/>
                    <a:pt x="223" y="3863"/>
                    <a:pt x="197" y="3887"/>
                  </a:cubicBezTo>
                  <a:cubicBezTo>
                    <a:pt x="145" y="3938"/>
                    <a:pt x="143" y="4022"/>
                    <a:pt x="192" y="4075"/>
                  </a:cubicBezTo>
                  <a:cubicBezTo>
                    <a:pt x="285" y="4172"/>
                    <a:pt x="396" y="4231"/>
                    <a:pt x="513" y="4231"/>
                  </a:cubicBezTo>
                  <a:cubicBezTo>
                    <a:pt x="561" y="4231"/>
                    <a:pt x="610" y="4221"/>
                    <a:pt x="659" y="4201"/>
                  </a:cubicBezTo>
                  <a:lnTo>
                    <a:pt x="659" y="4201"/>
                  </a:lnTo>
                  <a:cubicBezTo>
                    <a:pt x="664" y="4361"/>
                    <a:pt x="643" y="4709"/>
                    <a:pt x="493" y="4869"/>
                  </a:cubicBezTo>
                  <a:cubicBezTo>
                    <a:pt x="439" y="4927"/>
                    <a:pt x="374" y="4955"/>
                    <a:pt x="289" y="4955"/>
                  </a:cubicBezTo>
                  <a:cubicBezTo>
                    <a:pt x="216" y="4955"/>
                    <a:pt x="156" y="5013"/>
                    <a:pt x="156" y="5086"/>
                  </a:cubicBezTo>
                  <a:cubicBezTo>
                    <a:pt x="156" y="5160"/>
                    <a:pt x="216" y="5219"/>
                    <a:pt x="289" y="5219"/>
                  </a:cubicBezTo>
                  <a:cubicBezTo>
                    <a:pt x="437" y="5219"/>
                    <a:pt x="566" y="5168"/>
                    <a:pt x="668" y="5069"/>
                  </a:cubicBezTo>
                  <a:cubicBezTo>
                    <a:pt x="755" y="5237"/>
                    <a:pt x="886" y="5337"/>
                    <a:pt x="1056" y="5361"/>
                  </a:cubicBezTo>
                  <a:cubicBezTo>
                    <a:pt x="1063" y="5362"/>
                    <a:pt x="1069" y="5362"/>
                    <a:pt x="1074" y="5362"/>
                  </a:cubicBezTo>
                  <a:cubicBezTo>
                    <a:pt x="1140" y="5362"/>
                    <a:pt x="1197" y="5313"/>
                    <a:pt x="1205" y="5248"/>
                  </a:cubicBezTo>
                  <a:cubicBezTo>
                    <a:pt x="1215" y="5174"/>
                    <a:pt x="1164" y="5107"/>
                    <a:pt x="1092" y="5097"/>
                  </a:cubicBezTo>
                  <a:cubicBezTo>
                    <a:pt x="911" y="5073"/>
                    <a:pt x="860" y="4845"/>
                    <a:pt x="848" y="4767"/>
                  </a:cubicBezTo>
                  <a:cubicBezTo>
                    <a:pt x="911" y="4581"/>
                    <a:pt x="935" y="4340"/>
                    <a:pt x="922" y="4150"/>
                  </a:cubicBezTo>
                  <a:cubicBezTo>
                    <a:pt x="931" y="3886"/>
                    <a:pt x="1053" y="3710"/>
                    <a:pt x="1262" y="3618"/>
                  </a:cubicBezTo>
                  <a:lnTo>
                    <a:pt x="1262" y="3618"/>
                  </a:lnTo>
                  <a:cubicBezTo>
                    <a:pt x="1203" y="4266"/>
                    <a:pt x="1419" y="4947"/>
                    <a:pt x="1702" y="5539"/>
                  </a:cubicBezTo>
                  <a:cubicBezTo>
                    <a:pt x="1346" y="5600"/>
                    <a:pt x="1040" y="5824"/>
                    <a:pt x="874" y="6150"/>
                  </a:cubicBezTo>
                  <a:cubicBezTo>
                    <a:pt x="845" y="6206"/>
                    <a:pt x="818" y="6268"/>
                    <a:pt x="793" y="6331"/>
                  </a:cubicBezTo>
                  <a:cubicBezTo>
                    <a:pt x="736" y="6351"/>
                    <a:pt x="650" y="6373"/>
                    <a:pt x="565" y="6373"/>
                  </a:cubicBezTo>
                  <a:cubicBezTo>
                    <a:pt x="516" y="6373"/>
                    <a:pt x="466" y="6366"/>
                    <a:pt x="424" y="6346"/>
                  </a:cubicBezTo>
                  <a:cubicBezTo>
                    <a:pt x="354" y="6314"/>
                    <a:pt x="305" y="6250"/>
                    <a:pt x="277" y="6151"/>
                  </a:cubicBezTo>
                  <a:cubicBezTo>
                    <a:pt x="261" y="6093"/>
                    <a:pt x="208" y="6055"/>
                    <a:pt x="150" y="6055"/>
                  </a:cubicBezTo>
                  <a:cubicBezTo>
                    <a:pt x="138" y="6055"/>
                    <a:pt x="125" y="6057"/>
                    <a:pt x="113" y="6060"/>
                  </a:cubicBezTo>
                  <a:cubicBezTo>
                    <a:pt x="42" y="6081"/>
                    <a:pt x="1" y="6154"/>
                    <a:pt x="21" y="6225"/>
                  </a:cubicBezTo>
                  <a:cubicBezTo>
                    <a:pt x="66" y="6379"/>
                    <a:pt x="144" y="6475"/>
                    <a:pt x="221" y="6533"/>
                  </a:cubicBezTo>
                  <a:cubicBezTo>
                    <a:pt x="129" y="6674"/>
                    <a:pt x="16" y="6922"/>
                    <a:pt x="16" y="7289"/>
                  </a:cubicBezTo>
                  <a:cubicBezTo>
                    <a:pt x="16" y="7362"/>
                    <a:pt x="76" y="7421"/>
                    <a:pt x="149" y="7421"/>
                  </a:cubicBezTo>
                  <a:cubicBezTo>
                    <a:pt x="222" y="7421"/>
                    <a:pt x="282" y="7362"/>
                    <a:pt x="282" y="7289"/>
                  </a:cubicBezTo>
                  <a:cubicBezTo>
                    <a:pt x="282" y="6932"/>
                    <a:pt x="405" y="6721"/>
                    <a:pt x="473" y="6634"/>
                  </a:cubicBezTo>
                  <a:cubicBezTo>
                    <a:pt x="504" y="6638"/>
                    <a:pt x="536" y="6641"/>
                    <a:pt x="567" y="6641"/>
                  </a:cubicBezTo>
                  <a:cubicBezTo>
                    <a:pt x="610" y="6641"/>
                    <a:pt x="654" y="6637"/>
                    <a:pt x="698" y="6629"/>
                  </a:cubicBezTo>
                  <a:lnTo>
                    <a:pt x="698" y="6629"/>
                  </a:lnTo>
                  <a:cubicBezTo>
                    <a:pt x="611" y="6965"/>
                    <a:pt x="566" y="7369"/>
                    <a:pt x="566" y="7840"/>
                  </a:cubicBezTo>
                  <a:lnTo>
                    <a:pt x="566" y="8391"/>
                  </a:lnTo>
                  <a:cubicBezTo>
                    <a:pt x="566" y="8464"/>
                    <a:pt x="626" y="8523"/>
                    <a:pt x="699" y="8523"/>
                  </a:cubicBezTo>
                  <a:cubicBezTo>
                    <a:pt x="772" y="8523"/>
                    <a:pt x="832" y="8464"/>
                    <a:pt x="832" y="8391"/>
                  </a:cubicBezTo>
                  <a:lnTo>
                    <a:pt x="832" y="7840"/>
                  </a:lnTo>
                  <a:cubicBezTo>
                    <a:pt x="832" y="7163"/>
                    <a:pt x="925" y="6634"/>
                    <a:pt x="1109" y="6272"/>
                  </a:cubicBezTo>
                  <a:cubicBezTo>
                    <a:pt x="1248" y="5996"/>
                    <a:pt x="1519" y="5818"/>
                    <a:pt x="1826" y="5793"/>
                  </a:cubicBezTo>
                  <a:cubicBezTo>
                    <a:pt x="1884" y="5902"/>
                    <a:pt x="1940" y="6001"/>
                    <a:pt x="1994" y="6088"/>
                  </a:cubicBezTo>
                  <a:cubicBezTo>
                    <a:pt x="1878" y="6122"/>
                    <a:pt x="1734" y="6187"/>
                    <a:pt x="1595" y="6318"/>
                  </a:cubicBezTo>
                  <a:cubicBezTo>
                    <a:pt x="1277" y="6619"/>
                    <a:pt x="1116" y="7131"/>
                    <a:pt x="1116" y="7840"/>
                  </a:cubicBezTo>
                  <a:lnTo>
                    <a:pt x="1116" y="8391"/>
                  </a:lnTo>
                  <a:cubicBezTo>
                    <a:pt x="1116" y="8464"/>
                    <a:pt x="1174" y="8523"/>
                    <a:pt x="1248" y="8523"/>
                  </a:cubicBezTo>
                  <a:cubicBezTo>
                    <a:pt x="1321" y="8523"/>
                    <a:pt x="1380" y="8464"/>
                    <a:pt x="1380" y="8391"/>
                  </a:cubicBezTo>
                  <a:lnTo>
                    <a:pt x="1380" y="7840"/>
                  </a:lnTo>
                  <a:cubicBezTo>
                    <a:pt x="1380" y="7657"/>
                    <a:pt x="1392" y="7491"/>
                    <a:pt x="1415" y="7337"/>
                  </a:cubicBezTo>
                  <a:cubicBezTo>
                    <a:pt x="1526" y="7440"/>
                    <a:pt x="1666" y="7640"/>
                    <a:pt x="1666" y="7990"/>
                  </a:cubicBezTo>
                  <a:cubicBezTo>
                    <a:pt x="1666" y="8064"/>
                    <a:pt x="1724" y="8123"/>
                    <a:pt x="1798" y="8123"/>
                  </a:cubicBezTo>
                  <a:cubicBezTo>
                    <a:pt x="1872" y="8123"/>
                    <a:pt x="1930" y="8064"/>
                    <a:pt x="1930" y="7990"/>
                  </a:cubicBezTo>
                  <a:cubicBezTo>
                    <a:pt x="1930" y="7791"/>
                    <a:pt x="1893" y="7628"/>
                    <a:pt x="1840" y="7497"/>
                  </a:cubicBezTo>
                  <a:cubicBezTo>
                    <a:pt x="1888" y="7479"/>
                    <a:pt x="1946" y="7466"/>
                    <a:pt x="2001" y="7466"/>
                  </a:cubicBezTo>
                  <a:cubicBezTo>
                    <a:pt x="2031" y="7466"/>
                    <a:pt x="2060" y="7470"/>
                    <a:pt x="2087" y="7479"/>
                  </a:cubicBezTo>
                  <a:cubicBezTo>
                    <a:pt x="2102" y="7484"/>
                    <a:pt x="2117" y="7487"/>
                    <a:pt x="2131" y="7487"/>
                  </a:cubicBezTo>
                  <a:cubicBezTo>
                    <a:pt x="2186" y="7487"/>
                    <a:pt x="2238" y="7453"/>
                    <a:pt x="2257" y="7399"/>
                  </a:cubicBezTo>
                  <a:cubicBezTo>
                    <a:pt x="2282" y="7330"/>
                    <a:pt x="2246" y="7254"/>
                    <a:pt x="2177" y="7229"/>
                  </a:cubicBezTo>
                  <a:cubicBezTo>
                    <a:pt x="2121" y="7210"/>
                    <a:pt x="2062" y="7201"/>
                    <a:pt x="2002" y="7201"/>
                  </a:cubicBezTo>
                  <a:cubicBezTo>
                    <a:pt x="1902" y="7201"/>
                    <a:pt x="1800" y="7226"/>
                    <a:pt x="1706" y="7264"/>
                  </a:cubicBezTo>
                  <a:cubicBezTo>
                    <a:pt x="1625" y="7159"/>
                    <a:pt x="1538" y="7091"/>
                    <a:pt x="1477" y="7049"/>
                  </a:cubicBezTo>
                  <a:cubicBezTo>
                    <a:pt x="1575" y="6706"/>
                    <a:pt x="1788" y="6377"/>
                    <a:pt x="2143" y="6325"/>
                  </a:cubicBezTo>
                  <a:cubicBezTo>
                    <a:pt x="2238" y="6469"/>
                    <a:pt x="2289" y="6545"/>
                    <a:pt x="2521" y="6817"/>
                  </a:cubicBezTo>
                  <a:cubicBezTo>
                    <a:pt x="2548" y="6848"/>
                    <a:pt x="2585" y="6864"/>
                    <a:pt x="2623" y="6864"/>
                  </a:cubicBezTo>
                  <a:cubicBezTo>
                    <a:pt x="2654" y="6864"/>
                    <a:pt x="2684" y="6854"/>
                    <a:pt x="2710" y="6832"/>
                  </a:cubicBezTo>
                  <a:cubicBezTo>
                    <a:pt x="2765" y="6785"/>
                    <a:pt x="2772" y="6701"/>
                    <a:pt x="2725" y="6644"/>
                  </a:cubicBezTo>
                  <a:cubicBezTo>
                    <a:pt x="2504" y="6379"/>
                    <a:pt x="2387" y="6227"/>
                    <a:pt x="2169" y="5848"/>
                  </a:cubicBezTo>
                  <a:cubicBezTo>
                    <a:pt x="2104" y="5685"/>
                    <a:pt x="1753" y="4655"/>
                    <a:pt x="2611" y="3801"/>
                  </a:cubicBezTo>
                  <a:cubicBezTo>
                    <a:pt x="2703" y="3708"/>
                    <a:pt x="2850" y="3608"/>
                    <a:pt x="3039" y="3531"/>
                  </a:cubicBezTo>
                  <a:lnTo>
                    <a:pt x="3039" y="3531"/>
                  </a:lnTo>
                  <a:cubicBezTo>
                    <a:pt x="2839" y="3922"/>
                    <a:pt x="2925" y="4392"/>
                    <a:pt x="3096" y="4799"/>
                  </a:cubicBezTo>
                  <a:cubicBezTo>
                    <a:pt x="3121" y="4877"/>
                    <a:pt x="3163" y="5093"/>
                    <a:pt x="3089" y="5234"/>
                  </a:cubicBezTo>
                  <a:cubicBezTo>
                    <a:pt x="3054" y="5300"/>
                    <a:pt x="2995" y="5343"/>
                    <a:pt x="2910" y="5368"/>
                  </a:cubicBezTo>
                  <a:cubicBezTo>
                    <a:pt x="2757" y="5412"/>
                    <a:pt x="2801" y="5630"/>
                    <a:pt x="2940" y="5630"/>
                  </a:cubicBezTo>
                  <a:cubicBezTo>
                    <a:pt x="2953" y="5630"/>
                    <a:pt x="2967" y="5628"/>
                    <a:pt x="2982" y="5624"/>
                  </a:cubicBezTo>
                  <a:cubicBezTo>
                    <a:pt x="3136" y="5580"/>
                    <a:pt x="3255" y="5489"/>
                    <a:pt x="3325" y="5358"/>
                  </a:cubicBezTo>
                  <a:cubicBezTo>
                    <a:pt x="3470" y="5084"/>
                    <a:pt x="3352" y="4725"/>
                    <a:pt x="3347" y="4710"/>
                  </a:cubicBezTo>
                  <a:cubicBezTo>
                    <a:pt x="3339" y="4688"/>
                    <a:pt x="3259" y="4513"/>
                    <a:pt x="3215" y="4297"/>
                  </a:cubicBezTo>
                  <a:lnTo>
                    <a:pt x="3215" y="4297"/>
                  </a:lnTo>
                  <a:cubicBezTo>
                    <a:pt x="3394" y="4329"/>
                    <a:pt x="3679" y="4441"/>
                    <a:pt x="3759" y="4836"/>
                  </a:cubicBezTo>
                  <a:cubicBezTo>
                    <a:pt x="3771" y="4899"/>
                    <a:pt x="3827" y="4943"/>
                    <a:pt x="3889" y="4943"/>
                  </a:cubicBezTo>
                  <a:cubicBezTo>
                    <a:pt x="3898" y="4943"/>
                    <a:pt x="3907" y="4942"/>
                    <a:pt x="3916" y="4940"/>
                  </a:cubicBezTo>
                  <a:cubicBezTo>
                    <a:pt x="3988" y="4926"/>
                    <a:pt x="4034" y="4855"/>
                    <a:pt x="4020" y="4783"/>
                  </a:cubicBezTo>
                  <a:cubicBezTo>
                    <a:pt x="3928" y="4327"/>
                    <a:pt x="3603" y="4071"/>
                    <a:pt x="3189" y="4026"/>
                  </a:cubicBezTo>
                  <a:cubicBezTo>
                    <a:pt x="3196" y="3640"/>
                    <a:pt x="3404" y="3465"/>
                    <a:pt x="3470" y="3420"/>
                  </a:cubicBezTo>
                  <a:cubicBezTo>
                    <a:pt x="3540" y="3412"/>
                    <a:pt x="3609" y="3408"/>
                    <a:pt x="3675" y="3408"/>
                  </a:cubicBezTo>
                  <a:cubicBezTo>
                    <a:pt x="4067" y="3408"/>
                    <a:pt x="4393" y="3552"/>
                    <a:pt x="4710" y="3800"/>
                  </a:cubicBezTo>
                  <a:cubicBezTo>
                    <a:pt x="4716" y="3805"/>
                    <a:pt x="5142" y="4143"/>
                    <a:pt x="5522" y="4742"/>
                  </a:cubicBezTo>
                  <a:cubicBezTo>
                    <a:pt x="5446" y="4785"/>
                    <a:pt x="5358" y="4854"/>
                    <a:pt x="5283" y="4967"/>
                  </a:cubicBezTo>
                  <a:cubicBezTo>
                    <a:pt x="5116" y="5220"/>
                    <a:pt x="5159" y="5451"/>
                    <a:pt x="5177" y="5606"/>
                  </a:cubicBezTo>
                  <a:cubicBezTo>
                    <a:pt x="5088" y="5745"/>
                    <a:pt x="4977" y="5819"/>
                    <a:pt x="4848" y="5819"/>
                  </a:cubicBezTo>
                  <a:cubicBezTo>
                    <a:pt x="4769" y="5819"/>
                    <a:pt x="4683" y="5792"/>
                    <a:pt x="4592" y="5734"/>
                  </a:cubicBezTo>
                  <a:cubicBezTo>
                    <a:pt x="4570" y="5721"/>
                    <a:pt x="4546" y="5714"/>
                    <a:pt x="4521" y="5714"/>
                  </a:cubicBezTo>
                  <a:cubicBezTo>
                    <a:pt x="4477" y="5714"/>
                    <a:pt x="4434" y="5736"/>
                    <a:pt x="4408" y="5777"/>
                  </a:cubicBezTo>
                  <a:cubicBezTo>
                    <a:pt x="4370" y="5839"/>
                    <a:pt x="4387" y="5921"/>
                    <a:pt x="4451" y="5960"/>
                  </a:cubicBezTo>
                  <a:cubicBezTo>
                    <a:pt x="4580" y="6042"/>
                    <a:pt x="4715" y="6087"/>
                    <a:pt x="4848" y="6087"/>
                  </a:cubicBezTo>
                  <a:cubicBezTo>
                    <a:pt x="4968" y="6087"/>
                    <a:pt x="5086" y="6050"/>
                    <a:pt x="5197" y="5970"/>
                  </a:cubicBezTo>
                  <a:lnTo>
                    <a:pt x="5197" y="5970"/>
                  </a:lnTo>
                  <a:cubicBezTo>
                    <a:pt x="5196" y="6271"/>
                    <a:pt x="5140" y="6477"/>
                    <a:pt x="5038" y="6520"/>
                  </a:cubicBezTo>
                  <a:cubicBezTo>
                    <a:pt x="4970" y="6549"/>
                    <a:pt x="4939" y="6627"/>
                    <a:pt x="4967" y="6695"/>
                  </a:cubicBezTo>
                  <a:cubicBezTo>
                    <a:pt x="4989" y="6746"/>
                    <a:pt x="5038" y="6776"/>
                    <a:pt x="5090" y="6776"/>
                  </a:cubicBezTo>
                  <a:cubicBezTo>
                    <a:pt x="5108" y="6776"/>
                    <a:pt x="5125" y="6773"/>
                    <a:pt x="5142" y="6766"/>
                  </a:cubicBezTo>
                  <a:cubicBezTo>
                    <a:pt x="5340" y="6682"/>
                    <a:pt x="5549" y="6390"/>
                    <a:pt x="5429" y="5474"/>
                  </a:cubicBezTo>
                  <a:cubicBezTo>
                    <a:pt x="5399" y="5248"/>
                    <a:pt x="5508" y="5054"/>
                    <a:pt x="5659" y="4973"/>
                  </a:cubicBezTo>
                  <a:cubicBezTo>
                    <a:pt x="5944" y="5495"/>
                    <a:pt x="5943" y="5728"/>
                    <a:pt x="6074" y="5962"/>
                  </a:cubicBezTo>
                  <a:cubicBezTo>
                    <a:pt x="6000" y="6154"/>
                    <a:pt x="5826" y="6701"/>
                    <a:pt x="6160" y="7015"/>
                  </a:cubicBezTo>
                  <a:cubicBezTo>
                    <a:pt x="6185" y="7039"/>
                    <a:pt x="6218" y="7051"/>
                    <a:pt x="6251" y="7051"/>
                  </a:cubicBezTo>
                  <a:cubicBezTo>
                    <a:pt x="6287" y="7051"/>
                    <a:pt x="6322" y="7037"/>
                    <a:pt x="6348" y="7009"/>
                  </a:cubicBezTo>
                  <a:cubicBezTo>
                    <a:pt x="6398" y="6956"/>
                    <a:pt x="6395" y="6873"/>
                    <a:pt x="6343" y="6822"/>
                  </a:cubicBezTo>
                  <a:cubicBezTo>
                    <a:pt x="6190" y="6678"/>
                    <a:pt x="6218" y="6410"/>
                    <a:pt x="6272" y="6209"/>
                  </a:cubicBezTo>
                  <a:lnTo>
                    <a:pt x="6272" y="6209"/>
                  </a:lnTo>
                  <a:cubicBezTo>
                    <a:pt x="6392" y="6310"/>
                    <a:pt x="6534" y="6365"/>
                    <a:pt x="6693" y="6365"/>
                  </a:cubicBezTo>
                  <a:cubicBezTo>
                    <a:pt x="6766" y="6365"/>
                    <a:pt x="6824" y="6305"/>
                    <a:pt x="6824" y="6232"/>
                  </a:cubicBezTo>
                  <a:cubicBezTo>
                    <a:pt x="6824" y="6159"/>
                    <a:pt x="6766" y="6099"/>
                    <a:pt x="6693" y="6099"/>
                  </a:cubicBezTo>
                  <a:cubicBezTo>
                    <a:pt x="6334" y="6099"/>
                    <a:pt x="6218" y="5615"/>
                    <a:pt x="6217" y="5611"/>
                  </a:cubicBezTo>
                  <a:cubicBezTo>
                    <a:pt x="6216" y="5608"/>
                    <a:pt x="6216" y="5605"/>
                    <a:pt x="6214" y="5600"/>
                  </a:cubicBezTo>
                  <a:cubicBezTo>
                    <a:pt x="6062" y="5112"/>
                    <a:pt x="5831" y="4704"/>
                    <a:pt x="5604" y="4386"/>
                  </a:cubicBezTo>
                  <a:lnTo>
                    <a:pt x="5604" y="4386"/>
                  </a:lnTo>
                  <a:cubicBezTo>
                    <a:pt x="5671" y="4399"/>
                    <a:pt x="5736" y="4406"/>
                    <a:pt x="5799" y="4406"/>
                  </a:cubicBezTo>
                  <a:cubicBezTo>
                    <a:pt x="6029" y="4406"/>
                    <a:pt x="6232" y="4320"/>
                    <a:pt x="6390" y="4173"/>
                  </a:cubicBezTo>
                  <a:cubicBezTo>
                    <a:pt x="6463" y="4175"/>
                    <a:pt x="6611" y="4191"/>
                    <a:pt x="6713" y="4283"/>
                  </a:cubicBezTo>
                  <a:cubicBezTo>
                    <a:pt x="6790" y="4354"/>
                    <a:pt x="6827" y="4457"/>
                    <a:pt x="6827" y="4598"/>
                  </a:cubicBezTo>
                  <a:cubicBezTo>
                    <a:pt x="6827" y="4672"/>
                    <a:pt x="6886" y="4730"/>
                    <a:pt x="6960" y="4730"/>
                  </a:cubicBezTo>
                  <a:cubicBezTo>
                    <a:pt x="7033" y="4730"/>
                    <a:pt x="7092" y="4672"/>
                    <a:pt x="7092" y="4598"/>
                  </a:cubicBezTo>
                  <a:cubicBezTo>
                    <a:pt x="7092" y="4251"/>
                    <a:pt x="6915" y="4032"/>
                    <a:pt x="6641" y="3947"/>
                  </a:cubicBezTo>
                  <a:cubicBezTo>
                    <a:pt x="6733" y="3882"/>
                    <a:pt x="6840" y="3830"/>
                    <a:pt x="6943" y="3830"/>
                  </a:cubicBezTo>
                  <a:cubicBezTo>
                    <a:pt x="6970" y="3830"/>
                    <a:pt x="6996" y="3833"/>
                    <a:pt x="7022" y="3841"/>
                  </a:cubicBezTo>
                  <a:cubicBezTo>
                    <a:pt x="7034" y="3845"/>
                    <a:pt x="7047" y="3846"/>
                    <a:pt x="7059" y="3846"/>
                  </a:cubicBezTo>
                  <a:cubicBezTo>
                    <a:pt x="7116" y="3846"/>
                    <a:pt x="7170" y="3809"/>
                    <a:pt x="7187" y="3751"/>
                  </a:cubicBezTo>
                  <a:cubicBezTo>
                    <a:pt x="7208" y="3680"/>
                    <a:pt x="7168" y="3607"/>
                    <a:pt x="7097" y="3585"/>
                  </a:cubicBezTo>
                  <a:cubicBezTo>
                    <a:pt x="7045" y="3570"/>
                    <a:pt x="6994" y="3563"/>
                    <a:pt x="6944" y="3563"/>
                  </a:cubicBezTo>
                  <a:cubicBezTo>
                    <a:pt x="6650" y="3563"/>
                    <a:pt x="6382" y="3794"/>
                    <a:pt x="6237" y="3949"/>
                  </a:cubicBezTo>
                  <a:cubicBezTo>
                    <a:pt x="6112" y="4083"/>
                    <a:pt x="5956" y="4140"/>
                    <a:pt x="5794" y="4140"/>
                  </a:cubicBezTo>
                  <a:cubicBezTo>
                    <a:pt x="5597" y="4140"/>
                    <a:pt x="5390" y="4055"/>
                    <a:pt x="5218" y="3917"/>
                  </a:cubicBezTo>
                  <a:cubicBezTo>
                    <a:pt x="5035" y="3723"/>
                    <a:pt x="4899" y="3614"/>
                    <a:pt x="4878" y="3595"/>
                  </a:cubicBezTo>
                  <a:cubicBezTo>
                    <a:pt x="4506" y="3286"/>
                    <a:pt x="4083" y="3146"/>
                    <a:pt x="3666" y="3146"/>
                  </a:cubicBezTo>
                  <a:cubicBezTo>
                    <a:pt x="3409" y="3146"/>
                    <a:pt x="3154" y="3199"/>
                    <a:pt x="2916" y="3299"/>
                  </a:cubicBezTo>
                  <a:cubicBezTo>
                    <a:pt x="3060" y="2359"/>
                    <a:pt x="3491" y="1572"/>
                    <a:pt x="4200" y="959"/>
                  </a:cubicBezTo>
                  <a:cubicBezTo>
                    <a:pt x="4392" y="793"/>
                    <a:pt x="4602" y="651"/>
                    <a:pt x="4961" y="515"/>
                  </a:cubicBezTo>
                  <a:cubicBezTo>
                    <a:pt x="5029" y="489"/>
                    <a:pt x="5064" y="412"/>
                    <a:pt x="5038" y="344"/>
                  </a:cubicBezTo>
                  <a:cubicBezTo>
                    <a:pt x="5018" y="292"/>
                    <a:pt x="4967" y="259"/>
                    <a:pt x="4913" y="259"/>
                  </a:cubicBezTo>
                  <a:cubicBezTo>
                    <a:pt x="4898" y="259"/>
                    <a:pt x="4882" y="261"/>
                    <a:pt x="4867" y="267"/>
                  </a:cubicBezTo>
                  <a:cubicBezTo>
                    <a:pt x="4328" y="471"/>
                    <a:pt x="4062" y="723"/>
                    <a:pt x="4021" y="762"/>
                  </a:cubicBezTo>
                  <a:cubicBezTo>
                    <a:pt x="3808" y="947"/>
                    <a:pt x="3618" y="1147"/>
                    <a:pt x="3451" y="1361"/>
                  </a:cubicBezTo>
                  <a:cubicBezTo>
                    <a:pt x="3096" y="677"/>
                    <a:pt x="2630" y="212"/>
                    <a:pt x="2093" y="9"/>
                  </a:cubicBezTo>
                  <a:cubicBezTo>
                    <a:pt x="2076" y="3"/>
                    <a:pt x="2060" y="1"/>
                    <a:pt x="2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5879975" y="3140275"/>
              <a:ext cx="128225" cy="91850"/>
            </a:xfrm>
            <a:custGeom>
              <a:avLst/>
              <a:gdLst/>
              <a:ahLst/>
              <a:cxnLst/>
              <a:rect l="l" t="t" r="r" b="b"/>
              <a:pathLst>
                <a:path w="5129" h="3674" extrusionOk="0">
                  <a:moveTo>
                    <a:pt x="4991" y="1"/>
                  </a:moveTo>
                  <a:cubicBezTo>
                    <a:pt x="4921" y="1"/>
                    <a:pt x="4862" y="58"/>
                    <a:pt x="4859" y="130"/>
                  </a:cubicBezTo>
                  <a:lnTo>
                    <a:pt x="4795" y="1899"/>
                  </a:lnTo>
                  <a:cubicBezTo>
                    <a:pt x="4795" y="1904"/>
                    <a:pt x="4782" y="2259"/>
                    <a:pt x="4638" y="2627"/>
                  </a:cubicBezTo>
                  <a:cubicBezTo>
                    <a:pt x="4452" y="3098"/>
                    <a:pt x="4144" y="3360"/>
                    <a:pt x="3723" y="3404"/>
                  </a:cubicBezTo>
                  <a:cubicBezTo>
                    <a:pt x="3722" y="3404"/>
                    <a:pt x="3698" y="3406"/>
                    <a:pt x="3652" y="3406"/>
                  </a:cubicBezTo>
                  <a:cubicBezTo>
                    <a:pt x="3565" y="3406"/>
                    <a:pt x="3402" y="3399"/>
                    <a:pt x="3182" y="3358"/>
                  </a:cubicBezTo>
                  <a:cubicBezTo>
                    <a:pt x="3013" y="3318"/>
                    <a:pt x="2497" y="3127"/>
                    <a:pt x="2247" y="2287"/>
                  </a:cubicBezTo>
                  <a:cubicBezTo>
                    <a:pt x="2230" y="2229"/>
                    <a:pt x="2177" y="2191"/>
                    <a:pt x="2119" y="2191"/>
                  </a:cubicBezTo>
                  <a:cubicBezTo>
                    <a:pt x="2107" y="2191"/>
                    <a:pt x="2094" y="2193"/>
                    <a:pt x="2081" y="2197"/>
                  </a:cubicBezTo>
                  <a:cubicBezTo>
                    <a:pt x="2010" y="2217"/>
                    <a:pt x="1970" y="2292"/>
                    <a:pt x="1991" y="2362"/>
                  </a:cubicBezTo>
                  <a:cubicBezTo>
                    <a:pt x="2086" y="2683"/>
                    <a:pt x="2217" y="2923"/>
                    <a:pt x="2359" y="3102"/>
                  </a:cubicBezTo>
                  <a:cubicBezTo>
                    <a:pt x="1820" y="2870"/>
                    <a:pt x="1115" y="2447"/>
                    <a:pt x="360" y="1667"/>
                  </a:cubicBezTo>
                  <a:cubicBezTo>
                    <a:pt x="333" y="1640"/>
                    <a:pt x="299" y="1627"/>
                    <a:pt x="264" y="1627"/>
                  </a:cubicBezTo>
                  <a:cubicBezTo>
                    <a:pt x="231" y="1627"/>
                    <a:pt x="198" y="1639"/>
                    <a:pt x="173" y="1664"/>
                  </a:cubicBezTo>
                  <a:cubicBezTo>
                    <a:pt x="119" y="1715"/>
                    <a:pt x="118" y="1800"/>
                    <a:pt x="170" y="1852"/>
                  </a:cubicBezTo>
                  <a:cubicBezTo>
                    <a:pt x="245" y="1929"/>
                    <a:pt x="318" y="2001"/>
                    <a:pt x="391" y="2072"/>
                  </a:cubicBezTo>
                  <a:cubicBezTo>
                    <a:pt x="407" y="2092"/>
                    <a:pt x="605" y="2336"/>
                    <a:pt x="558" y="2611"/>
                  </a:cubicBezTo>
                  <a:cubicBezTo>
                    <a:pt x="523" y="2813"/>
                    <a:pt x="365" y="2994"/>
                    <a:pt x="88" y="3149"/>
                  </a:cubicBezTo>
                  <a:cubicBezTo>
                    <a:pt x="25" y="3185"/>
                    <a:pt x="1" y="3266"/>
                    <a:pt x="37" y="3331"/>
                  </a:cubicBezTo>
                  <a:cubicBezTo>
                    <a:pt x="61" y="3375"/>
                    <a:pt x="107" y="3398"/>
                    <a:pt x="154" y="3398"/>
                  </a:cubicBezTo>
                  <a:cubicBezTo>
                    <a:pt x="176" y="3398"/>
                    <a:pt x="198" y="3393"/>
                    <a:pt x="219" y="3382"/>
                  </a:cubicBezTo>
                  <a:cubicBezTo>
                    <a:pt x="330" y="3319"/>
                    <a:pt x="427" y="3252"/>
                    <a:pt x="508" y="3180"/>
                  </a:cubicBezTo>
                  <a:cubicBezTo>
                    <a:pt x="525" y="3250"/>
                    <a:pt x="555" y="3319"/>
                    <a:pt x="601" y="3383"/>
                  </a:cubicBezTo>
                  <a:cubicBezTo>
                    <a:pt x="729" y="3556"/>
                    <a:pt x="951" y="3633"/>
                    <a:pt x="1135" y="3633"/>
                  </a:cubicBezTo>
                  <a:cubicBezTo>
                    <a:pt x="1204" y="3633"/>
                    <a:pt x="1264" y="3580"/>
                    <a:pt x="1268" y="3509"/>
                  </a:cubicBezTo>
                  <a:cubicBezTo>
                    <a:pt x="1271" y="3436"/>
                    <a:pt x="1216" y="3373"/>
                    <a:pt x="1142" y="3369"/>
                  </a:cubicBezTo>
                  <a:cubicBezTo>
                    <a:pt x="988" y="3360"/>
                    <a:pt x="879" y="3312"/>
                    <a:pt x="816" y="3227"/>
                  </a:cubicBezTo>
                  <a:cubicBezTo>
                    <a:pt x="718" y="3093"/>
                    <a:pt x="751" y="2893"/>
                    <a:pt x="760" y="2849"/>
                  </a:cubicBezTo>
                  <a:cubicBezTo>
                    <a:pt x="813" y="2727"/>
                    <a:pt x="838" y="2599"/>
                    <a:pt x="828" y="2461"/>
                  </a:cubicBezTo>
                  <a:lnTo>
                    <a:pt x="828" y="2461"/>
                  </a:lnTo>
                  <a:cubicBezTo>
                    <a:pt x="1908" y="3348"/>
                    <a:pt x="2962" y="3673"/>
                    <a:pt x="3649" y="3673"/>
                  </a:cubicBezTo>
                  <a:cubicBezTo>
                    <a:pt x="4149" y="3673"/>
                    <a:pt x="4629" y="3375"/>
                    <a:pt x="4885" y="2725"/>
                  </a:cubicBezTo>
                  <a:cubicBezTo>
                    <a:pt x="5047" y="2315"/>
                    <a:pt x="5060" y="1925"/>
                    <a:pt x="5060" y="1910"/>
                  </a:cubicBezTo>
                  <a:lnTo>
                    <a:pt x="5124" y="141"/>
                  </a:lnTo>
                  <a:cubicBezTo>
                    <a:pt x="5129" y="66"/>
                    <a:pt x="5070" y="4"/>
                    <a:pt x="4997" y="1"/>
                  </a:cubicBezTo>
                  <a:cubicBezTo>
                    <a:pt x="4995" y="1"/>
                    <a:pt x="4993" y="1"/>
                    <a:pt x="4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5912325" y="3005175"/>
              <a:ext cx="126600" cy="178750"/>
            </a:xfrm>
            <a:custGeom>
              <a:avLst/>
              <a:gdLst/>
              <a:ahLst/>
              <a:cxnLst/>
              <a:rect l="l" t="t" r="r" b="b"/>
              <a:pathLst>
                <a:path w="5064" h="7150" extrusionOk="0">
                  <a:moveTo>
                    <a:pt x="3816" y="0"/>
                  </a:moveTo>
                  <a:cubicBezTo>
                    <a:pt x="3766" y="0"/>
                    <a:pt x="3720" y="29"/>
                    <a:pt x="3697" y="77"/>
                  </a:cubicBezTo>
                  <a:cubicBezTo>
                    <a:pt x="3665" y="144"/>
                    <a:pt x="3693" y="222"/>
                    <a:pt x="3759" y="254"/>
                  </a:cubicBezTo>
                  <a:cubicBezTo>
                    <a:pt x="4033" y="384"/>
                    <a:pt x="4036" y="598"/>
                    <a:pt x="4027" y="675"/>
                  </a:cubicBezTo>
                  <a:cubicBezTo>
                    <a:pt x="3872" y="891"/>
                    <a:pt x="3820" y="1126"/>
                    <a:pt x="3804" y="1254"/>
                  </a:cubicBezTo>
                  <a:cubicBezTo>
                    <a:pt x="3302" y="1419"/>
                    <a:pt x="3076" y="1678"/>
                    <a:pt x="2977" y="1853"/>
                  </a:cubicBezTo>
                  <a:cubicBezTo>
                    <a:pt x="2500" y="1529"/>
                    <a:pt x="1920" y="1421"/>
                    <a:pt x="1451" y="1397"/>
                  </a:cubicBezTo>
                  <a:cubicBezTo>
                    <a:pt x="1659" y="1320"/>
                    <a:pt x="1866" y="1294"/>
                    <a:pt x="2050" y="1294"/>
                  </a:cubicBezTo>
                  <a:cubicBezTo>
                    <a:pt x="2292" y="1294"/>
                    <a:pt x="2494" y="1339"/>
                    <a:pt x="2608" y="1372"/>
                  </a:cubicBezTo>
                  <a:cubicBezTo>
                    <a:pt x="2628" y="1377"/>
                    <a:pt x="2657" y="1383"/>
                    <a:pt x="2693" y="1383"/>
                  </a:cubicBezTo>
                  <a:cubicBezTo>
                    <a:pt x="2768" y="1383"/>
                    <a:pt x="2870" y="1356"/>
                    <a:pt x="2956" y="1238"/>
                  </a:cubicBezTo>
                  <a:cubicBezTo>
                    <a:pt x="3166" y="986"/>
                    <a:pt x="3221" y="581"/>
                    <a:pt x="3023" y="243"/>
                  </a:cubicBezTo>
                  <a:cubicBezTo>
                    <a:pt x="2996" y="212"/>
                    <a:pt x="2937" y="19"/>
                    <a:pt x="2722" y="9"/>
                  </a:cubicBezTo>
                  <a:cubicBezTo>
                    <a:pt x="2620" y="4"/>
                    <a:pt x="2519" y="1"/>
                    <a:pt x="2419" y="1"/>
                  </a:cubicBezTo>
                  <a:cubicBezTo>
                    <a:pt x="2059" y="1"/>
                    <a:pt x="1717" y="35"/>
                    <a:pt x="1399" y="101"/>
                  </a:cubicBezTo>
                  <a:cubicBezTo>
                    <a:pt x="1327" y="117"/>
                    <a:pt x="1281" y="186"/>
                    <a:pt x="1296" y="258"/>
                  </a:cubicBezTo>
                  <a:cubicBezTo>
                    <a:pt x="1310" y="320"/>
                    <a:pt x="1365" y="364"/>
                    <a:pt x="1426" y="364"/>
                  </a:cubicBezTo>
                  <a:cubicBezTo>
                    <a:pt x="1435" y="364"/>
                    <a:pt x="1444" y="363"/>
                    <a:pt x="1454" y="361"/>
                  </a:cubicBezTo>
                  <a:cubicBezTo>
                    <a:pt x="1756" y="298"/>
                    <a:pt x="2083" y="266"/>
                    <a:pt x="2428" y="266"/>
                  </a:cubicBezTo>
                  <a:cubicBezTo>
                    <a:pt x="2521" y="266"/>
                    <a:pt x="2614" y="269"/>
                    <a:pt x="2709" y="273"/>
                  </a:cubicBezTo>
                  <a:cubicBezTo>
                    <a:pt x="2750" y="276"/>
                    <a:pt x="2752" y="313"/>
                    <a:pt x="2794" y="377"/>
                  </a:cubicBezTo>
                  <a:cubicBezTo>
                    <a:pt x="2922" y="596"/>
                    <a:pt x="2906" y="868"/>
                    <a:pt x="2752" y="1068"/>
                  </a:cubicBezTo>
                  <a:cubicBezTo>
                    <a:pt x="2734" y="1089"/>
                    <a:pt x="2720" y="1117"/>
                    <a:pt x="2692" y="1117"/>
                  </a:cubicBezTo>
                  <a:cubicBezTo>
                    <a:pt x="2688" y="1117"/>
                    <a:pt x="2684" y="1117"/>
                    <a:pt x="2680" y="1116"/>
                  </a:cubicBezTo>
                  <a:cubicBezTo>
                    <a:pt x="2552" y="1079"/>
                    <a:pt x="2324" y="1028"/>
                    <a:pt x="2050" y="1028"/>
                  </a:cubicBezTo>
                  <a:cubicBezTo>
                    <a:pt x="1761" y="1028"/>
                    <a:pt x="1419" y="1085"/>
                    <a:pt x="1087" y="1274"/>
                  </a:cubicBezTo>
                  <a:cubicBezTo>
                    <a:pt x="619" y="1539"/>
                    <a:pt x="365" y="2176"/>
                    <a:pt x="267" y="2699"/>
                  </a:cubicBezTo>
                  <a:cubicBezTo>
                    <a:pt x="230" y="2693"/>
                    <a:pt x="192" y="2688"/>
                    <a:pt x="155" y="2684"/>
                  </a:cubicBezTo>
                  <a:cubicBezTo>
                    <a:pt x="150" y="2683"/>
                    <a:pt x="145" y="2683"/>
                    <a:pt x="140" y="2683"/>
                  </a:cubicBezTo>
                  <a:cubicBezTo>
                    <a:pt x="73" y="2683"/>
                    <a:pt x="16" y="2734"/>
                    <a:pt x="9" y="2801"/>
                  </a:cubicBezTo>
                  <a:cubicBezTo>
                    <a:pt x="1" y="2874"/>
                    <a:pt x="53" y="2940"/>
                    <a:pt x="125" y="2947"/>
                  </a:cubicBezTo>
                  <a:cubicBezTo>
                    <a:pt x="331" y="2971"/>
                    <a:pt x="529" y="3033"/>
                    <a:pt x="714" y="3136"/>
                  </a:cubicBezTo>
                  <a:cubicBezTo>
                    <a:pt x="735" y="3148"/>
                    <a:pt x="757" y="3153"/>
                    <a:pt x="778" y="3153"/>
                  </a:cubicBezTo>
                  <a:cubicBezTo>
                    <a:pt x="825" y="3153"/>
                    <a:pt x="871" y="3128"/>
                    <a:pt x="895" y="3085"/>
                  </a:cubicBezTo>
                  <a:cubicBezTo>
                    <a:pt x="931" y="3020"/>
                    <a:pt x="909" y="2940"/>
                    <a:pt x="844" y="2904"/>
                  </a:cubicBezTo>
                  <a:cubicBezTo>
                    <a:pt x="741" y="2847"/>
                    <a:pt x="634" y="2801"/>
                    <a:pt x="525" y="2765"/>
                  </a:cubicBezTo>
                  <a:cubicBezTo>
                    <a:pt x="587" y="2410"/>
                    <a:pt x="752" y="1935"/>
                    <a:pt x="1019" y="1662"/>
                  </a:cubicBezTo>
                  <a:cubicBezTo>
                    <a:pt x="1079" y="1659"/>
                    <a:pt x="1143" y="1657"/>
                    <a:pt x="1212" y="1657"/>
                  </a:cubicBezTo>
                  <a:cubicBezTo>
                    <a:pt x="1747" y="1657"/>
                    <a:pt x="2527" y="1755"/>
                    <a:pt x="3053" y="2254"/>
                  </a:cubicBezTo>
                  <a:cubicBezTo>
                    <a:pt x="3440" y="2623"/>
                    <a:pt x="3632" y="3162"/>
                    <a:pt x="3629" y="3857"/>
                  </a:cubicBezTo>
                  <a:lnTo>
                    <a:pt x="3589" y="4954"/>
                  </a:lnTo>
                  <a:cubicBezTo>
                    <a:pt x="3586" y="5028"/>
                    <a:pt x="3644" y="5089"/>
                    <a:pt x="3717" y="5091"/>
                  </a:cubicBezTo>
                  <a:cubicBezTo>
                    <a:pt x="3719" y="5091"/>
                    <a:pt x="3721" y="5091"/>
                    <a:pt x="3723" y="5091"/>
                  </a:cubicBezTo>
                  <a:cubicBezTo>
                    <a:pt x="3793" y="5091"/>
                    <a:pt x="3852" y="5036"/>
                    <a:pt x="3855" y="4963"/>
                  </a:cubicBezTo>
                  <a:lnTo>
                    <a:pt x="3879" y="4280"/>
                  </a:lnTo>
                  <a:cubicBezTo>
                    <a:pt x="3970" y="4280"/>
                    <a:pt x="4093" y="4294"/>
                    <a:pt x="4165" y="4356"/>
                  </a:cubicBezTo>
                  <a:cubicBezTo>
                    <a:pt x="4212" y="4396"/>
                    <a:pt x="4234" y="4455"/>
                    <a:pt x="4234" y="4537"/>
                  </a:cubicBezTo>
                  <a:lnTo>
                    <a:pt x="4234" y="5792"/>
                  </a:lnTo>
                  <a:cubicBezTo>
                    <a:pt x="4230" y="5840"/>
                    <a:pt x="4218" y="6072"/>
                    <a:pt x="4329" y="6277"/>
                  </a:cubicBezTo>
                  <a:cubicBezTo>
                    <a:pt x="4345" y="6372"/>
                    <a:pt x="4398" y="6810"/>
                    <a:pt x="4161" y="6890"/>
                  </a:cubicBezTo>
                  <a:cubicBezTo>
                    <a:pt x="4092" y="6913"/>
                    <a:pt x="4053" y="6989"/>
                    <a:pt x="4076" y="7059"/>
                  </a:cubicBezTo>
                  <a:cubicBezTo>
                    <a:pt x="4094" y="7114"/>
                    <a:pt x="4146" y="7150"/>
                    <a:pt x="4202" y="7150"/>
                  </a:cubicBezTo>
                  <a:cubicBezTo>
                    <a:pt x="4216" y="7150"/>
                    <a:pt x="4230" y="7148"/>
                    <a:pt x="4244" y="7143"/>
                  </a:cubicBezTo>
                  <a:cubicBezTo>
                    <a:pt x="4501" y="7059"/>
                    <a:pt x="4598" y="6809"/>
                    <a:pt x="4609" y="6540"/>
                  </a:cubicBezTo>
                  <a:cubicBezTo>
                    <a:pt x="4698" y="6580"/>
                    <a:pt x="4801" y="6599"/>
                    <a:pt x="4916" y="6599"/>
                  </a:cubicBezTo>
                  <a:cubicBezTo>
                    <a:pt x="4989" y="6599"/>
                    <a:pt x="5049" y="6540"/>
                    <a:pt x="5049" y="6467"/>
                  </a:cubicBezTo>
                  <a:cubicBezTo>
                    <a:pt x="5049" y="6393"/>
                    <a:pt x="4989" y="6335"/>
                    <a:pt x="4916" y="6335"/>
                  </a:cubicBezTo>
                  <a:cubicBezTo>
                    <a:pt x="4781" y="6335"/>
                    <a:pt x="4680" y="6298"/>
                    <a:pt x="4611" y="6222"/>
                  </a:cubicBezTo>
                  <a:cubicBezTo>
                    <a:pt x="4474" y="6072"/>
                    <a:pt x="4498" y="5816"/>
                    <a:pt x="4499" y="5814"/>
                  </a:cubicBezTo>
                  <a:cubicBezTo>
                    <a:pt x="4499" y="5809"/>
                    <a:pt x="4500" y="5805"/>
                    <a:pt x="4500" y="5800"/>
                  </a:cubicBezTo>
                  <a:lnTo>
                    <a:pt x="4500" y="5627"/>
                  </a:lnTo>
                  <a:cubicBezTo>
                    <a:pt x="4603" y="5714"/>
                    <a:pt x="4740" y="5774"/>
                    <a:pt x="4917" y="5774"/>
                  </a:cubicBezTo>
                  <a:cubicBezTo>
                    <a:pt x="4991" y="5774"/>
                    <a:pt x="5050" y="5715"/>
                    <a:pt x="5050" y="5642"/>
                  </a:cubicBezTo>
                  <a:cubicBezTo>
                    <a:pt x="5050" y="5569"/>
                    <a:pt x="4991" y="5509"/>
                    <a:pt x="4917" y="5509"/>
                  </a:cubicBezTo>
                  <a:cubicBezTo>
                    <a:pt x="4765" y="5509"/>
                    <a:pt x="4653" y="5444"/>
                    <a:pt x="4577" y="5308"/>
                  </a:cubicBezTo>
                  <a:cubicBezTo>
                    <a:pt x="4520" y="5210"/>
                    <a:pt x="4504" y="5107"/>
                    <a:pt x="4500" y="5082"/>
                  </a:cubicBezTo>
                  <a:lnTo>
                    <a:pt x="4500" y="4540"/>
                  </a:lnTo>
                  <a:cubicBezTo>
                    <a:pt x="4500" y="4190"/>
                    <a:pt x="4241" y="4018"/>
                    <a:pt x="3888" y="4017"/>
                  </a:cubicBezTo>
                  <a:cubicBezTo>
                    <a:pt x="3886" y="3990"/>
                    <a:pt x="3960" y="3238"/>
                    <a:pt x="3626" y="2587"/>
                  </a:cubicBezTo>
                  <a:cubicBezTo>
                    <a:pt x="3637" y="2520"/>
                    <a:pt x="3681" y="2362"/>
                    <a:pt x="3850" y="2216"/>
                  </a:cubicBezTo>
                  <a:cubicBezTo>
                    <a:pt x="3971" y="2280"/>
                    <a:pt x="4234" y="2472"/>
                    <a:pt x="4234" y="2920"/>
                  </a:cubicBezTo>
                  <a:lnTo>
                    <a:pt x="4234" y="3298"/>
                  </a:lnTo>
                  <a:cubicBezTo>
                    <a:pt x="4234" y="3372"/>
                    <a:pt x="4293" y="3430"/>
                    <a:pt x="4366" y="3430"/>
                  </a:cubicBezTo>
                  <a:cubicBezTo>
                    <a:pt x="4439" y="3430"/>
                    <a:pt x="4499" y="3372"/>
                    <a:pt x="4499" y="3298"/>
                  </a:cubicBezTo>
                  <a:cubicBezTo>
                    <a:pt x="4495" y="2964"/>
                    <a:pt x="4508" y="2883"/>
                    <a:pt x="4484" y="2732"/>
                  </a:cubicBezTo>
                  <a:lnTo>
                    <a:pt x="4484" y="2732"/>
                  </a:lnTo>
                  <a:cubicBezTo>
                    <a:pt x="4567" y="2756"/>
                    <a:pt x="4651" y="2768"/>
                    <a:pt x="4736" y="2768"/>
                  </a:cubicBezTo>
                  <a:cubicBezTo>
                    <a:pt x="4806" y="2768"/>
                    <a:pt x="4877" y="2760"/>
                    <a:pt x="4947" y="2742"/>
                  </a:cubicBezTo>
                  <a:cubicBezTo>
                    <a:pt x="5018" y="2726"/>
                    <a:pt x="5063" y="2654"/>
                    <a:pt x="5045" y="2582"/>
                  </a:cubicBezTo>
                  <a:cubicBezTo>
                    <a:pt x="5031" y="2522"/>
                    <a:pt x="4977" y="2481"/>
                    <a:pt x="4916" y="2481"/>
                  </a:cubicBezTo>
                  <a:cubicBezTo>
                    <a:pt x="4906" y="2481"/>
                    <a:pt x="4895" y="2482"/>
                    <a:pt x="4885" y="2484"/>
                  </a:cubicBezTo>
                  <a:cubicBezTo>
                    <a:pt x="4831" y="2497"/>
                    <a:pt x="4781" y="2502"/>
                    <a:pt x="4733" y="2502"/>
                  </a:cubicBezTo>
                  <a:cubicBezTo>
                    <a:pt x="4561" y="2502"/>
                    <a:pt x="4430" y="2432"/>
                    <a:pt x="4380" y="2401"/>
                  </a:cubicBezTo>
                  <a:cubicBezTo>
                    <a:pt x="4303" y="2252"/>
                    <a:pt x="4200" y="2140"/>
                    <a:pt x="4098" y="2063"/>
                  </a:cubicBezTo>
                  <a:cubicBezTo>
                    <a:pt x="4287" y="1980"/>
                    <a:pt x="4549" y="1922"/>
                    <a:pt x="4915" y="1922"/>
                  </a:cubicBezTo>
                  <a:cubicBezTo>
                    <a:pt x="4989" y="1918"/>
                    <a:pt x="5050" y="1858"/>
                    <a:pt x="5050" y="1785"/>
                  </a:cubicBezTo>
                  <a:cubicBezTo>
                    <a:pt x="5050" y="1712"/>
                    <a:pt x="4991" y="1652"/>
                    <a:pt x="4917" y="1652"/>
                  </a:cubicBezTo>
                  <a:cubicBezTo>
                    <a:pt x="4345" y="1652"/>
                    <a:pt x="3711" y="1791"/>
                    <a:pt x="3447" y="2300"/>
                  </a:cubicBezTo>
                  <a:cubicBezTo>
                    <a:pt x="3364" y="2190"/>
                    <a:pt x="3281" y="2103"/>
                    <a:pt x="3189" y="2021"/>
                  </a:cubicBezTo>
                  <a:cubicBezTo>
                    <a:pt x="3220" y="1956"/>
                    <a:pt x="3285" y="1855"/>
                    <a:pt x="3413" y="1752"/>
                  </a:cubicBezTo>
                  <a:cubicBezTo>
                    <a:pt x="3806" y="1434"/>
                    <a:pt x="4447" y="1368"/>
                    <a:pt x="4917" y="1368"/>
                  </a:cubicBezTo>
                  <a:cubicBezTo>
                    <a:pt x="4991" y="1368"/>
                    <a:pt x="5050" y="1310"/>
                    <a:pt x="5050" y="1236"/>
                  </a:cubicBezTo>
                  <a:cubicBezTo>
                    <a:pt x="5050" y="1163"/>
                    <a:pt x="4991" y="1104"/>
                    <a:pt x="4917" y="1104"/>
                  </a:cubicBezTo>
                  <a:cubicBezTo>
                    <a:pt x="4591" y="1104"/>
                    <a:pt x="4318" y="1133"/>
                    <a:pt x="4088" y="1181"/>
                  </a:cubicBezTo>
                  <a:cubicBezTo>
                    <a:pt x="4135" y="983"/>
                    <a:pt x="4270" y="672"/>
                    <a:pt x="4644" y="535"/>
                  </a:cubicBezTo>
                  <a:cubicBezTo>
                    <a:pt x="4714" y="510"/>
                    <a:pt x="4748" y="434"/>
                    <a:pt x="4724" y="365"/>
                  </a:cubicBezTo>
                  <a:cubicBezTo>
                    <a:pt x="4704" y="310"/>
                    <a:pt x="4653" y="277"/>
                    <a:pt x="4598" y="277"/>
                  </a:cubicBezTo>
                  <a:cubicBezTo>
                    <a:pt x="4583" y="277"/>
                    <a:pt x="4567" y="279"/>
                    <a:pt x="4552" y="285"/>
                  </a:cubicBezTo>
                  <a:cubicBezTo>
                    <a:pt x="4441" y="326"/>
                    <a:pt x="4345" y="379"/>
                    <a:pt x="4263" y="438"/>
                  </a:cubicBezTo>
                  <a:cubicBezTo>
                    <a:pt x="4215" y="285"/>
                    <a:pt x="4102" y="123"/>
                    <a:pt x="3874" y="14"/>
                  </a:cubicBezTo>
                  <a:cubicBezTo>
                    <a:pt x="3855" y="5"/>
                    <a:pt x="3835" y="0"/>
                    <a:pt x="3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CAB566-6BAD-5067-A7FD-472A8306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503"/>
            <a:ext cx="5233307" cy="812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B8052-76E8-D0FF-F91A-83AA50EAA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0349"/>
            <a:ext cx="9144000" cy="1566916"/>
          </a:xfrm>
          <a:prstGeom prst="rect">
            <a:avLst/>
          </a:prstGeom>
        </p:spPr>
      </p:pic>
      <p:graphicFrame>
        <p:nvGraphicFramePr>
          <p:cNvPr id="6" name="Google Shape;324;p44">
            <a:extLst>
              <a:ext uri="{FF2B5EF4-FFF2-40B4-BE49-F238E27FC236}">
                <a16:creationId xmlns:a16="http://schemas.microsoft.com/office/drawing/2014/main" id="{63936134-1E6A-8994-BD9F-450257FA2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947982"/>
              </p:ext>
            </p:extLst>
          </p:nvPr>
        </p:nvGraphicFramePr>
        <p:xfrm>
          <a:off x="3788230" y="1533449"/>
          <a:ext cx="4808765" cy="2026899"/>
        </p:xfrm>
        <a:graphic>
          <a:graphicData uri="http://schemas.openxmlformats.org/drawingml/2006/table">
            <a:tbl>
              <a:tblPr>
                <a:noFill/>
                <a:tableStyleId>{7583600B-C640-4D45-9A02-04823518395A}</a:tableStyleId>
              </a:tblPr>
              <a:tblGrid>
                <a:gridCol w="2400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age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sex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 err="1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chest_pain_type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resting_blood_pressure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cholesterol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blood_sugar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electrocardiographic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maximum_heat_rate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 err="1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exercise_induced_agina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oldpeak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slope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number_of_major_vessels</a:t>
                      </a:r>
                      <a:endParaRPr lang="en-IN"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thalassemia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target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205363"/>
                  </a:ext>
                </a:extLst>
              </a:tr>
            </a:tbl>
          </a:graphicData>
        </a:graphic>
      </p:graphicFrame>
      <p:sp>
        <p:nvSpPr>
          <p:cNvPr id="7" name="Google Shape;574;p54">
            <a:extLst>
              <a:ext uri="{FF2B5EF4-FFF2-40B4-BE49-F238E27FC236}">
                <a16:creationId xmlns:a16="http://schemas.microsoft.com/office/drawing/2014/main" id="{8386337A-D631-19A9-7735-35D705405732}"/>
              </a:ext>
            </a:extLst>
          </p:cNvPr>
          <p:cNvSpPr txBox="1">
            <a:spLocks/>
          </p:cNvSpPr>
          <p:nvPr/>
        </p:nvSpPr>
        <p:spPr>
          <a:xfrm>
            <a:off x="57150" y="-17533"/>
            <a:ext cx="2217233" cy="64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lbert Sans ExtraBold"/>
              <a:buNone/>
              <a:defRPr sz="70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3200" dirty="0">
                <a:solidFill>
                  <a:schemeClr val="bg1"/>
                </a:solidFill>
              </a:rPr>
              <a:t>old names</a:t>
            </a:r>
          </a:p>
        </p:txBody>
      </p:sp>
      <p:sp>
        <p:nvSpPr>
          <p:cNvPr id="8" name="Google Shape;574;p54">
            <a:extLst>
              <a:ext uri="{FF2B5EF4-FFF2-40B4-BE49-F238E27FC236}">
                <a16:creationId xmlns:a16="http://schemas.microsoft.com/office/drawing/2014/main" id="{17002CF1-8CEE-BDA9-B4D0-FAE08C717AD9}"/>
              </a:ext>
            </a:extLst>
          </p:cNvPr>
          <p:cNvSpPr txBox="1">
            <a:spLocks/>
          </p:cNvSpPr>
          <p:nvPr/>
        </p:nvSpPr>
        <p:spPr>
          <a:xfrm>
            <a:off x="5543550" y="884116"/>
            <a:ext cx="2590069" cy="64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lbert Sans ExtraBold"/>
              <a:buNone/>
              <a:defRPr sz="70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3200" dirty="0">
                <a:solidFill>
                  <a:schemeClr val="bg1"/>
                </a:solidFill>
              </a:rPr>
              <a:t>new names</a:t>
            </a:r>
          </a:p>
        </p:txBody>
      </p:sp>
    </p:spTree>
    <p:extLst>
      <p:ext uri="{BB962C8B-B14F-4D97-AF65-F5344CB8AC3E}">
        <p14:creationId xmlns:p14="http://schemas.microsoft.com/office/powerpoint/2010/main" val="773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713225" y="1818663"/>
            <a:ext cx="5067600" cy="1667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and Insights</a:t>
            </a:r>
            <a:endParaRPr dirty="0"/>
          </a:p>
        </p:txBody>
      </p:sp>
      <p:sp>
        <p:nvSpPr>
          <p:cNvPr id="384" name="Google Shape;384;p47"/>
          <p:cNvSpPr txBox="1">
            <a:spLocks noGrp="1"/>
          </p:cNvSpPr>
          <p:nvPr>
            <p:ph type="title" idx="2"/>
          </p:nvPr>
        </p:nvSpPr>
        <p:spPr>
          <a:xfrm>
            <a:off x="713225" y="759934"/>
            <a:ext cx="1246204" cy="1058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5" name="Google Shape;385;p47"/>
          <p:cNvSpPr txBox="1">
            <a:spLocks noGrp="1"/>
          </p:cNvSpPr>
          <p:nvPr>
            <p:ph type="subTitle" idx="1"/>
          </p:nvPr>
        </p:nvSpPr>
        <p:spPr>
          <a:xfrm>
            <a:off x="713225" y="3861615"/>
            <a:ext cx="43785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 , Graphs and charts d</a:t>
            </a:r>
            <a:endParaRPr dirty="0"/>
          </a:p>
        </p:txBody>
      </p:sp>
      <p:sp>
        <p:nvSpPr>
          <p:cNvPr id="386" name="Google Shape;386;p47"/>
          <p:cNvSpPr/>
          <p:nvPr/>
        </p:nvSpPr>
        <p:spPr>
          <a:xfrm rot="-2700000">
            <a:off x="5954438" y="1164712"/>
            <a:ext cx="2847865" cy="2814076"/>
          </a:xfrm>
          <a:custGeom>
            <a:avLst/>
            <a:gdLst/>
            <a:ahLst/>
            <a:cxnLst/>
            <a:rect l="l" t="t" r="r" b="b"/>
            <a:pathLst>
              <a:path w="9187" h="9078" extrusionOk="0">
                <a:moveTo>
                  <a:pt x="7096" y="1125"/>
                </a:moveTo>
                <a:lnTo>
                  <a:pt x="8008" y="2036"/>
                </a:lnTo>
                <a:cubicBezTo>
                  <a:pt x="7897" y="2094"/>
                  <a:pt x="7779" y="2142"/>
                  <a:pt x="7655" y="2179"/>
                </a:cubicBezTo>
                <a:lnTo>
                  <a:pt x="6953" y="1477"/>
                </a:lnTo>
                <a:cubicBezTo>
                  <a:pt x="6989" y="1358"/>
                  <a:pt x="7036" y="1240"/>
                  <a:pt x="7096" y="1125"/>
                </a:cubicBezTo>
                <a:close/>
                <a:moveTo>
                  <a:pt x="6881" y="1782"/>
                </a:moveTo>
                <a:lnTo>
                  <a:pt x="7351" y="2251"/>
                </a:lnTo>
                <a:cubicBezTo>
                  <a:pt x="7193" y="2278"/>
                  <a:pt x="7023" y="2291"/>
                  <a:pt x="6839" y="2293"/>
                </a:cubicBezTo>
                <a:cubicBezTo>
                  <a:pt x="6842" y="2119"/>
                  <a:pt x="6853" y="1950"/>
                  <a:pt x="6881" y="1782"/>
                </a:cubicBezTo>
                <a:close/>
                <a:moveTo>
                  <a:pt x="8703" y="1926"/>
                </a:moveTo>
                <a:cubicBezTo>
                  <a:pt x="8745" y="1926"/>
                  <a:pt x="8787" y="1942"/>
                  <a:pt x="8818" y="1974"/>
                </a:cubicBezTo>
                <a:cubicBezTo>
                  <a:pt x="8888" y="2042"/>
                  <a:pt x="8881" y="2155"/>
                  <a:pt x="8805" y="2219"/>
                </a:cubicBezTo>
                <a:cubicBezTo>
                  <a:pt x="8232" y="2693"/>
                  <a:pt x="7600" y="2878"/>
                  <a:pt x="6866" y="2889"/>
                </a:cubicBezTo>
                <a:cubicBezTo>
                  <a:pt x="6856" y="2778"/>
                  <a:pt x="6849" y="2669"/>
                  <a:pt x="6844" y="2560"/>
                </a:cubicBezTo>
                <a:cubicBezTo>
                  <a:pt x="7509" y="2554"/>
                  <a:pt x="8081" y="2390"/>
                  <a:pt x="8595" y="1965"/>
                </a:cubicBezTo>
                <a:cubicBezTo>
                  <a:pt x="8627" y="1939"/>
                  <a:pt x="8665" y="1926"/>
                  <a:pt x="8703" y="1926"/>
                </a:cubicBezTo>
                <a:close/>
                <a:moveTo>
                  <a:pt x="5487" y="3063"/>
                </a:moveTo>
                <a:cubicBezTo>
                  <a:pt x="5656" y="3078"/>
                  <a:pt x="5809" y="3093"/>
                  <a:pt x="6021" y="3112"/>
                </a:cubicBezTo>
                <a:cubicBezTo>
                  <a:pt x="6038" y="3294"/>
                  <a:pt x="6056" y="3474"/>
                  <a:pt x="6069" y="3644"/>
                </a:cubicBezTo>
                <a:lnTo>
                  <a:pt x="5487" y="3063"/>
                </a:lnTo>
                <a:close/>
                <a:moveTo>
                  <a:pt x="5020" y="3042"/>
                </a:moveTo>
                <a:cubicBezTo>
                  <a:pt x="5043" y="3042"/>
                  <a:pt x="5067" y="3042"/>
                  <a:pt x="5091" y="3043"/>
                </a:cubicBezTo>
                <a:lnTo>
                  <a:pt x="6089" y="4041"/>
                </a:lnTo>
                <a:cubicBezTo>
                  <a:pt x="6092" y="4206"/>
                  <a:pt x="6086" y="4361"/>
                  <a:pt x="6062" y="4510"/>
                </a:cubicBezTo>
                <a:lnTo>
                  <a:pt x="4619" y="3069"/>
                </a:lnTo>
                <a:cubicBezTo>
                  <a:pt x="4750" y="3050"/>
                  <a:pt x="4882" y="3042"/>
                  <a:pt x="5020" y="3042"/>
                </a:cubicBezTo>
                <a:close/>
                <a:moveTo>
                  <a:pt x="4318" y="3142"/>
                </a:moveTo>
                <a:lnTo>
                  <a:pt x="5991" y="4816"/>
                </a:lnTo>
                <a:cubicBezTo>
                  <a:pt x="5953" y="4931"/>
                  <a:pt x="5902" y="5043"/>
                  <a:pt x="5834" y="5153"/>
                </a:cubicBezTo>
                <a:lnTo>
                  <a:pt x="3980" y="3300"/>
                </a:lnTo>
                <a:cubicBezTo>
                  <a:pt x="4091" y="3232"/>
                  <a:pt x="4202" y="3181"/>
                  <a:pt x="4318" y="3142"/>
                </a:cubicBezTo>
                <a:close/>
                <a:moveTo>
                  <a:pt x="3763" y="3458"/>
                </a:moveTo>
                <a:lnTo>
                  <a:pt x="5676" y="5371"/>
                </a:lnTo>
                <a:cubicBezTo>
                  <a:pt x="5601" y="5459"/>
                  <a:pt x="5516" y="5543"/>
                  <a:pt x="5428" y="5619"/>
                </a:cubicBezTo>
                <a:lnTo>
                  <a:pt x="4395" y="4587"/>
                </a:lnTo>
                <a:cubicBezTo>
                  <a:pt x="4370" y="4561"/>
                  <a:pt x="4335" y="4548"/>
                  <a:pt x="4301" y="4548"/>
                </a:cubicBezTo>
                <a:cubicBezTo>
                  <a:pt x="4267" y="4548"/>
                  <a:pt x="4233" y="4561"/>
                  <a:pt x="4207" y="4587"/>
                </a:cubicBezTo>
                <a:cubicBezTo>
                  <a:pt x="4156" y="4638"/>
                  <a:pt x="4156" y="4723"/>
                  <a:pt x="4207" y="4775"/>
                </a:cubicBezTo>
                <a:lnTo>
                  <a:pt x="5210" y="5777"/>
                </a:lnTo>
                <a:cubicBezTo>
                  <a:pt x="5100" y="5845"/>
                  <a:pt x="4988" y="5897"/>
                  <a:pt x="4872" y="5935"/>
                </a:cubicBezTo>
                <a:lnTo>
                  <a:pt x="3198" y="4262"/>
                </a:lnTo>
                <a:cubicBezTo>
                  <a:pt x="3237" y="4145"/>
                  <a:pt x="3289" y="4033"/>
                  <a:pt x="3357" y="3923"/>
                </a:cubicBezTo>
                <a:lnTo>
                  <a:pt x="3799" y="4365"/>
                </a:lnTo>
                <a:cubicBezTo>
                  <a:pt x="3825" y="4391"/>
                  <a:pt x="3858" y="4404"/>
                  <a:pt x="3892" y="4404"/>
                </a:cubicBezTo>
                <a:cubicBezTo>
                  <a:pt x="3926" y="4404"/>
                  <a:pt x="3960" y="4391"/>
                  <a:pt x="3986" y="4365"/>
                </a:cubicBezTo>
                <a:cubicBezTo>
                  <a:pt x="4037" y="4314"/>
                  <a:pt x="4037" y="4229"/>
                  <a:pt x="3986" y="4177"/>
                </a:cubicBezTo>
                <a:lnTo>
                  <a:pt x="3516" y="3707"/>
                </a:lnTo>
                <a:cubicBezTo>
                  <a:pt x="3589" y="3618"/>
                  <a:pt x="3675" y="3531"/>
                  <a:pt x="3763" y="3458"/>
                </a:cubicBezTo>
                <a:close/>
                <a:moveTo>
                  <a:pt x="3120" y="5431"/>
                </a:moveTo>
                <a:lnTo>
                  <a:pt x="3701" y="6012"/>
                </a:lnTo>
                <a:cubicBezTo>
                  <a:pt x="3530" y="5999"/>
                  <a:pt x="3358" y="5981"/>
                  <a:pt x="3168" y="5965"/>
                </a:cubicBezTo>
                <a:cubicBezTo>
                  <a:pt x="3149" y="5760"/>
                  <a:pt x="3134" y="5601"/>
                  <a:pt x="3120" y="5431"/>
                </a:cubicBezTo>
                <a:close/>
                <a:moveTo>
                  <a:pt x="3126" y="4566"/>
                </a:moveTo>
                <a:lnTo>
                  <a:pt x="4569" y="6009"/>
                </a:lnTo>
                <a:cubicBezTo>
                  <a:pt x="4434" y="6027"/>
                  <a:pt x="4295" y="6035"/>
                  <a:pt x="4151" y="6035"/>
                </a:cubicBezTo>
                <a:cubicBezTo>
                  <a:pt x="4133" y="6035"/>
                  <a:pt x="4116" y="6035"/>
                  <a:pt x="4098" y="6035"/>
                </a:cubicBezTo>
                <a:lnTo>
                  <a:pt x="3099" y="5035"/>
                </a:lnTo>
                <a:cubicBezTo>
                  <a:pt x="3096" y="4870"/>
                  <a:pt x="3103" y="4715"/>
                  <a:pt x="3126" y="4566"/>
                </a:cubicBezTo>
                <a:close/>
                <a:moveTo>
                  <a:pt x="7042" y="267"/>
                </a:moveTo>
                <a:cubicBezTo>
                  <a:pt x="7084" y="267"/>
                  <a:pt x="7125" y="282"/>
                  <a:pt x="7158" y="314"/>
                </a:cubicBezTo>
                <a:cubicBezTo>
                  <a:pt x="7218" y="375"/>
                  <a:pt x="7222" y="472"/>
                  <a:pt x="7167" y="539"/>
                </a:cubicBezTo>
                <a:cubicBezTo>
                  <a:pt x="5713" y="2299"/>
                  <a:pt x="7599" y="4299"/>
                  <a:pt x="5976" y="5921"/>
                </a:cubicBezTo>
                <a:cubicBezTo>
                  <a:pt x="5404" y="6493"/>
                  <a:pt x="4786" y="6630"/>
                  <a:pt x="4149" y="6630"/>
                </a:cubicBezTo>
                <a:cubicBezTo>
                  <a:pt x="3569" y="6630"/>
                  <a:pt x="2973" y="6517"/>
                  <a:pt x="2379" y="6517"/>
                </a:cubicBezTo>
                <a:cubicBezTo>
                  <a:pt x="1774" y="6517"/>
                  <a:pt x="1172" y="6634"/>
                  <a:pt x="594" y="7111"/>
                </a:cubicBezTo>
                <a:cubicBezTo>
                  <a:pt x="562" y="7137"/>
                  <a:pt x="524" y="7150"/>
                  <a:pt x="486" y="7150"/>
                </a:cubicBezTo>
                <a:cubicBezTo>
                  <a:pt x="444" y="7150"/>
                  <a:pt x="402" y="7134"/>
                  <a:pt x="370" y="7102"/>
                </a:cubicBezTo>
                <a:cubicBezTo>
                  <a:pt x="301" y="7033"/>
                  <a:pt x="307" y="6920"/>
                  <a:pt x="383" y="6858"/>
                </a:cubicBezTo>
                <a:cubicBezTo>
                  <a:pt x="790" y="6523"/>
                  <a:pt x="1242" y="6318"/>
                  <a:pt x="1769" y="6235"/>
                </a:cubicBezTo>
                <a:cubicBezTo>
                  <a:pt x="1983" y="6201"/>
                  <a:pt x="2194" y="6188"/>
                  <a:pt x="2402" y="6188"/>
                </a:cubicBezTo>
                <a:cubicBezTo>
                  <a:pt x="3016" y="6188"/>
                  <a:pt x="3600" y="6300"/>
                  <a:pt x="4149" y="6300"/>
                </a:cubicBezTo>
                <a:cubicBezTo>
                  <a:pt x="4719" y="6300"/>
                  <a:pt x="5252" y="6179"/>
                  <a:pt x="5744" y="5688"/>
                </a:cubicBezTo>
                <a:cubicBezTo>
                  <a:pt x="7212" y="4220"/>
                  <a:pt x="5361" y="2206"/>
                  <a:pt x="6914" y="328"/>
                </a:cubicBezTo>
                <a:cubicBezTo>
                  <a:pt x="6947" y="287"/>
                  <a:pt x="6994" y="267"/>
                  <a:pt x="7042" y="267"/>
                </a:cubicBezTo>
                <a:close/>
                <a:moveTo>
                  <a:pt x="2349" y="6783"/>
                </a:moveTo>
                <a:lnTo>
                  <a:pt x="2349" y="6783"/>
                </a:lnTo>
                <a:cubicBezTo>
                  <a:pt x="2348" y="6942"/>
                  <a:pt x="2337" y="7114"/>
                  <a:pt x="2307" y="7295"/>
                </a:cubicBezTo>
                <a:lnTo>
                  <a:pt x="1837" y="6825"/>
                </a:lnTo>
                <a:cubicBezTo>
                  <a:pt x="2005" y="6797"/>
                  <a:pt x="2176" y="6785"/>
                  <a:pt x="2349" y="6783"/>
                </a:cubicBezTo>
                <a:close/>
                <a:moveTo>
                  <a:pt x="1532" y="6898"/>
                </a:moveTo>
                <a:lnTo>
                  <a:pt x="2233" y="7599"/>
                </a:lnTo>
                <a:cubicBezTo>
                  <a:pt x="2197" y="7716"/>
                  <a:pt x="2150" y="7832"/>
                  <a:pt x="2091" y="7953"/>
                </a:cubicBezTo>
                <a:lnTo>
                  <a:pt x="1180" y="7040"/>
                </a:lnTo>
                <a:cubicBezTo>
                  <a:pt x="1297" y="6982"/>
                  <a:pt x="1414" y="6934"/>
                  <a:pt x="1532" y="6898"/>
                </a:cubicBezTo>
                <a:close/>
                <a:moveTo>
                  <a:pt x="7043" y="0"/>
                </a:moveTo>
                <a:cubicBezTo>
                  <a:pt x="6919" y="0"/>
                  <a:pt x="6795" y="53"/>
                  <a:pt x="6709" y="157"/>
                </a:cubicBezTo>
                <a:cubicBezTo>
                  <a:pt x="6206" y="765"/>
                  <a:pt x="5994" y="1444"/>
                  <a:pt x="5979" y="2242"/>
                </a:cubicBezTo>
                <a:cubicBezTo>
                  <a:pt x="5688" y="2215"/>
                  <a:pt x="5393" y="2185"/>
                  <a:pt x="5103" y="2181"/>
                </a:cubicBezTo>
                <a:lnTo>
                  <a:pt x="5101" y="2181"/>
                </a:lnTo>
                <a:cubicBezTo>
                  <a:pt x="5029" y="2181"/>
                  <a:pt x="4968" y="2240"/>
                  <a:pt x="4968" y="2313"/>
                </a:cubicBezTo>
                <a:cubicBezTo>
                  <a:pt x="4967" y="2386"/>
                  <a:pt x="5026" y="2446"/>
                  <a:pt x="5100" y="2447"/>
                </a:cubicBezTo>
                <a:cubicBezTo>
                  <a:pt x="5388" y="2452"/>
                  <a:pt x="5688" y="2482"/>
                  <a:pt x="5980" y="2509"/>
                </a:cubicBezTo>
                <a:cubicBezTo>
                  <a:pt x="5984" y="2621"/>
                  <a:pt x="5990" y="2731"/>
                  <a:pt x="5999" y="2842"/>
                </a:cubicBezTo>
                <a:cubicBezTo>
                  <a:pt x="5657" y="2811"/>
                  <a:pt x="5337" y="2777"/>
                  <a:pt x="5033" y="2777"/>
                </a:cubicBezTo>
                <a:cubicBezTo>
                  <a:pt x="4453" y="2777"/>
                  <a:pt x="3934" y="2899"/>
                  <a:pt x="3445" y="3388"/>
                </a:cubicBezTo>
                <a:cubicBezTo>
                  <a:pt x="2698" y="4135"/>
                  <a:pt x="2808" y="4960"/>
                  <a:pt x="2899" y="5942"/>
                </a:cubicBezTo>
                <a:cubicBezTo>
                  <a:pt x="2788" y="5934"/>
                  <a:pt x="2678" y="5928"/>
                  <a:pt x="2566" y="5923"/>
                </a:cubicBezTo>
                <a:cubicBezTo>
                  <a:pt x="2464" y="4829"/>
                  <a:pt x="2392" y="3974"/>
                  <a:pt x="3212" y="3155"/>
                </a:cubicBezTo>
                <a:cubicBezTo>
                  <a:pt x="3595" y="2770"/>
                  <a:pt x="4019" y="2555"/>
                  <a:pt x="4540" y="2479"/>
                </a:cubicBezTo>
                <a:cubicBezTo>
                  <a:pt x="4613" y="2469"/>
                  <a:pt x="4664" y="2401"/>
                  <a:pt x="4652" y="2329"/>
                </a:cubicBezTo>
                <a:cubicBezTo>
                  <a:pt x="4643" y="2263"/>
                  <a:pt x="4587" y="2215"/>
                  <a:pt x="4523" y="2215"/>
                </a:cubicBezTo>
                <a:cubicBezTo>
                  <a:pt x="4516" y="2215"/>
                  <a:pt x="4509" y="2216"/>
                  <a:pt x="4502" y="2217"/>
                </a:cubicBezTo>
                <a:cubicBezTo>
                  <a:pt x="3927" y="2300"/>
                  <a:pt x="3444" y="2546"/>
                  <a:pt x="3022" y="2968"/>
                </a:cubicBezTo>
                <a:cubicBezTo>
                  <a:pt x="2143" y="3847"/>
                  <a:pt x="2190" y="4774"/>
                  <a:pt x="2297" y="5923"/>
                </a:cubicBezTo>
                <a:cubicBezTo>
                  <a:pt x="1500" y="5938"/>
                  <a:pt x="821" y="6150"/>
                  <a:pt x="212" y="6654"/>
                </a:cubicBezTo>
                <a:cubicBezTo>
                  <a:pt x="15" y="6815"/>
                  <a:pt x="1" y="7111"/>
                  <a:pt x="181" y="7291"/>
                </a:cubicBezTo>
                <a:cubicBezTo>
                  <a:pt x="265" y="7375"/>
                  <a:pt x="374" y="7417"/>
                  <a:pt x="485" y="7417"/>
                </a:cubicBezTo>
                <a:cubicBezTo>
                  <a:pt x="582" y="7417"/>
                  <a:pt x="681" y="7384"/>
                  <a:pt x="762" y="7317"/>
                </a:cubicBezTo>
                <a:cubicBezTo>
                  <a:pt x="823" y="7267"/>
                  <a:pt x="883" y="7221"/>
                  <a:pt x="944" y="7180"/>
                </a:cubicBezTo>
                <a:lnTo>
                  <a:pt x="1952" y="8188"/>
                </a:lnTo>
                <a:cubicBezTo>
                  <a:pt x="1911" y="8249"/>
                  <a:pt x="1865" y="8310"/>
                  <a:pt x="1815" y="8370"/>
                </a:cubicBezTo>
                <a:cubicBezTo>
                  <a:pt x="1672" y="8543"/>
                  <a:pt x="1683" y="8793"/>
                  <a:pt x="1841" y="8951"/>
                </a:cubicBezTo>
                <a:cubicBezTo>
                  <a:pt x="1926" y="9036"/>
                  <a:pt x="2035" y="9077"/>
                  <a:pt x="2145" y="9077"/>
                </a:cubicBezTo>
                <a:cubicBezTo>
                  <a:pt x="2269" y="9077"/>
                  <a:pt x="2393" y="9024"/>
                  <a:pt x="2478" y="8920"/>
                </a:cubicBezTo>
                <a:cubicBezTo>
                  <a:pt x="2726" y="8621"/>
                  <a:pt x="2905" y="8301"/>
                  <a:pt x="3028" y="7945"/>
                </a:cubicBezTo>
                <a:cubicBezTo>
                  <a:pt x="3050" y="7876"/>
                  <a:pt x="3014" y="7800"/>
                  <a:pt x="2944" y="7777"/>
                </a:cubicBezTo>
                <a:cubicBezTo>
                  <a:pt x="2930" y="7772"/>
                  <a:pt x="2916" y="7770"/>
                  <a:pt x="2902" y="7770"/>
                </a:cubicBezTo>
                <a:cubicBezTo>
                  <a:pt x="2846" y="7770"/>
                  <a:pt x="2794" y="7804"/>
                  <a:pt x="2776" y="7859"/>
                </a:cubicBezTo>
                <a:cubicBezTo>
                  <a:pt x="2664" y="8185"/>
                  <a:pt x="2500" y="8475"/>
                  <a:pt x="2274" y="8751"/>
                </a:cubicBezTo>
                <a:cubicBezTo>
                  <a:pt x="2241" y="8791"/>
                  <a:pt x="2194" y="8811"/>
                  <a:pt x="2147" y="8811"/>
                </a:cubicBezTo>
                <a:cubicBezTo>
                  <a:pt x="2104" y="8811"/>
                  <a:pt x="2062" y="8795"/>
                  <a:pt x="2030" y="8763"/>
                </a:cubicBezTo>
                <a:cubicBezTo>
                  <a:pt x="1969" y="8702"/>
                  <a:pt x="1965" y="8607"/>
                  <a:pt x="2021" y="8540"/>
                </a:cubicBezTo>
                <a:cubicBezTo>
                  <a:pt x="2447" y="8021"/>
                  <a:pt x="2607" y="7457"/>
                  <a:pt x="2615" y="6788"/>
                </a:cubicBezTo>
                <a:cubicBezTo>
                  <a:pt x="2724" y="6793"/>
                  <a:pt x="2833" y="6802"/>
                  <a:pt x="2944" y="6810"/>
                </a:cubicBezTo>
                <a:cubicBezTo>
                  <a:pt x="2941" y="6987"/>
                  <a:pt x="2930" y="7148"/>
                  <a:pt x="2908" y="7304"/>
                </a:cubicBezTo>
                <a:cubicBezTo>
                  <a:pt x="2896" y="7384"/>
                  <a:pt x="2958" y="7456"/>
                  <a:pt x="3040" y="7456"/>
                </a:cubicBezTo>
                <a:cubicBezTo>
                  <a:pt x="3106" y="7456"/>
                  <a:pt x="3162" y="7408"/>
                  <a:pt x="3171" y="7342"/>
                </a:cubicBezTo>
                <a:cubicBezTo>
                  <a:pt x="3194" y="7180"/>
                  <a:pt x="3207" y="7014"/>
                  <a:pt x="3210" y="6834"/>
                </a:cubicBezTo>
                <a:cubicBezTo>
                  <a:pt x="3542" y="6865"/>
                  <a:pt x="3858" y="6892"/>
                  <a:pt x="4162" y="6892"/>
                </a:cubicBezTo>
                <a:cubicBezTo>
                  <a:pt x="4884" y="6892"/>
                  <a:pt x="5536" y="6737"/>
                  <a:pt x="6165" y="6109"/>
                </a:cubicBezTo>
                <a:cubicBezTo>
                  <a:pt x="7043" y="5230"/>
                  <a:pt x="6998" y="4309"/>
                  <a:pt x="6890" y="3153"/>
                </a:cubicBezTo>
                <a:cubicBezTo>
                  <a:pt x="7695" y="3139"/>
                  <a:pt x="8372" y="2922"/>
                  <a:pt x="8976" y="2423"/>
                </a:cubicBezTo>
                <a:cubicBezTo>
                  <a:pt x="9171" y="2261"/>
                  <a:pt x="9187" y="1965"/>
                  <a:pt x="9007" y="1785"/>
                </a:cubicBezTo>
                <a:cubicBezTo>
                  <a:pt x="8923" y="1702"/>
                  <a:pt x="8813" y="1660"/>
                  <a:pt x="8703" y="1660"/>
                </a:cubicBezTo>
                <a:cubicBezTo>
                  <a:pt x="8605" y="1660"/>
                  <a:pt x="8506" y="1693"/>
                  <a:pt x="8425" y="1759"/>
                </a:cubicBezTo>
                <a:cubicBezTo>
                  <a:pt x="8366" y="1809"/>
                  <a:pt x="8305" y="1855"/>
                  <a:pt x="8244" y="1896"/>
                </a:cubicBezTo>
                <a:lnTo>
                  <a:pt x="7236" y="888"/>
                </a:lnTo>
                <a:cubicBezTo>
                  <a:pt x="7277" y="828"/>
                  <a:pt x="7322" y="767"/>
                  <a:pt x="7373" y="707"/>
                </a:cubicBezTo>
                <a:cubicBezTo>
                  <a:pt x="7515" y="534"/>
                  <a:pt x="7503" y="284"/>
                  <a:pt x="7347" y="126"/>
                </a:cubicBezTo>
                <a:cubicBezTo>
                  <a:pt x="7262" y="42"/>
                  <a:pt x="7152" y="0"/>
                  <a:pt x="7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0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Statistics</a:t>
            </a:r>
            <a:endParaRPr dirty="0"/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720000" y="1109618"/>
            <a:ext cx="7704000" cy="637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statistics (mean, median, standard deviation, min and max) for numerical attributes like age, blood pressure, cholesterol, and heart rate.</a:t>
            </a:r>
          </a:p>
        </p:txBody>
      </p:sp>
      <p:grpSp>
        <p:nvGrpSpPr>
          <p:cNvPr id="321" name="Google Shape;321;p44"/>
          <p:cNvGrpSpPr/>
          <p:nvPr/>
        </p:nvGrpSpPr>
        <p:grpSpPr>
          <a:xfrm>
            <a:off x="8706623" y="4666075"/>
            <a:ext cx="298173" cy="397206"/>
            <a:chOff x="4781250" y="3608000"/>
            <a:chExt cx="170375" cy="226975"/>
          </a:xfrm>
        </p:grpSpPr>
        <p:sp>
          <p:nvSpPr>
            <p:cNvPr id="322" name="Google Shape;322;p44"/>
            <p:cNvSpPr/>
            <p:nvPr/>
          </p:nvSpPr>
          <p:spPr>
            <a:xfrm>
              <a:off x="4781250" y="3608150"/>
              <a:ext cx="167625" cy="226825"/>
            </a:xfrm>
            <a:custGeom>
              <a:avLst/>
              <a:gdLst/>
              <a:ahLst/>
              <a:cxnLst/>
              <a:rect l="l" t="t" r="r" b="b"/>
              <a:pathLst>
                <a:path w="6705" h="9073" extrusionOk="0">
                  <a:moveTo>
                    <a:pt x="893" y="261"/>
                  </a:moveTo>
                  <a:cubicBezTo>
                    <a:pt x="1512" y="510"/>
                    <a:pt x="1912" y="1119"/>
                    <a:pt x="2141" y="1597"/>
                  </a:cubicBezTo>
                  <a:cubicBezTo>
                    <a:pt x="2024" y="1775"/>
                    <a:pt x="1921" y="1961"/>
                    <a:pt x="1833" y="2157"/>
                  </a:cubicBezTo>
                  <a:cubicBezTo>
                    <a:pt x="1304" y="1361"/>
                    <a:pt x="600" y="1256"/>
                    <a:pt x="362" y="1243"/>
                  </a:cubicBezTo>
                  <a:cubicBezTo>
                    <a:pt x="286" y="1089"/>
                    <a:pt x="291" y="850"/>
                    <a:pt x="378" y="647"/>
                  </a:cubicBezTo>
                  <a:cubicBezTo>
                    <a:pt x="547" y="260"/>
                    <a:pt x="884" y="266"/>
                    <a:pt x="893" y="261"/>
                  </a:cubicBezTo>
                  <a:close/>
                  <a:moveTo>
                    <a:pt x="1827" y="7284"/>
                  </a:moveTo>
                  <a:cubicBezTo>
                    <a:pt x="1978" y="7438"/>
                    <a:pt x="2128" y="7578"/>
                    <a:pt x="2275" y="7707"/>
                  </a:cubicBezTo>
                  <a:lnTo>
                    <a:pt x="2142" y="8250"/>
                  </a:lnTo>
                  <a:lnTo>
                    <a:pt x="1827" y="8250"/>
                  </a:lnTo>
                  <a:lnTo>
                    <a:pt x="1827" y="7284"/>
                  </a:lnTo>
                  <a:close/>
                  <a:moveTo>
                    <a:pt x="900" y="0"/>
                  </a:moveTo>
                  <a:cubicBezTo>
                    <a:pt x="739" y="0"/>
                    <a:pt x="338" y="90"/>
                    <a:pt x="139" y="545"/>
                  </a:cubicBezTo>
                  <a:cubicBezTo>
                    <a:pt x="1" y="861"/>
                    <a:pt x="19" y="1236"/>
                    <a:pt x="183" y="1458"/>
                  </a:cubicBezTo>
                  <a:cubicBezTo>
                    <a:pt x="208" y="1492"/>
                    <a:pt x="246" y="1512"/>
                    <a:pt x="288" y="1512"/>
                  </a:cubicBezTo>
                  <a:cubicBezTo>
                    <a:pt x="291" y="1512"/>
                    <a:pt x="294" y="1512"/>
                    <a:pt x="297" y="1512"/>
                  </a:cubicBezTo>
                  <a:cubicBezTo>
                    <a:pt x="297" y="1512"/>
                    <a:pt x="302" y="1512"/>
                    <a:pt x="309" y="1512"/>
                  </a:cubicBezTo>
                  <a:cubicBezTo>
                    <a:pt x="391" y="1512"/>
                    <a:pt x="875" y="1530"/>
                    <a:pt x="1331" y="1966"/>
                  </a:cubicBezTo>
                  <a:cubicBezTo>
                    <a:pt x="808" y="2225"/>
                    <a:pt x="452" y="2589"/>
                    <a:pt x="268" y="3043"/>
                  </a:cubicBezTo>
                  <a:cubicBezTo>
                    <a:pt x="241" y="3111"/>
                    <a:pt x="273" y="3188"/>
                    <a:pt x="342" y="3217"/>
                  </a:cubicBezTo>
                  <a:cubicBezTo>
                    <a:pt x="358" y="3223"/>
                    <a:pt x="375" y="3226"/>
                    <a:pt x="392" y="3226"/>
                  </a:cubicBezTo>
                  <a:cubicBezTo>
                    <a:pt x="444" y="3226"/>
                    <a:pt x="494" y="3195"/>
                    <a:pt x="515" y="3144"/>
                  </a:cubicBezTo>
                  <a:cubicBezTo>
                    <a:pt x="682" y="2732"/>
                    <a:pt x="1018" y="2405"/>
                    <a:pt x="1517" y="2173"/>
                  </a:cubicBezTo>
                  <a:cubicBezTo>
                    <a:pt x="1651" y="2345"/>
                    <a:pt x="1685" y="2432"/>
                    <a:pt x="1716" y="2466"/>
                  </a:cubicBezTo>
                  <a:cubicBezTo>
                    <a:pt x="1607" y="2775"/>
                    <a:pt x="1533" y="3103"/>
                    <a:pt x="1495" y="3449"/>
                  </a:cubicBezTo>
                  <a:cubicBezTo>
                    <a:pt x="1060" y="3737"/>
                    <a:pt x="677" y="4350"/>
                    <a:pt x="649" y="5047"/>
                  </a:cubicBezTo>
                  <a:cubicBezTo>
                    <a:pt x="410" y="4431"/>
                    <a:pt x="375" y="3975"/>
                    <a:pt x="396" y="3684"/>
                  </a:cubicBezTo>
                  <a:cubicBezTo>
                    <a:pt x="401" y="3610"/>
                    <a:pt x="345" y="3547"/>
                    <a:pt x="272" y="3542"/>
                  </a:cubicBezTo>
                  <a:cubicBezTo>
                    <a:pt x="269" y="3542"/>
                    <a:pt x="266" y="3542"/>
                    <a:pt x="263" y="3542"/>
                  </a:cubicBezTo>
                  <a:cubicBezTo>
                    <a:pt x="194" y="3542"/>
                    <a:pt x="136" y="3595"/>
                    <a:pt x="131" y="3665"/>
                  </a:cubicBezTo>
                  <a:cubicBezTo>
                    <a:pt x="37" y="5008"/>
                    <a:pt x="1100" y="6448"/>
                    <a:pt x="1145" y="6509"/>
                  </a:cubicBezTo>
                  <a:cubicBezTo>
                    <a:pt x="1199" y="6581"/>
                    <a:pt x="1392" y="6816"/>
                    <a:pt x="1564" y="7008"/>
                  </a:cubicBezTo>
                  <a:lnTo>
                    <a:pt x="1564" y="8389"/>
                  </a:lnTo>
                  <a:cubicBezTo>
                    <a:pt x="1564" y="8462"/>
                    <a:pt x="1624" y="8520"/>
                    <a:pt x="1697" y="8520"/>
                  </a:cubicBezTo>
                  <a:lnTo>
                    <a:pt x="2248" y="8520"/>
                  </a:lnTo>
                  <a:cubicBezTo>
                    <a:pt x="2310" y="8520"/>
                    <a:pt x="2363" y="8478"/>
                    <a:pt x="2376" y="8420"/>
                  </a:cubicBezTo>
                  <a:lnTo>
                    <a:pt x="2503" y="7902"/>
                  </a:lnTo>
                  <a:cubicBezTo>
                    <a:pt x="3100" y="8385"/>
                    <a:pt x="3638" y="8659"/>
                    <a:pt x="4051" y="8817"/>
                  </a:cubicBezTo>
                  <a:cubicBezTo>
                    <a:pt x="4396" y="8948"/>
                    <a:pt x="4887" y="9073"/>
                    <a:pt x="5248" y="9073"/>
                  </a:cubicBezTo>
                  <a:cubicBezTo>
                    <a:pt x="5289" y="9073"/>
                    <a:pt x="5329" y="9071"/>
                    <a:pt x="5367" y="9067"/>
                  </a:cubicBezTo>
                  <a:cubicBezTo>
                    <a:pt x="5887" y="9013"/>
                    <a:pt x="6281" y="8687"/>
                    <a:pt x="6503" y="8122"/>
                  </a:cubicBezTo>
                  <a:cubicBezTo>
                    <a:pt x="6705" y="7610"/>
                    <a:pt x="6683" y="7196"/>
                    <a:pt x="6703" y="6635"/>
                  </a:cubicBezTo>
                  <a:cubicBezTo>
                    <a:pt x="6705" y="6558"/>
                    <a:pt x="6647" y="6496"/>
                    <a:pt x="6574" y="6493"/>
                  </a:cubicBezTo>
                  <a:cubicBezTo>
                    <a:pt x="6573" y="6493"/>
                    <a:pt x="6572" y="6493"/>
                    <a:pt x="6571" y="6493"/>
                  </a:cubicBezTo>
                  <a:cubicBezTo>
                    <a:pt x="6498" y="6493"/>
                    <a:pt x="6440" y="6550"/>
                    <a:pt x="6437" y="6622"/>
                  </a:cubicBezTo>
                  <a:cubicBezTo>
                    <a:pt x="6417" y="7148"/>
                    <a:pt x="6441" y="7552"/>
                    <a:pt x="6256" y="8023"/>
                  </a:cubicBezTo>
                  <a:cubicBezTo>
                    <a:pt x="6070" y="8494"/>
                    <a:pt x="5762" y="8756"/>
                    <a:pt x="5340" y="8800"/>
                  </a:cubicBezTo>
                  <a:cubicBezTo>
                    <a:pt x="5338" y="8800"/>
                    <a:pt x="5314" y="8802"/>
                    <a:pt x="5271" y="8802"/>
                  </a:cubicBezTo>
                  <a:cubicBezTo>
                    <a:pt x="5184" y="8802"/>
                    <a:pt x="5018" y="8795"/>
                    <a:pt x="4788" y="8750"/>
                  </a:cubicBezTo>
                  <a:cubicBezTo>
                    <a:pt x="4611" y="8703"/>
                    <a:pt x="4108" y="8502"/>
                    <a:pt x="3866" y="7683"/>
                  </a:cubicBezTo>
                  <a:cubicBezTo>
                    <a:pt x="3849" y="7625"/>
                    <a:pt x="3795" y="7587"/>
                    <a:pt x="3738" y="7587"/>
                  </a:cubicBezTo>
                  <a:cubicBezTo>
                    <a:pt x="3725" y="7587"/>
                    <a:pt x="3713" y="7589"/>
                    <a:pt x="3700" y="7593"/>
                  </a:cubicBezTo>
                  <a:cubicBezTo>
                    <a:pt x="3629" y="7613"/>
                    <a:pt x="3589" y="7688"/>
                    <a:pt x="3609" y="7758"/>
                  </a:cubicBezTo>
                  <a:cubicBezTo>
                    <a:pt x="3705" y="8077"/>
                    <a:pt x="3835" y="8317"/>
                    <a:pt x="3977" y="8497"/>
                  </a:cubicBezTo>
                  <a:cubicBezTo>
                    <a:pt x="3255" y="8188"/>
                    <a:pt x="2321" y="7571"/>
                    <a:pt x="1354" y="6344"/>
                  </a:cubicBezTo>
                  <a:cubicBezTo>
                    <a:pt x="1341" y="6328"/>
                    <a:pt x="1203" y="6141"/>
                    <a:pt x="1036" y="5850"/>
                  </a:cubicBezTo>
                  <a:cubicBezTo>
                    <a:pt x="980" y="5706"/>
                    <a:pt x="610" y="4662"/>
                    <a:pt x="1476" y="3798"/>
                  </a:cubicBezTo>
                  <a:cubicBezTo>
                    <a:pt x="1564" y="3709"/>
                    <a:pt x="1712" y="3607"/>
                    <a:pt x="1903" y="3527"/>
                  </a:cubicBezTo>
                  <a:lnTo>
                    <a:pt x="1903" y="3527"/>
                  </a:lnTo>
                  <a:cubicBezTo>
                    <a:pt x="1703" y="3921"/>
                    <a:pt x="1791" y="4393"/>
                    <a:pt x="1962" y="4795"/>
                  </a:cubicBezTo>
                  <a:cubicBezTo>
                    <a:pt x="1986" y="4874"/>
                    <a:pt x="2029" y="5090"/>
                    <a:pt x="1954" y="5232"/>
                  </a:cubicBezTo>
                  <a:cubicBezTo>
                    <a:pt x="1919" y="5297"/>
                    <a:pt x="1860" y="5341"/>
                    <a:pt x="1775" y="5365"/>
                  </a:cubicBezTo>
                  <a:cubicBezTo>
                    <a:pt x="1705" y="5386"/>
                    <a:pt x="1664" y="5459"/>
                    <a:pt x="1684" y="5530"/>
                  </a:cubicBezTo>
                  <a:cubicBezTo>
                    <a:pt x="1700" y="5587"/>
                    <a:pt x="1753" y="5626"/>
                    <a:pt x="1811" y="5626"/>
                  </a:cubicBezTo>
                  <a:cubicBezTo>
                    <a:pt x="1824" y="5626"/>
                    <a:pt x="1836" y="5624"/>
                    <a:pt x="1849" y="5620"/>
                  </a:cubicBezTo>
                  <a:cubicBezTo>
                    <a:pt x="2003" y="5577"/>
                    <a:pt x="2121" y="5486"/>
                    <a:pt x="2190" y="5355"/>
                  </a:cubicBezTo>
                  <a:cubicBezTo>
                    <a:pt x="2335" y="5080"/>
                    <a:pt x="2219" y="4722"/>
                    <a:pt x="2214" y="4707"/>
                  </a:cubicBezTo>
                  <a:cubicBezTo>
                    <a:pt x="2206" y="4684"/>
                    <a:pt x="2124" y="4510"/>
                    <a:pt x="2081" y="4294"/>
                  </a:cubicBezTo>
                  <a:lnTo>
                    <a:pt x="2081" y="4294"/>
                  </a:lnTo>
                  <a:cubicBezTo>
                    <a:pt x="2260" y="4327"/>
                    <a:pt x="2545" y="4438"/>
                    <a:pt x="2625" y="4833"/>
                  </a:cubicBezTo>
                  <a:cubicBezTo>
                    <a:pt x="2637" y="4896"/>
                    <a:pt x="2693" y="4939"/>
                    <a:pt x="2755" y="4939"/>
                  </a:cubicBezTo>
                  <a:cubicBezTo>
                    <a:pt x="2764" y="4939"/>
                    <a:pt x="2773" y="4938"/>
                    <a:pt x="2782" y="4936"/>
                  </a:cubicBezTo>
                  <a:cubicBezTo>
                    <a:pt x="2854" y="4923"/>
                    <a:pt x="2900" y="4852"/>
                    <a:pt x="2885" y="4780"/>
                  </a:cubicBezTo>
                  <a:cubicBezTo>
                    <a:pt x="2795" y="4323"/>
                    <a:pt x="2471" y="4067"/>
                    <a:pt x="2056" y="4023"/>
                  </a:cubicBezTo>
                  <a:cubicBezTo>
                    <a:pt x="2062" y="3637"/>
                    <a:pt x="2270" y="3463"/>
                    <a:pt x="2335" y="3417"/>
                  </a:cubicBezTo>
                  <a:cubicBezTo>
                    <a:pt x="2406" y="3409"/>
                    <a:pt x="2475" y="3405"/>
                    <a:pt x="2542" y="3405"/>
                  </a:cubicBezTo>
                  <a:cubicBezTo>
                    <a:pt x="2927" y="3405"/>
                    <a:pt x="3253" y="3544"/>
                    <a:pt x="3577" y="3797"/>
                  </a:cubicBezTo>
                  <a:cubicBezTo>
                    <a:pt x="3583" y="3802"/>
                    <a:pt x="4008" y="4141"/>
                    <a:pt x="4387" y="4739"/>
                  </a:cubicBezTo>
                  <a:cubicBezTo>
                    <a:pt x="4312" y="4781"/>
                    <a:pt x="4222" y="4851"/>
                    <a:pt x="4148" y="4964"/>
                  </a:cubicBezTo>
                  <a:cubicBezTo>
                    <a:pt x="3981" y="5217"/>
                    <a:pt x="4025" y="5449"/>
                    <a:pt x="4041" y="5602"/>
                  </a:cubicBezTo>
                  <a:cubicBezTo>
                    <a:pt x="3952" y="5741"/>
                    <a:pt x="3841" y="5815"/>
                    <a:pt x="3712" y="5815"/>
                  </a:cubicBezTo>
                  <a:cubicBezTo>
                    <a:pt x="3633" y="5815"/>
                    <a:pt x="3548" y="5787"/>
                    <a:pt x="3456" y="5730"/>
                  </a:cubicBezTo>
                  <a:cubicBezTo>
                    <a:pt x="3434" y="5716"/>
                    <a:pt x="3410" y="5710"/>
                    <a:pt x="3386" y="5710"/>
                  </a:cubicBezTo>
                  <a:cubicBezTo>
                    <a:pt x="3342" y="5710"/>
                    <a:pt x="3298" y="5732"/>
                    <a:pt x="3273" y="5772"/>
                  </a:cubicBezTo>
                  <a:cubicBezTo>
                    <a:pt x="3234" y="5834"/>
                    <a:pt x="3253" y="5916"/>
                    <a:pt x="3315" y="5957"/>
                  </a:cubicBezTo>
                  <a:cubicBezTo>
                    <a:pt x="3445" y="6038"/>
                    <a:pt x="3579" y="6083"/>
                    <a:pt x="3712" y="6083"/>
                  </a:cubicBezTo>
                  <a:cubicBezTo>
                    <a:pt x="3832" y="6083"/>
                    <a:pt x="3950" y="6046"/>
                    <a:pt x="4062" y="5965"/>
                  </a:cubicBezTo>
                  <a:lnTo>
                    <a:pt x="4062" y="5965"/>
                  </a:lnTo>
                  <a:cubicBezTo>
                    <a:pt x="4061" y="6266"/>
                    <a:pt x="4004" y="6472"/>
                    <a:pt x="3904" y="6515"/>
                  </a:cubicBezTo>
                  <a:cubicBezTo>
                    <a:pt x="3836" y="6544"/>
                    <a:pt x="3805" y="6622"/>
                    <a:pt x="3834" y="6690"/>
                  </a:cubicBezTo>
                  <a:cubicBezTo>
                    <a:pt x="3854" y="6741"/>
                    <a:pt x="3903" y="6772"/>
                    <a:pt x="3955" y="6772"/>
                  </a:cubicBezTo>
                  <a:cubicBezTo>
                    <a:pt x="3973" y="6772"/>
                    <a:pt x="3991" y="6768"/>
                    <a:pt x="4008" y="6761"/>
                  </a:cubicBezTo>
                  <a:cubicBezTo>
                    <a:pt x="4206" y="6677"/>
                    <a:pt x="4416" y="6385"/>
                    <a:pt x="4294" y="5470"/>
                  </a:cubicBezTo>
                  <a:cubicBezTo>
                    <a:pt x="4266" y="5245"/>
                    <a:pt x="4374" y="5053"/>
                    <a:pt x="4525" y="4970"/>
                  </a:cubicBezTo>
                  <a:cubicBezTo>
                    <a:pt x="4816" y="5499"/>
                    <a:pt x="4807" y="5721"/>
                    <a:pt x="4940" y="5959"/>
                  </a:cubicBezTo>
                  <a:cubicBezTo>
                    <a:pt x="4865" y="6150"/>
                    <a:pt x="4692" y="6698"/>
                    <a:pt x="5027" y="7011"/>
                  </a:cubicBezTo>
                  <a:cubicBezTo>
                    <a:pt x="5052" y="7034"/>
                    <a:pt x="5085" y="7046"/>
                    <a:pt x="5117" y="7046"/>
                  </a:cubicBezTo>
                  <a:cubicBezTo>
                    <a:pt x="5153" y="7046"/>
                    <a:pt x="5188" y="7033"/>
                    <a:pt x="5214" y="7006"/>
                  </a:cubicBezTo>
                  <a:cubicBezTo>
                    <a:pt x="5264" y="6951"/>
                    <a:pt x="5262" y="6868"/>
                    <a:pt x="5209" y="6817"/>
                  </a:cubicBezTo>
                  <a:cubicBezTo>
                    <a:pt x="5056" y="6673"/>
                    <a:pt x="5084" y="6406"/>
                    <a:pt x="5138" y="6204"/>
                  </a:cubicBezTo>
                  <a:lnTo>
                    <a:pt x="5138" y="6204"/>
                  </a:lnTo>
                  <a:cubicBezTo>
                    <a:pt x="5259" y="6306"/>
                    <a:pt x="5400" y="6360"/>
                    <a:pt x="5558" y="6360"/>
                  </a:cubicBezTo>
                  <a:cubicBezTo>
                    <a:pt x="5632" y="6360"/>
                    <a:pt x="5691" y="6301"/>
                    <a:pt x="5691" y="6227"/>
                  </a:cubicBezTo>
                  <a:cubicBezTo>
                    <a:pt x="5691" y="6154"/>
                    <a:pt x="5631" y="6095"/>
                    <a:pt x="5558" y="6095"/>
                  </a:cubicBezTo>
                  <a:cubicBezTo>
                    <a:pt x="5200" y="6095"/>
                    <a:pt x="5084" y="5610"/>
                    <a:pt x="5083" y="5607"/>
                  </a:cubicBezTo>
                  <a:cubicBezTo>
                    <a:pt x="5029" y="5370"/>
                    <a:pt x="4794" y="4834"/>
                    <a:pt x="4469" y="4381"/>
                  </a:cubicBezTo>
                  <a:lnTo>
                    <a:pt x="4469" y="4381"/>
                  </a:lnTo>
                  <a:cubicBezTo>
                    <a:pt x="4537" y="4395"/>
                    <a:pt x="4602" y="4401"/>
                    <a:pt x="4665" y="4401"/>
                  </a:cubicBezTo>
                  <a:cubicBezTo>
                    <a:pt x="4896" y="4401"/>
                    <a:pt x="5098" y="4314"/>
                    <a:pt x="5257" y="4168"/>
                  </a:cubicBezTo>
                  <a:cubicBezTo>
                    <a:pt x="5533" y="4175"/>
                    <a:pt x="5694" y="4313"/>
                    <a:pt x="5694" y="4594"/>
                  </a:cubicBezTo>
                  <a:cubicBezTo>
                    <a:pt x="5694" y="4667"/>
                    <a:pt x="5753" y="4726"/>
                    <a:pt x="5826" y="4726"/>
                  </a:cubicBezTo>
                  <a:cubicBezTo>
                    <a:pt x="5900" y="4726"/>
                    <a:pt x="5958" y="4667"/>
                    <a:pt x="5958" y="4594"/>
                  </a:cubicBezTo>
                  <a:cubicBezTo>
                    <a:pt x="5958" y="4246"/>
                    <a:pt x="5780" y="4029"/>
                    <a:pt x="5507" y="3943"/>
                  </a:cubicBezTo>
                  <a:cubicBezTo>
                    <a:pt x="5599" y="3879"/>
                    <a:pt x="5705" y="3827"/>
                    <a:pt x="5808" y="3827"/>
                  </a:cubicBezTo>
                  <a:cubicBezTo>
                    <a:pt x="5835" y="3827"/>
                    <a:pt x="5861" y="3830"/>
                    <a:pt x="5887" y="3838"/>
                  </a:cubicBezTo>
                  <a:cubicBezTo>
                    <a:pt x="5900" y="3842"/>
                    <a:pt x="5913" y="3843"/>
                    <a:pt x="5925" y="3843"/>
                  </a:cubicBezTo>
                  <a:cubicBezTo>
                    <a:pt x="5983" y="3843"/>
                    <a:pt x="6035" y="3806"/>
                    <a:pt x="6053" y="3748"/>
                  </a:cubicBezTo>
                  <a:cubicBezTo>
                    <a:pt x="6074" y="3677"/>
                    <a:pt x="6034" y="3604"/>
                    <a:pt x="5963" y="3582"/>
                  </a:cubicBezTo>
                  <a:cubicBezTo>
                    <a:pt x="5912" y="3567"/>
                    <a:pt x="5860" y="3560"/>
                    <a:pt x="5810" y="3560"/>
                  </a:cubicBezTo>
                  <a:cubicBezTo>
                    <a:pt x="5516" y="3560"/>
                    <a:pt x="5249" y="3791"/>
                    <a:pt x="5104" y="3946"/>
                  </a:cubicBezTo>
                  <a:cubicBezTo>
                    <a:pt x="4978" y="4079"/>
                    <a:pt x="4822" y="4136"/>
                    <a:pt x="4660" y="4136"/>
                  </a:cubicBezTo>
                  <a:cubicBezTo>
                    <a:pt x="4463" y="4136"/>
                    <a:pt x="4256" y="4051"/>
                    <a:pt x="4084" y="3913"/>
                  </a:cubicBezTo>
                  <a:cubicBezTo>
                    <a:pt x="3647" y="3449"/>
                    <a:pt x="3175" y="3142"/>
                    <a:pt x="2550" y="3142"/>
                  </a:cubicBezTo>
                  <a:cubicBezTo>
                    <a:pt x="2479" y="3142"/>
                    <a:pt x="2407" y="3146"/>
                    <a:pt x="2332" y="3154"/>
                  </a:cubicBezTo>
                  <a:cubicBezTo>
                    <a:pt x="2132" y="3176"/>
                    <a:pt x="1940" y="3231"/>
                    <a:pt x="1784" y="3296"/>
                  </a:cubicBezTo>
                  <a:cubicBezTo>
                    <a:pt x="1928" y="2357"/>
                    <a:pt x="2359" y="1570"/>
                    <a:pt x="3067" y="956"/>
                  </a:cubicBezTo>
                  <a:cubicBezTo>
                    <a:pt x="3077" y="949"/>
                    <a:pt x="3114" y="909"/>
                    <a:pt x="3208" y="838"/>
                  </a:cubicBezTo>
                  <a:cubicBezTo>
                    <a:pt x="3268" y="795"/>
                    <a:pt x="3280" y="713"/>
                    <a:pt x="3237" y="652"/>
                  </a:cubicBezTo>
                  <a:cubicBezTo>
                    <a:pt x="3211" y="617"/>
                    <a:pt x="3171" y="598"/>
                    <a:pt x="3130" y="598"/>
                  </a:cubicBezTo>
                  <a:cubicBezTo>
                    <a:pt x="3103" y="598"/>
                    <a:pt x="3075" y="607"/>
                    <a:pt x="3051" y="624"/>
                  </a:cubicBezTo>
                  <a:cubicBezTo>
                    <a:pt x="2884" y="746"/>
                    <a:pt x="2565" y="1042"/>
                    <a:pt x="2319" y="1358"/>
                  </a:cubicBezTo>
                  <a:cubicBezTo>
                    <a:pt x="1966" y="676"/>
                    <a:pt x="1498" y="209"/>
                    <a:pt x="961" y="7"/>
                  </a:cubicBezTo>
                  <a:cubicBezTo>
                    <a:pt x="950" y="3"/>
                    <a:pt x="929" y="0"/>
                    <a:pt x="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4854075" y="3608000"/>
              <a:ext cx="97550" cy="154725"/>
            </a:xfrm>
            <a:custGeom>
              <a:avLst/>
              <a:gdLst/>
              <a:ahLst/>
              <a:cxnLst/>
              <a:rect l="l" t="t" r="r" b="b"/>
              <a:pathLst>
                <a:path w="3902" h="6189" extrusionOk="0">
                  <a:moveTo>
                    <a:pt x="2413" y="0"/>
                  </a:moveTo>
                  <a:cubicBezTo>
                    <a:pt x="1757" y="0"/>
                    <a:pt x="1171" y="110"/>
                    <a:pt x="668" y="328"/>
                  </a:cubicBezTo>
                  <a:cubicBezTo>
                    <a:pt x="601" y="358"/>
                    <a:pt x="568" y="436"/>
                    <a:pt x="598" y="503"/>
                  </a:cubicBezTo>
                  <a:cubicBezTo>
                    <a:pt x="620" y="553"/>
                    <a:pt x="670" y="583"/>
                    <a:pt x="721" y="583"/>
                  </a:cubicBezTo>
                  <a:cubicBezTo>
                    <a:pt x="738" y="583"/>
                    <a:pt x="756" y="580"/>
                    <a:pt x="773" y="573"/>
                  </a:cubicBezTo>
                  <a:cubicBezTo>
                    <a:pt x="1333" y="330"/>
                    <a:pt x="1944" y="266"/>
                    <a:pt x="2426" y="266"/>
                  </a:cubicBezTo>
                  <a:cubicBezTo>
                    <a:pt x="2526" y="266"/>
                    <a:pt x="2620" y="269"/>
                    <a:pt x="2707" y="273"/>
                  </a:cubicBezTo>
                  <a:cubicBezTo>
                    <a:pt x="2747" y="276"/>
                    <a:pt x="2792" y="378"/>
                    <a:pt x="2792" y="378"/>
                  </a:cubicBezTo>
                  <a:cubicBezTo>
                    <a:pt x="2921" y="596"/>
                    <a:pt x="2904" y="867"/>
                    <a:pt x="2750" y="1068"/>
                  </a:cubicBezTo>
                  <a:cubicBezTo>
                    <a:pt x="2732" y="1090"/>
                    <a:pt x="2718" y="1118"/>
                    <a:pt x="2691" y="1118"/>
                  </a:cubicBezTo>
                  <a:cubicBezTo>
                    <a:pt x="2687" y="1118"/>
                    <a:pt x="2683" y="1117"/>
                    <a:pt x="2678" y="1116"/>
                  </a:cubicBezTo>
                  <a:cubicBezTo>
                    <a:pt x="2550" y="1080"/>
                    <a:pt x="2322" y="1029"/>
                    <a:pt x="2048" y="1029"/>
                  </a:cubicBezTo>
                  <a:cubicBezTo>
                    <a:pt x="1759" y="1029"/>
                    <a:pt x="1417" y="1085"/>
                    <a:pt x="1085" y="1274"/>
                  </a:cubicBezTo>
                  <a:cubicBezTo>
                    <a:pt x="617" y="1540"/>
                    <a:pt x="362" y="2177"/>
                    <a:pt x="267" y="2699"/>
                  </a:cubicBezTo>
                  <a:cubicBezTo>
                    <a:pt x="229" y="2693"/>
                    <a:pt x="192" y="2688"/>
                    <a:pt x="154" y="2684"/>
                  </a:cubicBezTo>
                  <a:cubicBezTo>
                    <a:pt x="150" y="2684"/>
                    <a:pt x="146" y="2683"/>
                    <a:pt x="141" y="2683"/>
                  </a:cubicBezTo>
                  <a:cubicBezTo>
                    <a:pt x="74" y="2683"/>
                    <a:pt x="15" y="2734"/>
                    <a:pt x="7" y="2801"/>
                  </a:cubicBezTo>
                  <a:cubicBezTo>
                    <a:pt x="0" y="2874"/>
                    <a:pt x="53" y="2940"/>
                    <a:pt x="125" y="2947"/>
                  </a:cubicBezTo>
                  <a:cubicBezTo>
                    <a:pt x="330" y="2971"/>
                    <a:pt x="529" y="3034"/>
                    <a:pt x="714" y="3136"/>
                  </a:cubicBezTo>
                  <a:cubicBezTo>
                    <a:pt x="735" y="3148"/>
                    <a:pt x="756" y="3153"/>
                    <a:pt x="778" y="3153"/>
                  </a:cubicBezTo>
                  <a:cubicBezTo>
                    <a:pt x="916" y="3153"/>
                    <a:pt x="962" y="2971"/>
                    <a:pt x="842" y="2904"/>
                  </a:cubicBezTo>
                  <a:cubicBezTo>
                    <a:pt x="740" y="2848"/>
                    <a:pt x="633" y="2801"/>
                    <a:pt x="524" y="2765"/>
                  </a:cubicBezTo>
                  <a:cubicBezTo>
                    <a:pt x="585" y="2410"/>
                    <a:pt x="751" y="1937"/>
                    <a:pt x="1017" y="1663"/>
                  </a:cubicBezTo>
                  <a:cubicBezTo>
                    <a:pt x="1078" y="1660"/>
                    <a:pt x="1145" y="1658"/>
                    <a:pt x="1216" y="1658"/>
                  </a:cubicBezTo>
                  <a:cubicBezTo>
                    <a:pt x="1747" y="1658"/>
                    <a:pt x="2528" y="1757"/>
                    <a:pt x="3052" y="2257"/>
                  </a:cubicBezTo>
                  <a:cubicBezTo>
                    <a:pt x="3437" y="2626"/>
                    <a:pt x="3631" y="3165"/>
                    <a:pt x="3625" y="3858"/>
                  </a:cubicBezTo>
                  <a:lnTo>
                    <a:pt x="3545" y="6051"/>
                  </a:lnTo>
                  <a:cubicBezTo>
                    <a:pt x="3543" y="6124"/>
                    <a:pt x="3601" y="6186"/>
                    <a:pt x="3674" y="6189"/>
                  </a:cubicBezTo>
                  <a:cubicBezTo>
                    <a:pt x="3675" y="6189"/>
                    <a:pt x="3676" y="6189"/>
                    <a:pt x="3678" y="6189"/>
                  </a:cubicBezTo>
                  <a:cubicBezTo>
                    <a:pt x="3750" y="6189"/>
                    <a:pt x="3809" y="6133"/>
                    <a:pt x="3812" y="6060"/>
                  </a:cubicBezTo>
                  <a:cubicBezTo>
                    <a:pt x="3895" y="3762"/>
                    <a:pt x="3892" y="3866"/>
                    <a:pt x="3892" y="3860"/>
                  </a:cubicBezTo>
                  <a:cubicBezTo>
                    <a:pt x="3902" y="2295"/>
                    <a:pt x="2968" y="1478"/>
                    <a:pt x="1447" y="1396"/>
                  </a:cubicBezTo>
                  <a:cubicBezTo>
                    <a:pt x="1656" y="1319"/>
                    <a:pt x="1863" y="1293"/>
                    <a:pt x="2047" y="1293"/>
                  </a:cubicBezTo>
                  <a:cubicBezTo>
                    <a:pt x="2289" y="1293"/>
                    <a:pt x="2491" y="1339"/>
                    <a:pt x="2604" y="1371"/>
                  </a:cubicBezTo>
                  <a:cubicBezTo>
                    <a:pt x="2625" y="1376"/>
                    <a:pt x="2655" y="1382"/>
                    <a:pt x="2691" y="1382"/>
                  </a:cubicBezTo>
                  <a:cubicBezTo>
                    <a:pt x="2767" y="1382"/>
                    <a:pt x="2868" y="1355"/>
                    <a:pt x="2953" y="1237"/>
                  </a:cubicBezTo>
                  <a:lnTo>
                    <a:pt x="2956" y="1234"/>
                  </a:lnTo>
                  <a:cubicBezTo>
                    <a:pt x="3180" y="946"/>
                    <a:pt x="3205" y="558"/>
                    <a:pt x="3021" y="243"/>
                  </a:cubicBezTo>
                  <a:cubicBezTo>
                    <a:pt x="2994" y="211"/>
                    <a:pt x="2935" y="18"/>
                    <a:pt x="2720" y="8"/>
                  </a:cubicBezTo>
                  <a:cubicBezTo>
                    <a:pt x="2616" y="3"/>
                    <a:pt x="2514" y="0"/>
                    <a:pt x="2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315375-5BF6-414D-F521-EDFEB180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8" y="1747160"/>
            <a:ext cx="5931205" cy="2444876"/>
          </a:xfrm>
          <a:prstGeom prst="rect">
            <a:avLst/>
          </a:prstGeom>
        </p:spPr>
      </p:pic>
      <p:sp>
        <p:nvSpPr>
          <p:cNvPr id="4" name="Google Shape;320;p44">
            <a:extLst>
              <a:ext uri="{FF2B5EF4-FFF2-40B4-BE49-F238E27FC236}">
                <a16:creationId xmlns:a16="http://schemas.microsoft.com/office/drawing/2014/main" id="{CD336688-56DE-2AD7-4D0B-56B4FC867022}"/>
              </a:ext>
            </a:extLst>
          </p:cNvPr>
          <p:cNvSpPr txBox="1">
            <a:spLocks/>
          </p:cNvSpPr>
          <p:nvPr/>
        </p:nvSpPr>
        <p:spPr>
          <a:xfrm>
            <a:off x="662850" y="4227267"/>
            <a:ext cx="7704000" cy="63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dirty="0"/>
              <a:t>It shows a middle-aged population with slightly elevated average blood pressure and cholesterol levels. Maximum heart rate varies widely but generally falls within expected physiological ranges.</a:t>
            </a:r>
          </a:p>
        </p:txBody>
      </p:sp>
    </p:spTree>
    <p:extLst>
      <p:ext uri="{BB962C8B-B14F-4D97-AF65-F5344CB8AC3E}">
        <p14:creationId xmlns:p14="http://schemas.microsoft.com/office/powerpoint/2010/main" val="54456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Statistics</a:t>
            </a:r>
            <a:endParaRPr dirty="0"/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720000" y="11096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Prevalence </a:t>
            </a:r>
            <a:r>
              <a:rPr lang="en-US" dirty="0"/>
              <a:t>:  The prevalence of heart disease in the dataset is calculated as 51.32%, indicating that slightly over half of the individuals in the sample have been diagnosed with heart disease.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321" name="Google Shape;321;p44"/>
          <p:cNvGrpSpPr/>
          <p:nvPr/>
        </p:nvGrpSpPr>
        <p:grpSpPr>
          <a:xfrm>
            <a:off x="8706623" y="4666075"/>
            <a:ext cx="298173" cy="397206"/>
            <a:chOff x="4781250" y="3608000"/>
            <a:chExt cx="170375" cy="226975"/>
          </a:xfrm>
        </p:grpSpPr>
        <p:sp>
          <p:nvSpPr>
            <p:cNvPr id="322" name="Google Shape;322;p44"/>
            <p:cNvSpPr/>
            <p:nvPr/>
          </p:nvSpPr>
          <p:spPr>
            <a:xfrm>
              <a:off x="4781250" y="3608150"/>
              <a:ext cx="167625" cy="226825"/>
            </a:xfrm>
            <a:custGeom>
              <a:avLst/>
              <a:gdLst/>
              <a:ahLst/>
              <a:cxnLst/>
              <a:rect l="l" t="t" r="r" b="b"/>
              <a:pathLst>
                <a:path w="6705" h="9073" extrusionOk="0">
                  <a:moveTo>
                    <a:pt x="893" y="261"/>
                  </a:moveTo>
                  <a:cubicBezTo>
                    <a:pt x="1512" y="510"/>
                    <a:pt x="1912" y="1119"/>
                    <a:pt x="2141" y="1597"/>
                  </a:cubicBezTo>
                  <a:cubicBezTo>
                    <a:pt x="2024" y="1775"/>
                    <a:pt x="1921" y="1961"/>
                    <a:pt x="1833" y="2157"/>
                  </a:cubicBezTo>
                  <a:cubicBezTo>
                    <a:pt x="1304" y="1361"/>
                    <a:pt x="600" y="1256"/>
                    <a:pt x="362" y="1243"/>
                  </a:cubicBezTo>
                  <a:cubicBezTo>
                    <a:pt x="286" y="1089"/>
                    <a:pt x="291" y="850"/>
                    <a:pt x="378" y="647"/>
                  </a:cubicBezTo>
                  <a:cubicBezTo>
                    <a:pt x="547" y="260"/>
                    <a:pt x="884" y="266"/>
                    <a:pt x="893" y="261"/>
                  </a:cubicBezTo>
                  <a:close/>
                  <a:moveTo>
                    <a:pt x="1827" y="7284"/>
                  </a:moveTo>
                  <a:cubicBezTo>
                    <a:pt x="1978" y="7438"/>
                    <a:pt x="2128" y="7578"/>
                    <a:pt x="2275" y="7707"/>
                  </a:cubicBezTo>
                  <a:lnTo>
                    <a:pt x="2142" y="8250"/>
                  </a:lnTo>
                  <a:lnTo>
                    <a:pt x="1827" y="8250"/>
                  </a:lnTo>
                  <a:lnTo>
                    <a:pt x="1827" y="7284"/>
                  </a:lnTo>
                  <a:close/>
                  <a:moveTo>
                    <a:pt x="900" y="0"/>
                  </a:moveTo>
                  <a:cubicBezTo>
                    <a:pt x="739" y="0"/>
                    <a:pt x="338" y="90"/>
                    <a:pt x="139" y="545"/>
                  </a:cubicBezTo>
                  <a:cubicBezTo>
                    <a:pt x="1" y="861"/>
                    <a:pt x="19" y="1236"/>
                    <a:pt x="183" y="1458"/>
                  </a:cubicBezTo>
                  <a:cubicBezTo>
                    <a:pt x="208" y="1492"/>
                    <a:pt x="246" y="1512"/>
                    <a:pt x="288" y="1512"/>
                  </a:cubicBezTo>
                  <a:cubicBezTo>
                    <a:pt x="291" y="1512"/>
                    <a:pt x="294" y="1512"/>
                    <a:pt x="297" y="1512"/>
                  </a:cubicBezTo>
                  <a:cubicBezTo>
                    <a:pt x="297" y="1512"/>
                    <a:pt x="302" y="1512"/>
                    <a:pt x="309" y="1512"/>
                  </a:cubicBezTo>
                  <a:cubicBezTo>
                    <a:pt x="391" y="1512"/>
                    <a:pt x="875" y="1530"/>
                    <a:pt x="1331" y="1966"/>
                  </a:cubicBezTo>
                  <a:cubicBezTo>
                    <a:pt x="808" y="2225"/>
                    <a:pt x="452" y="2589"/>
                    <a:pt x="268" y="3043"/>
                  </a:cubicBezTo>
                  <a:cubicBezTo>
                    <a:pt x="241" y="3111"/>
                    <a:pt x="273" y="3188"/>
                    <a:pt x="342" y="3217"/>
                  </a:cubicBezTo>
                  <a:cubicBezTo>
                    <a:pt x="358" y="3223"/>
                    <a:pt x="375" y="3226"/>
                    <a:pt x="392" y="3226"/>
                  </a:cubicBezTo>
                  <a:cubicBezTo>
                    <a:pt x="444" y="3226"/>
                    <a:pt x="494" y="3195"/>
                    <a:pt x="515" y="3144"/>
                  </a:cubicBezTo>
                  <a:cubicBezTo>
                    <a:pt x="682" y="2732"/>
                    <a:pt x="1018" y="2405"/>
                    <a:pt x="1517" y="2173"/>
                  </a:cubicBezTo>
                  <a:cubicBezTo>
                    <a:pt x="1651" y="2345"/>
                    <a:pt x="1685" y="2432"/>
                    <a:pt x="1716" y="2466"/>
                  </a:cubicBezTo>
                  <a:cubicBezTo>
                    <a:pt x="1607" y="2775"/>
                    <a:pt x="1533" y="3103"/>
                    <a:pt x="1495" y="3449"/>
                  </a:cubicBezTo>
                  <a:cubicBezTo>
                    <a:pt x="1060" y="3737"/>
                    <a:pt x="677" y="4350"/>
                    <a:pt x="649" y="5047"/>
                  </a:cubicBezTo>
                  <a:cubicBezTo>
                    <a:pt x="410" y="4431"/>
                    <a:pt x="375" y="3975"/>
                    <a:pt x="396" y="3684"/>
                  </a:cubicBezTo>
                  <a:cubicBezTo>
                    <a:pt x="401" y="3610"/>
                    <a:pt x="345" y="3547"/>
                    <a:pt x="272" y="3542"/>
                  </a:cubicBezTo>
                  <a:cubicBezTo>
                    <a:pt x="269" y="3542"/>
                    <a:pt x="266" y="3542"/>
                    <a:pt x="263" y="3542"/>
                  </a:cubicBezTo>
                  <a:cubicBezTo>
                    <a:pt x="194" y="3542"/>
                    <a:pt x="136" y="3595"/>
                    <a:pt x="131" y="3665"/>
                  </a:cubicBezTo>
                  <a:cubicBezTo>
                    <a:pt x="37" y="5008"/>
                    <a:pt x="1100" y="6448"/>
                    <a:pt x="1145" y="6509"/>
                  </a:cubicBezTo>
                  <a:cubicBezTo>
                    <a:pt x="1199" y="6581"/>
                    <a:pt x="1392" y="6816"/>
                    <a:pt x="1564" y="7008"/>
                  </a:cubicBezTo>
                  <a:lnTo>
                    <a:pt x="1564" y="8389"/>
                  </a:lnTo>
                  <a:cubicBezTo>
                    <a:pt x="1564" y="8462"/>
                    <a:pt x="1624" y="8520"/>
                    <a:pt x="1697" y="8520"/>
                  </a:cubicBezTo>
                  <a:lnTo>
                    <a:pt x="2248" y="8520"/>
                  </a:lnTo>
                  <a:cubicBezTo>
                    <a:pt x="2310" y="8520"/>
                    <a:pt x="2363" y="8478"/>
                    <a:pt x="2376" y="8420"/>
                  </a:cubicBezTo>
                  <a:lnTo>
                    <a:pt x="2503" y="7902"/>
                  </a:lnTo>
                  <a:cubicBezTo>
                    <a:pt x="3100" y="8385"/>
                    <a:pt x="3638" y="8659"/>
                    <a:pt x="4051" y="8817"/>
                  </a:cubicBezTo>
                  <a:cubicBezTo>
                    <a:pt x="4396" y="8948"/>
                    <a:pt x="4887" y="9073"/>
                    <a:pt x="5248" y="9073"/>
                  </a:cubicBezTo>
                  <a:cubicBezTo>
                    <a:pt x="5289" y="9073"/>
                    <a:pt x="5329" y="9071"/>
                    <a:pt x="5367" y="9067"/>
                  </a:cubicBezTo>
                  <a:cubicBezTo>
                    <a:pt x="5887" y="9013"/>
                    <a:pt x="6281" y="8687"/>
                    <a:pt x="6503" y="8122"/>
                  </a:cubicBezTo>
                  <a:cubicBezTo>
                    <a:pt x="6705" y="7610"/>
                    <a:pt x="6683" y="7196"/>
                    <a:pt x="6703" y="6635"/>
                  </a:cubicBezTo>
                  <a:cubicBezTo>
                    <a:pt x="6705" y="6558"/>
                    <a:pt x="6647" y="6496"/>
                    <a:pt x="6574" y="6493"/>
                  </a:cubicBezTo>
                  <a:cubicBezTo>
                    <a:pt x="6573" y="6493"/>
                    <a:pt x="6572" y="6493"/>
                    <a:pt x="6571" y="6493"/>
                  </a:cubicBezTo>
                  <a:cubicBezTo>
                    <a:pt x="6498" y="6493"/>
                    <a:pt x="6440" y="6550"/>
                    <a:pt x="6437" y="6622"/>
                  </a:cubicBezTo>
                  <a:cubicBezTo>
                    <a:pt x="6417" y="7148"/>
                    <a:pt x="6441" y="7552"/>
                    <a:pt x="6256" y="8023"/>
                  </a:cubicBezTo>
                  <a:cubicBezTo>
                    <a:pt x="6070" y="8494"/>
                    <a:pt x="5762" y="8756"/>
                    <a:pt x="5340" y="8800"/>
                  </a:cubicBezTo>
                  <a:cubicBezTo>
                    <a:pt x="5338" y="8800"/>
                    <a:pt x="5314" y="8802"/>
                    <a:pt x="5271" y="8802"/>
                  </a:cubicBezTo>
                  <a:cubicBezTo>
                    <a:pt x="5184" y="8802"/>
                    <a:pt x="5018" y="8795"/>
                    <a:pt x="4788" y="8750"/>
                  </a:cubicBezTo>
                  <a:cubicBezTo>
                    <a:pt x="4611" y="8703"/>
                    <a:pt x="4108" y="8502"/>
                    <a:pt x="3866" y="7683"/>
                  </a:cubicBezTo>
                  <a:cubicBezTo>
                    <a:pt x="3849" y="7625"/>
                    <a:pt x="3795" y="7587"/>
                    <a:pt x="3738" y="7587"/>
                  </a:cubicBezTo>
                  <a:cubicBezTo>
                    <a:pt x="3725" y="7587"/>
                    <a:pt x="3713" y="7589"/>
                    <a:pt x="3700" y="7593"/>
                  </a:cubicBezTo>
                  <a:cubicBezTo>
                    <a:pt x="3629" y="7613"/>
                    <a:pt x="3589" y="7688"/>
                    <a:pt x="3609" y="7758"/>
                  </a:cubicBezTo>
                  <a:cubicBezTo>
                    <a:pt x="3705" y="8077"/>
                    <a:pt x="3835" y="8317"/>
                    <a:pt x="3977" y="8497"/>
                  </a:cubicBezTo>
                  <a:cubicBezTo>
                    <a:pt x="3255" y="8188"/>
                    <a:pt x="2321" y="7571"/>
                    <a:pt x="1354" y="6344"/>
                  </a:cubicBezTo>
                  <a:cubicBezTo>
                    <a:pt x="1341" y="6328"/>
                    <a:pt x="1203" y="6141"/>
                    <a:pt x="1036" y="5850"/>
                  </a:cubicBezTo>
                  <a:cubicBezTo>
                    <a:pt x="980" y="5706"/>
                    <a:pt x="610" y="4662"/>
                    <a:pt x="1476" y="3798"/>
                  </a:cubicBezTo>
                  <a:cubicBezTo>
                    <a:pt x="1564" y="3709"/>
                    <a:pt x="1712" y="3607"/>
                    <a:pt x="1903" y="3527"/>
                  </a:cubicBezTo>
                  <a:lnTo>
                    <a:pt x="1903" y="3527"/>
                  </a:lnTo>
                  <a:cubicBezTo>
                    <a:pt x="1703" y="3921"/>
                    <a:pt x="1791" y="4393"/>
                    <a:pt x="1962" y="4795"/>
                  </a:cubicBezTo>
                  <a:cubicBezTo>
                    <a:pt x="1986" y="4874"/>
                    <a:pt x="2029" y="5090"/>
                    <a:pt x="1954" y="5232"/>
                  </a:cubicBezTo>
                  <a:cubicBezTo>
                    <a:pt x="1919" y="5297"/>
                    <a:pt x="1860" y="5341"/>
                    <a:pt x="1775" y="5365"/>
                  </a:cubicBezTo>
                  <a:cubicBezTo>
                    <a:pt x="1705" y="5386"/>
                    <a:pt x="1664" y="5459"/>
                    <a:pt x="1684" y="5530"/>
                  </a:cubicBezTo>
                  <a:cubicBezTo>
                    <a:pt x="1700" y="5587"/>
                    <a:pt x="1753" y="5626"/>
                    <a:pt x="1811" y="5626"/>
                  </a:cubicBezTo>
                  <a:cubicBezTo>
                    <a:pt x="1824" y="5626"/>
                    <a:pt x="1836" y="5624"/>
                    <a:pt x="1849" y="5620"/>
                  </a:cubicBezTo>
                  <a:cubicBezTo>
                    <a:pt x="2003" y="5577"/>
                    <a:pt x="2121" y="5486"/>
                    <a:pt x="2190" y="5355"/>
                  </a:cubicBezTo>
                  <a:cubicBezTo>
                    <a:pt x="2335" y="5080"/>
                    <a:pt x="2219" y="4722"/>
                    <a:pt x="2214" y="4707"/>
                  </a:cubicBezTo>
                  <a:cubicBezTo>
                    <a:pt x="2206" y="4684"/>
                    <a:pt x="2124" y="4510"/>
                    <a:pt x="2081" y="4294"/>
                  </a:cubicBezTo>
                  <a:lnTo>
                    <a:pt x="2081" y="4294"/>
                  </a:lnTo>
                  <a:cubicBezTo>
                    <a:pt x="2260" y="4327"/>
                    <a:pt x="2545" y="4438"/>
                    <a:pt x="2625" y="4833"/>
                  </a:cubicBezTo>
                  <a:cubicBezTo>
                    <a:pt x="2637" y="4896"/>
                    <a:pt x="2693" y="4939"/>
                    <a:pt x="2755" y="4939"/>
                  </a:cubicBezTo>
                  <a:cubicBezTo>
                    <a:pt x="2764" y="4939"/>
                    <a:pt x="2773" y="4938"/>
                    <a:pt x="2782" y="4936"/>
                  </a:cubicBezTo>
                  <a:cubicBezTo>
                    <a:pt x="2854" y="4923"/>
                    <a:pt x="2900" y="4852"/>
                    <a:pt x="2885" y="4780"/>
                  </a:cubicBezTo>
                  <a:cubicBezTo>
                    <a:pt x="2795" y="4323"/>
                    <a:pt x="2471" y="4067"/>
                    <a:pt x="2056" y="4023"/>
                  </a:cubicBezTo>
                  <a:cubicBezTo>
                    <a:pt x="2062" y="3637"/>
                    <a:pt x="2270" y="3463"/>
                    <a:pt x="2335" y="3417"/>
                  </a:cubicBezTo>
                  <a:cubicBezTo>
                    <a:pt x="2406" y="3409"/>
                    <a:pt x="2475" y="3405"/>
                    <a:pt x="2542" y="3405"/>
                  </a:cubicBezTo>
                  <a:cubicBezTo>
                    <a:pt x="2927" y="3405"/>
                    <a:pt x="3253" y="3544"/>
                    <a:pt x="3577" y="3797"/>
                  </a:cubicBezTo>
                  <a:cubicBezTo>
                    <a:pt x="3583" y="3802"/>
                    <a:pt x="4008" y="4141"/>
                    <a:pt x="4387" y="4739"/>
                  </a:cubicBezTo>
                  <a:cubicBezTo>
                    <a:pt x="4312" y="4781"/>
                    <a:pt x="4222" y="4851"/>
                    <a:pt x="4148" y="4964"/>
                  </a:cubicBezTo>
                  <a:cubicBezTo>
                    <a:pt x="3981" y="5217"/>
                    <a:pt x="4025" y="5449"/>
                    <a:pt x="4041" y="5602"/>
                  </a:cubicBezTo>
                  <a:cubicBezTo>
                    <a:pt x="3952" y="5741"/>
                    <a:pt x="3841" y="5815"/>
                    <a:pt x="3712" y="5815"/>
                  </a:cubicBezTo>
                  <a:cubicBezTo>
                    <a:pt x="3633" y="5815"/>
                    <a:pt x="3548" y="5787"/>
                    <a:pt x="3456" y="5730"/>
                  </a:cubicBezTo>
                  <a:cubicBezTo>
                    <a:pt x="3434" y="5716"/>
                    <a:pt x="3410" y="5710"/>
                    <a:pt x="3386" y="5710"/>
                  </a:cubicBezTo>
                  <a:cubicBezTo>
                    <a:pt x="3342" y="5710"/>
                    <a:pt x="3298" y="5732"/>
                    <a:pt x="3273" y="5772"/>
                  </a:cubicBezTo>
                  <a:cubicBezTo>
                    <a:pt x="3234" y="5834"/>
                    <a:pt x="3253" y="5916"/>
                    <a:pt x="3315" y="5957"/>
                  </a:cubicBezTo>
                  <a:cubicBezTo>
                    <a:pt x="3445" y="6038"/>
                    <a:pt x="3579" y="6083"/>
                    <a:pt x="3712" y="6083"/>
                  </a:cubicBezTo>
                  <a:cubicBezTo>
                    <a:pt x="3832" y="6083"/>
                    <a:pt x="3950" y="6046"/>
                    <a:pt x="4062" y="5965"/>
                  </a:cubicBezTo>
                  <a:lnTo>
                    <a:pt x="4062" y="5965"/>
                  </a:lnTo>
                  <a:cubicBezTo>
                    <a:pt x="4061" y="6266"/>
                    <a:pt x="4004" y="6472"/>
                    <a:pt x="3904" y="6515"/>
                  </a:cubicBezTo>
                  <a:cubicBezTo>
                    <a:pt x="3836" y="6544"/>
                    <a:pt x="3805" y="6622"/>
                    <a:pt x="3834" y="6690"/>
                  </a:cubicBezTo>
                  <a:cubicBezTo>
                    <a:pt x="3854" y="6741"/>
                    <a:pt x="3903" y="6772"/>
                    <a:pt x="3955" y="6772"/>
                  </a:cubicBezTo>
                  <a:cubicBezTo>
                    <a:pt x="3973" y="6772"/>
                    <a:pt x="3991" y="6768"/>
                    <a:pt x="4008" y="6761"/>
                  </a:cubicBezTo>
                  <a:cubicBezTo>
                    <a:pt x="4206" y="6677"/>
                    <a:pt x="4416" y="6385"/>
                    <a:pt x="4294" y="5470"/>
                  </a:cubicBezTo>
                  <a:cubicBezTo>
                    <a:pt x="4266" y="5245"/>
                    <a:pt x="4374" y="5053"/>
                    <a:pt x="4525" y="4970"/>
                  </a:cubicBezTo>
                  <a:cubicBezTo>
                    <a:pt x="4816" y="5499"/>
                    <a:pt x="4807" y="5721"/>
                    <a:pt x="4940" y="5959"/>
                  </a:cubicBezTo>
                  <a:cubicBezTo>
                    <a:pt x="4865" y="6150"/>
                    <a:pt x="4692" y="6698"/>
                    <a:pt x="5027" y="7011"/>
                  </a:cubicBezTo>
                  <a:cubicBezTo>
                    <a:pt x="5052" y="7034"/>
                    <a:pt x="5085" y="7046"/>
                    <a:pt x="5117" y="7046"/>
                  </a:cubicBezTo>
                  <a:cubicBezTo>
                    <a:pt x="5153" y="7046"/>
                    <a:pt x="5188" y="7033"/>
                    <a:pt x="5214" y="7006"/>
                  </a:cubicBezTo>
                  <a:cubicBezTo>
                    <a:pt x="5264" y="6951"/>
                    <a:pt x="5262" y="6868"/>
                    <a:pt x="5209" y="6817"/>
                  </a:cubicBezTo>
                  <a:cubicBezTo>
                    <a:pt x="5056" y="6673"/>
                    <a:pt x="5084" y="6406"/>
                    <a:pt x="5138" y="6204"/>
                  </a:cubicBezTo>
                  <a:lnTo>
                    <a:pt x="5138" y="6204"/>
                  </a:lnTo>
                  <a:cubicBezTo>
                    <a:pt x="5259" y="6306"/>
                    <a:pt x="5400" y="6360"/>
                    <a:pt x="5558" y="6360"/>
                  </a:cubicBezTo>
                  <a:cubicBezTo>
                    <a:pt x="5632" y="6360"/>
                    <a:pt x="5691" y="6301"/>
                    <a:pt x="5691" y="6227"/>
                  </a:cubicBezTo>
                  <a:cubicBezTo>
                    <a:pt x="5691" y="6154"/>
                    <a:pt x="5631" y="6095"/>
                    <a:pt x="5558" y="6095"/>
                  </a:cubicBezTo>
                  <a:cubicBezTo>
                    <a:pt x="5200" y="6095"/>
                    <a:pt x="5084" y="5610"/>
                    <a:pt x="5083" y="5607"/>
                  </a:cubicBezTo>
                  <a:cubicBezTo>
                    <a:pt x="5029" y="5370"/>
                    <a:pt x="4794" y="4834"/>
                    <a:pt x="4469" y="4381"/>
                  </a:cubicBezTo>
                  <a:lnTo>
                    <a:pt x="4469" y="4381"/>
                  </a:lnTo>
                  <a:cubicBezTo>
                    <a:pt x="4537" y="4395"/>
                    <a:pt x="4602" y="4401"/>
                    <a:pt x="4665" y="4401"/>
                  </a:cubicBezTo>
                  <a:cubicBezTo>
                    <a:pt x="4896" y="4401"/>
                    <a:pt x="5098" y="4314"/>
                    <a:pt x="5257" y="4168"/>
                  </a:cubicBezTo>
                  <a:cubicBezTo>
                    <a:pt x="5533" y="4175"/>
                    <a:pt x="5694" y="4313"/>
                    <a:pt x="5694" y="4594"/>
                  </a:cubicBezTo>
                  <a:cubicBezTo>
                    <a:pt x="5694" y="4667"/>
                    <a:pt x="5753" y="4726"/>
                    <a:pt x="5826" y="4726"/>
                  </a:cubicBezTo>
                  <a:cubicBezTo>
                    <a:pt x="5900" y="4726"/>
                    <a:pt x="5958" y="4667"/>
                    <a:pt x="5958" y="4594"/>
                  </a:cubicBezTo>
                  <a:cubicBezTo>
                    <a:pt x="5958" y="4246"/>
                    <a:pt x="5780" y="4029"/>
                    <a:pt x="5507" y="3943"/>
                  </a:cubicBezTo>
                  <a:cubicBezTo>
                    <a:pt x="5599" y="3879"/>
                    <a:pt x="5705" y="3827"/>
                    <a:pt x="5808" y="3827"/>
                  </a:cubicBezTo>
                  <a:cubicBezTo>
                    <a:pt x="5835" y="3827"/>
                    <a:pt x="5861" y="3830"/>
                    <a:pt x="5887" y="3838"/>
                  </a:cubicBezTo>
                  <a:cubicBezTo>
                    <a:pt x="5900" y="3842"/>
                    <a:pt x="5913" y="3843"/>
                    <a:pt x="5925" y="3843"/>
                  </a:cubicBezTo>
                  <a:cubicBezTo>
                    <a:pt x="5983" y="3843"/>
                    <a:pt x="6035" y="3806"/>
                    <a:pt x="6053" y="3748"/>
                  </a:cubicBezTo>
                  <a:cubicBezTo>
                    <a:pt x="6074" y="3677"/>
                    <a:pt x="6034" y="3604"/>
                    <a:pt x="5963" y="3582"/>
                  </a:cubicBezTo>
                  <a:cubicBezTo>
                    <a:pt x="5912" y="3567"/>
                    <a:pt x="5860" y="3560"/>
                    <a:pt x="5810" y="3560"/>
                  </a:cubicBezTo>
                  <a:cubicBezTo>
                    <a:pt x="5516" y="3560"/>
                    <a:pt x="5249" y="3791"/>
                    <a:pt x="5104" y="3946"/>
                  </a:cubicBezTo>
                  <a:cubicBezTo>
                    <a:pt x="4978" y="4079"/>
                    <a:pt x="4822" y="4136"/>
                    <a:pt x="4660" y="4136"/>
                  </a:cubicBezTo>
                  <a:cubicBezTo>
                    <a:pt x="4463" y="4136"/>
                    <a:pt x="4256" y="4051"/>
                    <a:pt x="4084" y="3913"/>
                  </a:cubicBezTo>
                  <a:cubicBezTo>
                    <a:pt x="3647" y="3449"/>
                    <a:pt x="3175" y="3142"/>
                    <a:pt x="2550" y="3142"/>
                  </a:cubicBezTo>
                  <a:cubicBezTo>
                    <a:pt x="2479" y="3142"/>
                    <a:pt x="2407" y="3146"/>
                    <a:pt x="2332" y="3154"/>
                  </a:cubicBezTo>
                  <a:cubicBezTo>
                    <a:pt x="2132" y="3176"/>
                    <a:pt x="1940" y="3231"/>
                    <a:pt x="1784" y="3296"/>
                  </a:cubicBezTo>
                  <a:cubicBezTo>
                    <a:pt x="1928" y="2357"/>
                    <a:pt x="2359" y="1570"/>
                    <a:pt x="3067" y="956"/>
                  </a:cubicBezTo>
                  <a:cubicBezTo>
                    <a:pt x="3077" y="949"/>
                    <a:pt x="3114" y="909"/>
                    <a:pt x="3208" y="838"/>
                  </a:cubicBezTo>
                  <a:cubicBezTo>
                    <a:pt x="3268" y="795"/>
                    <a:pt x="3280" y="713"/>
                    <a:pt x="3237" y="652"/>
                  </a:cubicBezTo>
                  <a:cubicBezTo>
                    <a:pt x="3211" y="617"/>
                    <a:pt x="3171" y="598"/>
                    <a:pt x="3130" y="598"/>
                  </a:cubicBezTo>
                  <a:cubicBezTo>
                    <a:pt x="3103" y="598"/>
                    <a:pt x="3075" y="607"/>
                    <a:pt x="3051" y="624"/>
                  </a:cubicBezTo>
                  <a:cubicBezTo>
                    <a:pt x="2884" y="746"/>
                    <a:pt x="2565" y="1042"/>
                    <a:pt x="2319" y="1358"/>
                  </a:cubicBezTo>
                  <a:cubicBezTo>
                    <a:pt x="1966" y="676"/>
                    <a:pt x="1498" y="209"/>
                    <a:pt x="961" y="7"/>
                  </a:cubicBezTo>
                  <a:cubicBezTo>
                    <a:pt x="950" y="3"/>
                    <a:pt x="929" y="0"/>
                    <a:pt x="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4854075" y="3608000"/>
              <a:ext cx="97550" cy="154725"/>
            </a:xfrm>
            <a:custGeom>
              <a:avLst/>
              <a:gdLst/>
              <a:ahLst/>
              <a:cxnLst/>
              <a:rect l="l" t="t" r="r" b="b"/>
              <a:pathLst>
                <a:path w="3902" h="6189" extrusionOk="0">
                  <a:moveTo>
                    <a:pt x="2413" y="0"/>
                  </a:moveTo>
                  <a:cubicBezTo>
                    <a:pt x="1757" y="0"/>
                    <a:pt x="1171" y="110"/>
                    <a:pt x="668" y="328"/>
                  </a:cubicBezTo>
                  <a:cubicBezTo>
                    <a:pt x="601" y="358"/>
                    <a:pt x="568" y="436"/>
                    <a:pt x="598" y="503"/>
                  </a:cubicBezTo>
                  <a:cubicBezTo>
                    <a:pt x="620" y="553"/>
                    <a:pt x="670" y="583"/>
                    <a:pt x="721" y="583"/>
                  </a:cubicBezTo>
                  <a:cubicBezTo>
                    <a:pt x="738" y="583"/>
                    <a:pt x="756" y="580"/>
                    <a:pt x="773" y="573"/>
                  </a:cubicBezTo>
                  <a:cubicBezTo>
                    <a:pt x="1333" y="330"/>
                    <a:pt x="1944" y="266"/>
                    <a:pt x="2426" y="266"/>
                  </a:cubicBezTo>
                  <a:cubicBezTo>
                    <a:pt x="2526" y="266"/>
                    <a:pt x="2620" y="269"/>
                    <a:pt x="2707" y="273"/>
                  </a:cubicBezTo>
                  <a:cubicBezTo>
                    <a:pt x="2747" y="276"/>
                    <a:pt x="2792" y="378"/>
                    <a:pt x="2792" y="378"/>
                  </a:cubicBezTo>
                  <a:cubicBezTo>
                    <a:pt x="2921" y="596"/>
                    <a:pt x="2904" y="867"/>
                    <a:pt x="2750" y="1068"/>
                  </a:cubicBezTo>
                  <a:cubicBezTo>
                    <a:pt x="2732" y="1090"/>
                    <a:pt x="2718" y="1118"/>
                    <a:pt x="2691" y="1118"/>
                  </a:cubicBezTo>
                  <a:cubicBezTo>
                    <a:pt x="2687" y="1118"/>
                    <a:pt x="2683" y="1117"/>
                    <a:pt x="2678" y="1116"/>
                  </a:cubicBezTo>
                  <a:cubicBezTo>
                    <a:pt x="2550" y="1080"/>
                    <a:pt x="2322" y="1029"/>
                    <a:pt x="2048" y="1029"/>
                  </a:cubicBezTo>
                  <a:cubicBezTo>
                    <a:pt x="1759" y="1029"/>
                    <a:pt x="1417" y="1085"/>
                    <a:pt x="1085" y="1274"/>
                  </a:cubicBezTo>
                  <a:cubicBezTo>
                    <a:pt x="617" y="1540"/>
                    <a:pt x="362" y="2177"/>
                    <a:pt x="267" y="2699"/>
                  </a:cubicBezTo>
                  <a:cubicBezTo>
                    <a:pt x="229" y="2693"/>
                    <a:pt x="192" y="2688"/>
                    <a:pt x="154" y="2684"/>
                  </a:cubicBezTo>
                  <a:cubicBezTo>
                    <a:pt x="150" y="2684"/>
                    <a:pt x="146" y="2683"/>
                    <a:pt x="141" y="2683"/>
                  </a:cubicBezTo>
                  <a:cubicBezTo>
                    <a:pt x="74" y="2683"/>
                    <a:pt x="15" y="2734"/>
                    <a:pt x="7" y="2801"/>
                  </a:cubicBezTo>
                  <a:cubicBezTo>
                    <a:pt x="0" y="2874"/>
                    <a:pt x="53" y="2940"/>
                    <a:pt x="125" y="2947"/>
                  </a:cubicBezTo>
                  <a:cubicBezTo>
                    <a:pt x="330" y="2971"/>
                    <a:pt x="529" y="3034"/>
                    <a:pt x="714" y="3136"/>
                  </a:cubicBezTo>
                  <a:cubicBezTo>
                    <a:pt x="735" y="3148"/>
                    <a:pt x="756" y="3153"/>
                    <a:pt x="778" y="3153"/>
                  </a:cubicBezTo>
                  <a:cubicBezTo>
                    <a:pt x="916" y="3153"/>
                    <a:pt x="962" y="2971"/>
                    <a:pt x="842" y="2904"/>
                  </a:cubicBezTo>
                  <a:cubicBezTo>
                    <a:pt x="740" y="2848"/>
                    <a:pt x="633" y="2801"/>
                    <a:pt x="524" y="2765"/>
                  </a:cubicBezTo>
                  <a:cubicBezTo>
                    <a:pt x="585" y="2410"/>
                    <a:pt x="751" y="1937"/>
                    <a:pt x="1017" y="1663"/>
                  </a:cubicBezTo>
                  <a:cubicBezTo>
                    <a:pt x="1078" y="1660"/>
                    <a:pt x="1145" y="1658"/>
                    <a:pt x="1216" y="1658"/>
                  </a:cubicBezTo>
                  <a:cubicBezTo>
                    <a:pt x="1747" y="1658"/>
                    <a:pt x="2528" y="1757"/>
                    <a:pt x="3052" y="2257"/>
                  </a:cubicBezTo>
                  <a:cubicBezTo>
                    <a:pt x="3437" y="2626"/>
                    <a:pt x="3631" y="3165"/>
                    <a:pt x="3625" y="3858"/>
                  </a:cubicBezTo>
                  <a:lnTo>
                    <a:pt x="3545" y="6051"/>
                  </a:lnTo>
                  <a:cubicBezTo>
                    <a:pt x="3543" y="6124"/>
                    <a:pt x="3601" y="6186"/>
                    <a:pt x="3674" y="6189"/>
                  </a:cubicBezTo>
                  <a:cubicBezTo>
                    <a:pt x="3675" y="6189"/>
                    <a:pt x="3676" y="6189"/>
                    <a:pt x="3678" y="6189"/>
                  </a:cubicBezTo>
                  <a:cubicBezTo>
                    <a:pt x="3750" y="6189"/>
                    <a:pt x="3809" y="6133"/>
                    <a:pt x="3812" y="6060"/>
                  </a:cubicBezTo>
                  <a:cubicBezTo>
                    <a:pt x="3895" y="3762"/>
                    <a:pt x="3892" y="3866"/>
                    <a:pt x="3892" y="3860"/>
                  </a:cubicBezTo>
                  <a:cubicBezTo>
                    <a:pt x="3902" y="2295"/>
                    <a:pt x="2968" y="1478"/>
                    <a:pt x="1447" y="1396"/>
                  </a:cubicBezTo>
                  <a:cubicBezTo>
                    <a:pt x="1656" y="1319"/>
                    <a:pt x="1863" y="1293"/>
                    <a:pt x="2047" y="1293"/>
                  </a:cubicBezTo>
                  <a:cubicBezTo>
                    <a:pt x="2289" y="1293"/>
                    <a:pt x="2491" y="1339"/>
                    <a:pt x="2604" y="1371"/>
                  </a:cubicBezTo>
                  <a:cubicBezTo>
                    <a:pt x="2625" y="1376"/>
                    <a:pt x="2655" y="1382"/>
                    <a:pt x="2691" y="1382"/>
                  </a:cubicBezTo>
                  <a:cubicBezTo>
                    <a:pt x="2767" y="1382"/>
                    <a:pt x="2868" y="1355"/>
                    <a:pt x="2953" y="1237"/>
                  </a:cubicBezTo>
                  <a:lnTo>
                    <a:pt x="2956" y="1234"/>
                  </a:lnTo>
                  <a:cubicBezTo>
                    <a:pt x="3180" y="946"/>
                    <a:pt x="3205" y="558"/>
                    <a:pt x="3021" y="243"/>
                  </a:cubicBezTo>
                  <a:cubicBezTo>
                    <a:pt x="2994" y="211"/>
                    <a:pt x="2935" y="18"/>
                    <a:pt x="2720" y="8"/>
                  </a:cubicBezTo>
                  <a:cubicBezTo>
                    <a:pt x="2616" y="3"/>
                    <a:pt x="2514" y="0"/>
                    <a:pt x="2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0;p44">
            <a:extLst>
              <a:ext uri="{FF2B5EF4-FFF2-40B4-BE49-F238E27FC236}">
                <a16:creationId xmlns:a16="http://schemas.microsoft.com/office/drawing/2014/main" id="{CD336688-56DE-2AD7-4D0B-56B4FC867022}"/>
              </a:ext>
            </a:extLst>
          </p:cNvPr>
          <p:cNvSpPr txBox="1">
            <a:spLocks/>
          </p:cNvSpPr>
          <p:nvPr/>
        </p:nvSpPr>
        <p:spPr>
          <a:xfrm>
            <a:off x="720000" y="3142412"/>
            <a:ext cx="7704000" cy="63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b="1" dirty="0"/>
              <a:t>Distribution : </a:t>
            </a:r>
            <a:r>
              <a:rPr lang="en-US" dirty="0"/>
              <a:t>Out of 1025 individuals in the dataset, approximately 69.56% are male (713 individuals), and 30.44% are female (312 individuals). This gender distribution is crucial for understanding the prevalence of heart disease across genders in the sample.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30E31-9A1E-A305-94EA-86651E1C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94" y="1940946"/>
            <a:ext cx="5912154" cy="882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64231-76C2-BBBE-A97A-3BFB641A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4" y="4319982"/>
            <a:ext cx="1905098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545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Middle School: Cardiovascular System by Slidesgo">
  <a:themeElements>
    <a:clrScheme name="Simple Light">
      <a:dk1>
        <a:srgbClr val="4B74A3"/>
      </a:dk1>
      <a:lt1>
        <a:srgbClr val="333333"/>
      </a:lt1>
      <a:dk2>
        <a:srgbClr val="FDFFF8"/>
      </a:dk2>
      <a:lt2>
        <a:srgbClr val="95B4CC"/>
      </a:lt2>
      <a:accent1>
        <a:srgbClr val="AFC7DD"/>
      </a:accent1>
      <a:accent2>
        <a:srgbClr val="F9665E"/>
      </a:accent2>
      <a:accent3>
        <a:srgbClr val="FEC9C9"/>
      </a:accent3>
      <a:accent4>
        <a:srgbClr val="CE4E4E"/>
      </a:accent4>
      <a:accent5>
        <a:srgbClr val="50B0D6"/>
      </a:accent5>
      <a:accent6>
        <a:srgbClr val="FFFFFF"/>
      </a:accent6>
      <a:hlink>
        <a:srgbClr val="FDFF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1061</Words>
  <Application>Microsoft Office PowerPoint</Application>
  <PresentationFormat>On-screen Show (16:9)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Nunito Light</vt:lpstr>
      <vt:lpstr>Albert Sans</vt:lpstr>
      <vt:lpstr>Albert Sans ExtraBold</vt:lpstr>
      <vt:lpstr>Science Subject for Middle School: Cardiovascular System by Slidesgo</vt:lpstr>
      <vt:lpstr>Heart Disease Data Analysis : Report  Unified Mentor</vt:lpstr>
      <vt:lpstr>Introduction</vt:lpstr>
      <vt:lpstr>Problem Statement</vt:lpstr>
      <vt:lpstr>Data: Attributes</vt:lpstr>
      <vt:lpstr>Null Value Check!</vt:lpstr>
      <vt:lpstr>Attribute Name Change</vt:lpstr>
      <vt:lpstr>Analysis and Insights</vt:lpstr>
      <vt:lpstr>Basic Statistics</vt:lpstr>
      <vt:lpstr>Basic Statistics</vt:lpstr>
      <vt:lpstr>Distribution by Gender</vt:lpstr>
      <vt:lpstr>Distribution by Age Group</vt:lpstr>
      <vt:lpstr>Distribution with Type of Chest Pain </vt:lpstr>
      <vt:lpstr>Exercise induced Agina by heart Disease </vt:lpstr>
      <vt:lpstr>Correlation</vt:lpstr>
      <vt:lpstr>Heart Disease by Cholesterol </vt:lpstr>
      <vt:lpstr>Chest Pain with Gender</vt:lpstr>
      <vt:lpstr>More Insights</vt:lpstr>
      <vt:lpstr>Conclusion</vt:lpstr>
      <vt:lpstr>Conclusion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israr mohammed</dc:creator>
  <cp:lastModifiedBy>Israr mohammed</cp:lastModifiedBy>
  <cp:revision>2</cp:revision>
  <dcterms:modified xsi:type="dcterms:W3CDTF">2024-07-05T06:55:23Z</dcterms:modified>
</cp:coreProperties>
</file>