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75" r:id="rId10"/>
    <p:sldId id="263" r:id="rId11"/>
    <p:sldId id="264" r:id="rId12"/>
    <p:sldId id="265" r:id="rId13"/>
    <p:sldId id="276" r:id="rId14"/>
    <p:sldId id="266" r:id="rId15"/>
    <p:sldId id="267" r:id="rId16"/>
    <p:sldId id="268" r:id="rId17"/>
    <p:sldId id="269" r:id="rId18"/>
    <p:sldId id="277" r:id="rId19"/>
    <p:sldId id="270" r:id="rId20"/>
    <p:sldId id="271" r:id="rId21"/>
    <p:sldId id="272" r:id="rId22"/>
    <p:sldId id="278" r:id="rId23"/>
    <p:sldId id="273" r:id="rId24"/>
    <p:sldId id="279" r:id="rId25"/>
    <p:sldId id="280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40FD7-B1CF-41B8-B537-B1BDCA56240C}" type="doc">
      <dgm:prSet loTypeId="urn:microsoft.com/office/officeart/2005/8/layout/pyramid1" loCatId="pyramid" qsTypeId="urn:microsoft.com/office/officeart/2005/8/quickstyle/simple4" qsCatId="simple" csTypeId="urn:microsoft.com/office/officeart/2005/8/colors/accent3_5" csCatId="accent3" phldr="1"/>
      <dgm:spPr/>
    </dgm:pt>
    <dgm:pt modelId="{FD162F35-12BA-4663-AA28-3701B9D4F2FE}">
      <dgm:prSet phldrT="[טקסט]" custT="1"/>
      <dgm:spPr/>
      <dgm:t>
        <a:bodyPr/>
        <a:lstStyle/>
        <a:p>
          <a:pPr rtl="1"/>
          <a:r>
            <a:rPr lang="he-IL" sz="2500" b="1" baseline="0" dirty="0">
              <a:latin typeface="Calibri" panose="020F0502020204030204" pitchFamily="34" charset="0"/>
              <a:cs typeface="Calibri" panose="020F0502020204030204" pitchFamily="34" charset="0"/>
            </a:rPr>
            <a:t>משתמש</a:t>
          </a:r>
        </a:p>
      </dgm:t>
    </dgm:pt>
    <dgm:pt modelId="{D1AA56F7-359A-4FD4-AD14-9E864E1A857F}" type="parTrans" cxnId="{128231B2-FDA0-428A-AA18-DD7AFF07E591}">
      <dgm:prSet/>
      <dgm:spPr/>
      <dgm:t>
        <a:bodyPr/>
        <a:lstStyle/>
        <a:p>
          <a:pPr rtl="1"/>
          <a:endParaRPr lang="he-IL"/>
        </a:p>
      </dgm:t>
    </dgm:pt>
    <dgm:pt modelId="{DBB89CC2-FC8D-482C-9CE1-8BD242F5C4E1}" type="sibTrans" cxnId="{128231B2-FDA0-428A-AA18-DD7AFF07E591}">
      <dgm:prSet/>
      <dgm:spPr/>
      <dgm:t>
        <a:bodyPr/>
        <a:lstStyle/>
        <a:p>
          <a:pPr rtl="1"/>
          <a:endParaRPr lang="he-IL"/>
        </a:p>
      </dgm:t>
    </dgm:pt>
    <dgm:pt modelId="{A3C64690-80ED-46EC-9584-BE7D4B5DD903}">
      <dgm:prSet phldrT="[טקסט]" custT="1"/>
      <dgm:spPr/>
      <dgm:t>
        <a:bodyPr/>
        <a:lstStyle/>
        <a:p>
          <a:pPr rtl="1"/>
          <a:r>
            <a:rPr lang="he-IL" sz="2500" b="1" baseline="0" dirty="0">
              <a:latin typeface="Calibri" panose="020F0502020204030204" pitchFamily="34" charset="0"/>
              <a:cs typeface="Calibri" panose="020F0502020204030204" pitchFamily="34" charset="0"/>
            </a:rPr>
            <a:t>יישומים</a:t>
          </a:r>
          <a:br>
            <a:rPr lang="en-US" sz="25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800" baseline="0" dirty="0">
              <a:latin typeface="Calibri" panose="020F0502020204030204" pitchFamily="34" charset="0"/>
              <a:cs typeface="Calibri" panose="020F0502020204030204" pitchFamily="34" charset="0"/>
            </a:rPr>
            <a:t>[לקוח/ שרת]</a:t>
          </a:r>
        </a:p>
      </dgm:t>
    </dgm:pt>
    <dgm:pt modelId="{857AC210-2458-4DF6-B1D8-17DF42523585}" type="parTrans" cxnId="{85F15D54-6A8A-4E3D-82A3-B77FC388D1E7}">
      <dgm:prSet/>
      <dgm:spPr/>
      <dgm:t>
        <a:bodyPr/>
        <a:lstStyle/>
        <a:p>
          <a:pPr rtl="1"/>
          <a:endParaRPr lang="he-IL"/>
        </a:p>
      </dgm:t>
    </dgm:pt>
    <dgm:pt modelId="{5918A8FE-E24B-4ABD-BBD5-8B59A85939AA}" type="sibTrans" cxnId="{85F15D54-6A8A-4E3D-82A3-B77FC388D1E7}">
      <dgm:prSet/>
      <dgm:spPr/>
      <dgm:t>
        <a:bodyPr/>
        <a:lstStyle/>
        <a:p>
          <a:pPr rtl="1"/>
          <a:endParaRPr lang="he-IL"/>
        </a:p>
      </dgm:t>
    </dgm:pt>
    <dgm:pt modelId="{ED37BA3C-CF7D-4A9A-843F-8B0375EFA88B}">
      <dgm:prSet phldrT="[טקסט]" custT="1"/>
      <dgm:spPr/>
      <dgm:t>
        <a:bodyPr/>
        <a:lstStyle/>
        <a:p>
          <a:pPr rtl="1"/>
          <a:r>
            <a:rPr lang="he-IL" sz="2500" b="1" baseline="0" dirty="0">
              <a:latin typeface="Calibri" panose="020F0502020204030204" pitchFamily="34" charset="0"/>
              <a:cs typeface="Calibri" panose="020F0502020204030204" pitchFamily="34" charset="0"/>
            </a:rPr>
            <a:t>מערכת הפעלת ראשית</a:t>
          </a:r>
          <a:br>
            <a:rPr lang="en-US" sz="25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800" baseline="0" dirty="0">
              <a:latin typeface="Calibri" panose="020F0502020204030204" pitchFamily="34" charset="0"/>
              <a:cs typeface="Calibri" panose="020F0502020204030204" pitchFamily="34" charset="0"/>
            </a:rPr>
            <a:t>[</a:t>
          </a:r>
          <a: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  <a:t>Linux, Unix, Mac, Win</a:t>
          </a:r>
          <a:r>
            <a:rPr lang="he-IL" sz="1800" baseline="0" dirty="0">
              <a:latin typeface="Calibri" panose="020F0502020204030204" pitchFamily="34" charset="0"/>
              <a:cs typeface="Calibri" panose="020F0502020204030204" pitchFamily="34" charset="0"/>
            </a:rPr>
            <a:t>]</a:t>
          </a:r>
        </a:p>
      </dgm:t>
    </dgm:pt>
    <dgm:pt modelId="{5C715265-45D3-43AF-8A93-47FC6904C8FC}" type="parTrans" cxnId="{34431ADD-A8AD-4011-B0A4-6C64B3CD0386}">
      <dgm:prSet/>
      <dgm:spPr/>
      <dgm:t>
        <a:bodyPr/>
        <a:lstStyle/>
        <a:p>
          <a:pPr rtl="1"/>
          <a:endParaRPr lang="he-IL"/>
        </a:p>
      </dgm:t>
    </dgm:pt>
    <dgm:pt modelId="{3E64F579-D335-4125-A463-6CE3F633536F}" type="sibTrans" cxnId="{34431ADD-A8AD-4011-B0A4-6C64B3CD0386}">
      <dgm:prSet/>
      <dgm:spPr/>
      <dgm:t>
        <a:bodyPr/>
        <a:lstStyle/>
        <a:p>
          <a:pPr rtl="1"/>
          <a:endParaRPr lang="he-IL"/>
        </a:p>
      </dgm:t>
    </dgm:pt>
    <dgm:pt modelId="{63A0985F-FD10-4C00-AA06-C2BC57A9E29C}">
      <dgm:prSet phldrT="[טקסט]" custT="1"/>
      <dgm:spPr/>
      <dgm:t>
        <a:bodyPr/>
        <a:lstStyle/>
        <a:p>
          <a:pPr rtl="1"/>
          <a:r>
            <a:rPr lang="he-IL" sz="2500" b="1" baseline="0" dirty="0">
              <a:latin typeface="Calibri" panose="020F0502020204030204" pitchFamily="34" charset="0"/>
              <a:cs typeface="Calibri" panose="020F0502020204030204" pitchFamily="34" charset="0"/>
            </a:rPr>
            <a:t>מערכת הפעלה ראשית</a:t>
          </a:r>
          <a:br>
            <a:rPr lang="en-US" sz="25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800" baseline="0" dirty="0">
              <a:latin typeface="Calibri" panose="020F0502020204030204" pitchFamily="34" charset="0"/>
              <a:cs typeface="Calibri" panose="020F0502020204030204" pitchFamily="34" charset="0"/>
            </a:rPr>
            <a:t>[</a:t>
          </a:r>
          <a: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  <a:t>BIOS</a:t>
          </a:r>
          <a:r>
            <a:rPr lang="he-IL" sz="1800" baseline="0" dirty="0">
              <a:latin typeface="Calibri" panose="020F0502020204030204" pitchFamily="34" charset="0"/>
              <a:cs typeface="Calibri" panose="020F0502020204030204" pitchFamily="34" charset="0"/>
            </a:rPr>
            <a:t>]</a:t>
          </a:r>
        </a:p>
      </dgm:t>
    </dgm:pt>
    <dgm:pt modelId="{1DAA12BE-543C-4ADD-BDEA-CD133A5CEA7E}" type="parTrans" cxnId="{8EE3351A-F8D2-4AFA-92AB-E10232A701CA}">
      <dgm:prSet/>
      <dgm:spPr/>
      <dgm:t>
        <a:bodyPr/>
        <a:lstStyle/>
        <a:p>
          <a:pPr rtl="1"/>
          <a:endParaRPr lang="he-IL"/>
        </a:p>
      </dgm:t>
    </dgm:pt>
    <dgm:pt modelId="{96F867FA-9EFE-4F51-8D9D-2E0B71A69419}" type="sibTrans" cxnId="{8EE3351A-F8D2-4AFA-92AB-E10232A701CA}">
      <dgm:prSet/>
      <dgm:spPr/>
      <dgm:t>
        <a:bodyPr/>
        <a:lstStyle/>
        <a:p>
          <a:pPr rtl="1"/>
          <a:endParaRPr lang="he-IL"/>
        </a:p>
      </dgm:t>
    </dgm:pt>
    <dgm:pt modelId="{57AF8C0C-159B-489B-863D-C443F8C7218F}">
      <dgm:prSet phldrT="[טקסט]" custT="1"/>
      <dgm:spPr/>
      <dgm:t>
        <a:bodyPr/>
        <a:lstStyle/>
        <a:p>
          <a:pPr rtl="1"/>
          <a:r>
            <a:rPr lang="he-IL" sz="2500" b="1" baseline="0" dirty="0">
              <a:latin typeface="Calibri" panose="020F0502020204030204" pitchFamily="34" charset="0"/>
              <a:cs typeface="Calibri" panose="020F0502020204030204" pitchFamily="34" charset="0"/>
            </a:rPr>
            <a:t>חומרה ייעודית או גנרית</a:t>
          </a:r>
          <a:br>
            <a:rPr lang="en-US" sz="18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800" baseline="0" dirty="0">
              <a:latin typeface="Calibri" panose="020F0502020204030204" pitchFamily="34" charset="0"/>
              <a:cs typeface="Calibri" panose="020F0502020204030204" pitchFamily="34" charset="0"/>
            </a:rPr>
            <a:t>[לוח אם, ספק, מעבד, כונן, זיכרון, מסך מקלדת]</a:t>
          </a:r>
        </a:p>
      </dgm:t>
    </dgm:pt>
    <dgm:pt modelId="{5945E649-0BB4-43F8-9FEC-F807F0154BD1}" type="parTrans" cxnId="{EEC9DD08-65C1-44FC-8DF4-26FDE538BA7D}">
      <dgm:prSet/>
      <dgm:spPr/>
      <dgm:t>
        <a:bodyPr/>
        <a:lstStyle/>
        <a:p>
          <a:pPr rtl="1"/>
          <a:endParaRPr lang="he-IL"/>
        </a:p>
      </dgm:t>
    </dgm:pt>
    <dgm:pt modelId="{7665F92D-B8DF-4B4E-9E1D-6A0493D8BAFA}" type="sibTrans" cxnId="{EEC9DD08-65C1-44FC-8DF4-26FDE538BA7D}">
      <dgm:prSet/>
      <dgm:spPr/>
      <dgm:t>
        <a:bodyPr/>
        <a:lstStyle/>
        <a:p>
          <a:pPr rtl="1"/>
          <a:endParaRPr lang="he-IL"/>
        </a:p>
      </dgm:t>
    </dgm:pt>
    <dgm:pt modelId="{05008E0A-C18E-431F-8811-266D6DCA0436}" type="pres">
      <dgm:prSet presAssocID="{28140FD7-B1CF-41B8-B537-B1BDCA56240C}" presName="Name0" presStyleCnt="0">
        <dgm:presLayoutVars>
          <dgm:dir/>
          <dgm:animLvl val="lvl"/>
          <dgm:resizeHandles val="exact"/>
        </dgm:presLayoutVars>
      </dgm:prSet>
      <dgm:spPr/>
    </dgm:pt>
    <dgm:pt modelId="{D65F4BEE-6395-448C-B624-0EA0C05679C3}" type="pres">
      <dgm:prSet presAssocID="{FD162F35-12BA-4663-AA28-3701B9D4F2FE}" presName="Name8" presStyleCnt="0"/>
      <dgm:spPr/>
    </dgm:pt>
    <dgm:pt modelId="{47C4831C-31C8-42BD-B95F-0F0EB47E135E}" type="pres">
      <dgm:prSet presAssocID="{FD162F35-12BA-4663-AA28-3701B9D4F2FE}" presName="level" presStyleLbl="node1" presStyleIdx="0" presStyleCnt="5">
        <dgm:presLayoutVars>
          <dgm:chMax val="1"/>
          <dgm:bulletEnabled val="1"/>
        </dgm:presLayoutVars>
      </dgm:prSet>
      <dgm:spPr/>
    </dgm:pt>
    <dgm:pt modelId="{827FC824-1B64-4B7A-A435-C5755859D613}" type="pres">
      <dgm:prSet presAssocID="{FD162F35-12BA-4663-AA28-3701B9D4F2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C91E31E-B1DA-43EA-A6B4-52CFDA7A477C}" type="pres">
      <dgm:prSet presAssocID="{A3C64690-80ED-46EC-9584-BE7D4B5DD903}" presName="Name8" presStyleCnt="0"/>
      <dgm:spPr/>
    </dgm:pt>
    <dgm:pt modelId="{AA9C61F7-14F2-4117-BECB-DDA77A47734D}" type="pres">
      <dgm:prSet presAssocID="{A3C64690-80ED-46EC-9584-BE7D4B5DD903}" presName="level" presStyleLbl="node1" presStyleIdx="1" presStyleCnt="5">
        <dgm:presLayoutVars>
          <dgm:chMax val="1"/>
          <dgm:bulletEnabled val="1"/>
        </dgm:presLayoutVars>
      </dgm:prSet>
      <dgm:spPr/>
    </dgm:pt>
    <dgm:pt modelId="{32521496-FAAB-4126-BBF0-7429BDB81C6A}" type="pres">
      <dgm:prSet presAssocID="{A3C64690-80ED-46EC-9584-BE7D4B5DD90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D1EFB59-0A3C-45ED-86CC-FC05AAE065AC}" type="pres">
      <dgm:prSet presAssocID="{ED37BA3C-CF7D-4A9A-843F-8B0375EFA88B}" presName="Name8" presStyleCnt="0"/>
      <dgm:spPr/>
    </dgm:pt>
    <dgm:pt modelId="{3CD60999-DFF5-47FA-A4E5-0A86E0B189F9}" type="pres">
      <dgm:prSet presAssocID="{ED37BA3C-CF7D-4A9A-843F-8B0375EFA88B}" presName="level" presStyleLbl="node1" presStyleIdx="2" presStyleCnt="5" custLinFactNeighborX="233" custLinFactNeighborY="0">
        <dgm:presLayoutVars>
          <dgm:chMax val="1"/>
          <dgm:bulletEnabled val="1"/>
        </dgm:presLayoutVars>
      </dgm:prSet>
      <dgm:spPr/>
    </dgm:pt>
    <dgm:pt modelId="{9E81F8EB-DFE3-429E-8FBD-7772F31C9ABF}" type="pres">
      <dgm:prSet presAssocID="{ED37BA3C-CF7D-4A9A-843F-8B0375EFA88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379A563-8222-4B11-BE15-789455EA4087}" type="pres">
      <dgm:prSet presAssocID="{63A0985F-FD10-4C00-AA06-C2BC57A9E29C}" presName="Name8" presStyleCnt="0"/>
      <dgm:spPr/>
    </dgm:pt>
    <dgm:pt modelId="{D13B7170-59E5-4BA9-AEE3-EE411C9483F4}" type="pres">
      <dgm:prSet presAssocID="{63A0985F-FD10-4C00-AA06-C2BC57A9E29C}" presName="level" presStyleLbl="node1" presStyleIdx="3" presStyleCnt="5">
        <dgm:presLayoutVars>
          <dgm:chMax val="1"/>
          <dgm:bulletEnabled val="1"/>
        </dgm:presLayoutVars>
      </dgm:prSet>
      <dgm:spPr/>
    </dgm:pt>
    <dgm:pt modelId="{181A1F1A-7860-4E0C-8AA6-74B8E66EF4F8}" type="pres">
      <dgm:prSet presAssocID="{63A0985F-FD10-4C00-AA06-C2BC57A9E29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6BC7B21-7AA6-49FE-80D1-056883A89C6A}" type="pres">
      <dgm:prSet presAssocID="{57AF8C0C-159B-489B-863D-C443F8C7218F}" presName="Name8" presStyleCnt="0"/>
      <dgm:spPr/>
    </dgm:pt>
    <dgm:pt modelId="{7947C430-21FD-4FFC-8885-94886FFAF9BF}" type="pres">
      <dgm:prSet presAssocID="{57AF8C0C-159B-489B-863D-C443F8C7218F}" presName="level" presStyleLbl="node1" presStyleIdx="4" presStyleCnt="5">
        <dgm:presLayoutVars>
          <dgm:chMax val="1"/>
          <dgm:bulletEnabled val="1"/>
        </dgm:presLayoutVars>
      </dgm:prSet>
      <dgm:spPr/>
    </dgm:pt>
    <dgm:pt modelId="{C5E0275E-2F9C-4192-9B50-EDFDE2D5A26D}" type="pres">
      <dgm:prSet presAssocID="{57AF8C0C-159B-489B-863D-C443F8C7218F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EC9DD08-65C1-44FC-8DF4-26FDE538BA7D}" srcId="{28140FD7-B1CF-41B8-B537-B1BDCA56240C}" destId="{57AF8C0C-159B-489B-863D-C443F8C7218F}" srcOrd="4" destOrd="0" parTransId="{5945E649-0BB4-43F8-9FEC-F807F0154BD1}" sibTransId="{7665F92D-B8DF-4B4E-9E1D-6A0493D8BAFA}"/>
    <dgm:cxn modelId="{8EE3351A-F8D2-4AFA-92AB-E10232A701CA}" srcId="{28140FD7-B1CF-41B8-B537-B1BDCA56240C}" destId="{63A0985F-FD10-4C00-AA06-C2BC57A9E29C}" srcOrd="3" destOrd="0" parTransId="{1DAA12BE-543C-4ADD-BDEA-CD133A5CEA7E}" sibTransId="{96F867FA-9EFE-4F51-8D9D-2E0B71A69419}"/>
    <dgm:cxn modelId="{F9C0F032-B37D-4E2A-AF1A-27565556AC26}" type="presOf" srcId="{63A0985F-FD10-4C00-AA06-C2BC57A9E29C}" destId="{D13B7170-59E5-4BA9-AEE3-EE411C9483F4}" srcOrd="0" destOrd="0" presId="urn:microsoft.com/office/officeart/2005/8/layout/pyramid1"/>
    <dgm:cxn modelId="{C5CC405F-6CE4-4667-B67A-85A153357E75}" type="presOf" srcId="{FD162F35-12BA-4663-AA28-3701B9D4F2FE}" destId="{47C4831C-31C8-42BD-B95F-0F0EB47E135E}" srcOrd="0" destOrd="0" presId="urn:microsoft.com/office/officeart/2005/8/layout/pyramid1"/>
    <dgm:cxn modelId="{92D71448-7D3C-41B6-8451-AFC156E06611}" type="presOf" srcId="{57AF8C0C-159B-489B-863D-C443F8C7218F}" destId="{7947C430-21FD-4FFC-8885-94886FFAF9BF}" srcOrd="0" destOrd="0" presId="urn:microsoft.com/office/officeart/2005/8/layout/pyramid1"/>
    <dgm:cxn modelId="{9066674F-2C5B-41A1-A527-4D034F484DCC}" type="presOf" srcId="{57AF8C0C-159B-489B-863D-C443F8C7218F}" destId="{C5E0275E-2F9C-4192-9B50-EDFDE2D5A26D}" srcOrd="1" destOrd="0" presId="urn:microsoft.com/office/officeart/2005/8/layout/pyramid1"/>
    <dgm:cxn modelId="{75AE7A72-EBF3-4EDF-8A3C-867E3FDC0620}" type="presOf" srcId="{FD162F35-12BA-4663-AA28-3701B9D4F2FE}" destId="{827FC824-1B64-4B7A-A435-C5755859D613}" srcOrd="1" destOrd="0" presId="urn:microsoft.com/office/officeart/2005/8/layout/pyramid1"/>
    <dgm:cxn modelId="{E406C053-C197-4AEA-8D31-15EECCD4AA96}" type="presOf" srcId="{ED37BA3C-CF7D-4A9A-843F-8B0375EFA88B}" destId="{3CD60999-DFF5-47FA-A4E5-0A86E0B189F9}" srcOrd="0" destOrd="0" presId="urn:microsoft.com/office/officeart/2005/8/layout/pyramid1"/>
    <dgm:cxn modelId="{85F15D54-6A8A-4E3D-82A3-B77FC388D1E7}" srcId="{28140FD7-B1CF-41B8-B537-B1BDCA56240C}" destId="{A3C64690-80ED-46EC-9584-BE7D4B5DD903}" srcOrd="1" destOrd="0" parTransId="{857AC210-2458-4DF6-B1D8-17DF42523585}" sibTransId="{5918A8FE-E24B-4ABD-BBD5-8B59A85939AA}"/>
    <dgm:cxn modelId="{83C1587B-8E65-4945-BD55-736AF14E30AC}" type="presOf" srcId="{28140FD7-B1CF-41B8-B537-B1BDCA56240C}" destId="{05008E0A-C18E-431F-8811-266D6DCA0436}" srcOrd="0" destOrd="0" presId="urn:microsoft.com/office/officeart/2005/8/layout/pyramid1"/>
    <dgm:cxn modelId="{8924BF7E-F929-4A6B-8584-8525802BAD6E}" type="presOf" srcId="{A3C64690-80ED-46EC-9584-BE7D4B5DD903}" destId="{AA9C61F7-14F2-4117-BECB-DDA77A47734D}" srcOrd="0" destOrd="0" presId="urn:microsoft.com/office/officeart/2005/8/layout/pyramid1"/>
    <dgm:cxn modelId="{BDE46284-C2F8-48E6-8F38-BD8E3C70607C}" type="presOf" srcId="{63A0985F-FD10-4C00-AA06-C2BC57A9E29C}" destId="{181A1F1A-7860-4E0C-8AA6-74B8E66EF4F8}" srcOrd="1" destOrd="0" presId="urn:microsoft.com/office/officeart/2005/8/layout/pyramid1"/>
    <dgm:cxn modelId="{95621892-1625-4E83-ABE4-43805A656636}" type="presOf" srcId="{A3C64690-80ED-46EC-9584-BE7D4B5DD903}" destId="{32521496-FAAB-4126-BBF0-7429BDB81C6A}" srcOrd="1" destOrd="0" presId="urn:microsoft.com/office/officeart/2005/8/layout/pyramid1"/>
    <dgm:cxn modelId="{128231B2-FDA0-428A-AA18-DD7AFF07E591}" srcId="{28140FD7-B1CF-41B8-B537-B1BDCA56240C}" destId="{FD162F35-12BA-4663-AA28-3701B9D4F2FE}" srcOrd="0" destOrd="0" parTransId="{D1AA56F7-359A-4FD4-AD14-9E864E1A857F}" sibTransId="{DBB89CC2-FC8D-482C-9CE1-8BD242F5C4E1}"/>
    <dgm:cxn modelId="{784579B3-DCAF-45EA-9D47-E5273BCE6326}" type="presOf" srcId="{ED37BA3C-CF7D-4A9A-843F-8B0375EFA88B}" destId="{9E81F8EB-DFE3-429E-8FBD-7772F31C9ABF}" srcOrd="1" destOrd="0" presId="urn:microsoft.com/office/officeart/2005/8/layout/pyramid1"/>
    <dgm:cxn modelId="{34431ADD-A8AD-4011-B0A4-6C64B3CD0386}" srcId="{28140FD7-B1CF-41B8-B537-B1BDCA56240C}" destId="{ED37BA3C-CF7D-4A9A-843F-8B0375EFA88B}" srcOrd="2" destOrd="0" parTransId="{5C715265-45D3-43AF-8A93-47FC6904C8FC}" sibTransId="{3E64F579-D335-4125-A463-6CE3F633536F}"/>
    <dgm:cxn modelId="{C6457B5A-2434-4E39-9DD5-139DF90C5758}" type="presParOf" srcId="{05008E0A-C18E-431F-8811-266D6DCA0436}" destId="{D65F4BEE-6395-448C-B624-0EA0C05679C3}" srcOrd="0" destOrd="0" presId="urn:microsoft.com/office/officeart/2005/8/layout/pyramid1"/>
    <dgm:cxn modelId="{DBD41FBF-4B45-43D8-85DC-894E940DC511}" type="presParOf" srcId="{D65F4BEE-6395-448C-B624-0EA0C05679C3}" destId="{47C4831C-31C8-42BD-B95F-0F0EB47E135E}" srcOrd="0" destOrd="0" presId="urn:microsoft.com/office/officeart/2005/8/layout/pyramid1"/>
    <dgm:cxn modelId="{0F0A8A20-5FC9-4DF2-9F80-DD08E90AED92}" type="presParOf" srcId="{D65F4BEE-6395-448C-B624-0EA0C05679C3}" destId="{827FC824-1B64-4B7A-A435-C5755859D613}" srcOrd="1" destOrd="0" presId="urn:microsoft.com/office/officeart/2005/8/layout/pyramid1"/>
    <dgm:cxn modelId="{60E7038D-7FC2-4E5C-AC85-D72571075ADE}" type="presParOf" srcId="{05008E0A-C18E-431F-8811-266D6DCA0436}" destId="{1C91E31E-B1DA-43EA-A6B4-52CFDA7A477C}" srcOrd="1" destOrd="0" presId="urn:microsoft.com/office/officeart/2005/8/layout/pyramid1"/>
    <dgm:cxn modelId="{C25D913F-398B-43F6-880E-916E2E5906EC}" type="presParOf" srcId="{1C91E31E-B1DA-43EA-A6B4-52CFDA7A477C}" destId="{AA9C61F7-14F2-4117-BECB-DDA77A47734D}" srcOrd="0" destOrd="0" presId="urn:microsoft.com/office/officeart/2005/8/layout/pyramid1"/>
    <dgm:cxn modelId="{54D92FF4-CCF8-4E3D-8BA0-C42C2B5955EA}" type="presParOf" srcId="{1C91E31E-B1DA-43EA-A6B4-52CFDA7A477C}" destId="{32521496-FAAB-4126-BBF0-7429BDB81C6A}" srcOrd="1" destOrd="0" presId="urn:microsoft.com/office/officeart/2005/8/layout/pyramid1"/>
    <dgm:cxn modelId="{AAF3F63A-7538-417E-A07E-D69D066EA8CE}" type="presParOf" srcId="{05008E0A-C18E-431F-8811-266D6DCA0436}" destId="{6D1EFB59-0A3C-45ED-86CC-FC05AAE065AC}" srcOrd="2" destOrd="0" presId="urn:microsoft.com/office/officeart/2005/8/layout/pyramid1"/>
    <dgm:cxn modelId="{E6D2DD87-4684-4118-927B-E060AE5A68FC}" type="presParOf" srcId="{6D1EFB59-0A3C-45ED-86CC-FC05AAE065AC}" destId="{3CD60999-DFF5-47FA-A4E5-0A86E0B189F9}" srcOrd="0" destOrd="0" presId="urn:microsoft.com/office/officeart/2005/8/layout/pyramid1"/>
    <dgm:cxn modelId="{8B2E157C-E1FE-4509-8C37-0E0657C40933}" type="presParOf" srcId="{6D1EFB59-0A3C-45ED-86CC-FC05AAE065AC}" destId="{9E81F8EB-DFE3-429E-8FBD-7772F31C9ABF}" srcOrd="1" destOrd="0" presId="urn:microsoft.com/office/officeart/2005/8/layout/pyramid1"/>
    <dgm:cxn modelId="{5A0E944B-594D-4C54-B3E8-247CDA4FB7C2}" type="presParOf" srcId="{05008E0A-C18E-431F-8811-266D6DCA0436}" destId="{0379A563-8222-4B11-BE15-789455EA4087}" srcOrd="3" destOrd="0" presId="urn:microsoft.com/office/officeart/2005/8/layout/pyramid1"/>
    <dgm:cxn modelId="{B827ED36-D8DE-48EB-9D80-285B072EB35C}" type="presParOf" srcId="{0379A563-8222-4B11-BE15-789455EA4087}" destId="{D13B7170-59E5-4BA9-AEE3-EE411C9483F4}" srcOrd="0" destOrd="0" presId="urn:microsoft.com/office/officeart/2005/8/layout/pyramid1"/>
    <dgm:cxn modelId="{B48520DE-BE41-4962-81FD-4BF09F077522}" type="presParOf" srcId="{0379A563-8222-4B11-BE15-789455EA4087}" destId="{181A1F1A-7860-4E0C-8AA6-74B8E66EF4F8}" srcOrd="1" destOrd="0" presId="urn:microsoft.com/office/officeart/2005/8/layout/pyramid1"/>
    <dgm:cxn modelId="{59913D93-1470-4E00-AB15-BC079DDEE44D}" type="presParOf" srcId="{05008E0A-C18E-431F-8811-266D6DCA0436}" destId="{16BC7B21-7AA6-49FE-80D1-056883A89C6A}" srcOrd="4" destOrd="0" presId="urn:microsoft.com/office/officeart/2005/8/layout/pyramid1"/>
    <dgm:cxn modelId="{FC988E9D-7024-48B4-9E62-F1BA60086C3C}" type="presParOf" srcId="{16BC7B21-7AA6-49FE-80D1-056883A89C6A}" destId="{7947C430-21FD-4FFC-8885-94886FFAF9BF}" srcOrd="0" destOrd="0" presId="urn:microsoft.com/office/officeart/2005/8/layout/pyramid1"/>
    <dgm:cxn modelId="{326E7B79-C6C9-4EB2-8B59-65CC7D6F6F59}" type="presParOf" srcId="{16BC7B21-7AA6-49FE-80D1-056883A89C6A}" destId="{C5E0275E-2F9C-4192-9B50-EDFDE2D5A26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4831C-31C8-42BD-B95F-0F0EB47E135E}">
      <dsp:nvSpPr>
        <dsp:cNvPr id="0" name=""/>
        <dsp:cNvSpPr/>
      </dsp:nvSpPr>
      <dsp:spPr>
        <a:xfrm>
          <a:off x="2796770" y="0"/>
          <a:ext cx="1398385" cy="965094"/>
        </a:xfrm>
        <a:prstGeom prst="trapezoid">
          <a:avLst>
            <a:gd name="adj" fmla="val 72448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baseline="0" dirty="0">
              <a:latin typeface="Calibri" panose="020F0502020204030204" pitchFamily="34" charset="0"/>
              <a:cs typeface="Calibri" panose="020F0502020204030204" pitchFamily="34" charset="0"/>
            </a:rPr>
            <a:t>משתמש</a:t>
          </a:r>
        </a:p>
      </dsp:txBody>
      <dsp:txXfrm>
        <a:off x="2796770" y="0"/>
        <a:ext cx="1398385" cy="965094"/>
      </dsp:txXfrm>
    </dsp:sp>
    <dsp:sp modelId="{AA9C61F7-14F2-4117-BECB-DDA77A47734D}">
      <dsp:nvSpPr>
        <dsp:cNvPr id="0" name=""/>
        <dsp:cNvSpPr/>
      </dsp:nvSpPr>
      <dsp:spPr>
        <a:xfrm>
          <a:off x="2097578" y="965094"/>
          <a:ext cx="2796770" cy="965094"/>
        </a:xfrm>
        <a:prstGeom prst="trapezoid">
          <a:avLst>
            <a:gd name="adj" fmla="val 72448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baseline="0" dirty="0">
              <a:latin typeface="Calibri" panose="020F0502020204030204" pitchFamily="34" charset="0"/>
              <a:cs typeface="Calibri" panose="020F0502020204030204" pitchFamily="34" charset="0"/>
            </a:rPr>
            <a:t>יישומים</a:t>
          </a:r>
          <a:br>
            <a:rPr lang="en-US" sz="2500" kern="12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[לקוח/ שרת]</a:t>
          </a:r>
        </a:p>
      </dsp:txBody>
      <dsp:txXfrm>
        <a:off x="2587012" y="965094"/>
        <a:ext cx="1817901" cy="965094"/>
      </dsp:txXfrm>
    </dsp:sp>
    <dsp:sp modelId="{3CD60999-DFF5-47FA-A4E5-0A86E0B189F9}">
      <dsp:nvSpPr>
        <dsp:cNvPr id="0" name=""/>
        <dsp:cNvSpPr/>
      </dsp:nvSpPr>
      <dsp:spPr>
        <a:xfrm>
          <a:off x="1408160" y="1930188"/>
          <a:ext cx="4195156" cy="965094"/>
        </a:xfrm>
        <a:prstGeom prst="trapezoid">
          <a:avLst>
            <a:gd name="adj" fmla="val 72448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baseline="0" dirty="0">
              <a:latin typeface="Calibri" panose="020F0502020204030204" pitchFamily="34" charset="0"/>
              <a:cs typeface="Calibri" panose="020F0502020204030204" pitchFamily="34" charset="0"/>
            </a:rPr>
            <a:t>מערכת הפעלת ראשית</a:t>
          </a:r>
          <a:br>
            <a:rPr lang="en-US" sz="2500" kern="12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[</a:t>
          </a:r>
          <a: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Linux, Unix, Mac, Win</a:t>
          </a:r>
          <a:r>
            <a:rPr lang="he-IL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]</a:t>
          </a:r>
        </a:p>
      </dsp:txBody>
      <dsp:txXfrm>
        <a:off x="2142312" y="1930188"/>
        <a:ext cx="2726851" cy="965094"/>
      </dsp:txXfrm>
    </dsp:sp>
    <dsp:sp modelId="{D13B7170-59E5-4BA9-AEE3-EE411C9483F4}">
      <dsp:nvSpPr>
        <dsp:cNvPr id="0" name=""/>
        <dsp:cNvSpPr/>
      </dsp:nvSpPr>
      <dsp:spPr>
        <a:xfrm>
          <a:off x="699192" y="2895282"/>
          <a:ext cx="5593541" cy="965094"/>
        </a:xfrm>
        <a:prstGeom prst="trapezoid">
          <a:avLst>
            <a:gd name="adj" fmla="val 72448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baseline="0" dirty="0">
              <a:latin typeface="Calibri" panose="020F0502020204030204" pitchFamily="34" charset="0"/>
              <a:cs typeface="Calibri" panose="020F0502020204030204" pitchFamily="34" charset="0"/>
            </a:rPr>
            <a:t>מערכת הפעלה ראשית</a:t>
          </a:r>
          <a:br>
            <a:rPr lang="en-US" sz="2500" kern="12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[</a:t>
          </a:r>
          <a: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BIOS</a:t>
          </a:r>
          <a:r>
            <a:rPr lang="he-IL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]</a:t>
          </a:r>
        </a:p>
      </dsp:txBody>
      <dsp:txXfrm>
        <a:off x="1678062" y="2895282"/>
        <a:ext cx="3635802" cy="965094"/>
      </dsp:txXfrm>
    </dsp:sp>
    <dsp:sp modelId="{7947C430-21FD-4FFC-8885-94886FFAF9BF}">
      <dsp:nvSpPr>
        <dsp:cNvPr id="0" name=""/>
        <dsp:cNvSpPr/>
      </dsp:nvSpPr>
      <dsp:spPr>
        <a:xfrm>
          <a:off x="0" y="3860376"/>
          <a:ext cx="6991927" cy="965094"/>
        </a:xfrm>
        <a:prstGeom prst="trapezoid">
          <a:avLst>
            <a:gd name="adj" fmla="val 72448"/>
          </a:avLst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29999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baseline="0" dirty="0">
              <a:latin typeface="Calibri" panose="020F0502020204030204" pitchFamily="34" charset="0"/>
              <a:cs typeface="Calibri" panose="020F0502020204030204" pitchFamily="34" charset="0"/>
            </a:rPr>
            <a:t>חומרה ייעודית או גנרית</a:t>
          </a:r>
          <a:br>
            <a:rPr lang="en-US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</a:br>
          <a:r>
            <a:rPr lang="he-IL" sz="1800" kern="1200" baseline="0" dirty="0">
              <a:latin typeface="Calibri" panose="020F0502020204030204" pitchFamily="34" charset="0"/>
              <a:cs typeface="Calibri" panose="020F0502020204030204" pitchFamily="34" charset="0"/>
            </a:rPr>
            <a:t>[לוח אם, ספק, מעבד, כונן, זיכרון, מסך מקלדת]</a:t>
          </a:r>
        </a:p>
      </dsp:txBody>
      <dsp:txXfrm>
        <a:off x="1223587" y="3860376"/>
        <a:ext cx="4544752" cy="96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latinLnBrk="0">
      <a:defRPr sz="1200">
        <a:latin typeface="+mj-lt"/>
        <a:ea typeface="+mj-ea"/>
        <a:cs typeface="+mj-cs"/>
        <a:sym typeface="Calibri"/>
      </a:defRPr>
    </a:lvl1pPr>
    <a:lvl2pPr indent="228600" algn="r" latinLnBrk="0">
      <a:defRPr sz="1200">
        <a:latin typeface="+mj-lt"/>
        <a:ea typeface="+mj-ea"/>
        <a:cs typeface="+mj-cs"/>
        <a:sym typeface="Calibri"/>
      </a:defRPr>
    </a:lvl2pPr>
    <a:lvl3pPr indent="457200" algn="r" latinLnBrk="0">
      <a:defRPr sz="1200">
        <a:latin typeface="+mj-lt"/>
        <a:ea typeface="+mj-ea"/>
        <a:cs typeface="+mj-cs"/>
        <a:sym typeface="Calibri"/>
      </a:defRPr>
    </a:lvl3pPr>
    <a:lvl4pPr indent="685800" algn="r" latinLnBrk="0">
      <a:defRPr sz="1200">
        <a:latin typeface="+mj-lt"/>
        <a:ea typeface="+mj-ea"/>
        <a:cs typeface="+mj-cs"/>
        <a:sym typeface="Calibri"/>
      </a:defRPr>
    </a:lvl4pPr>
    <a:lvl5pPr indent="914400" algn="r" latinLnBrk="0">
      <a:defRPr sz="1200">
        <a:latin typeface="+mj-lt"/>
        <a:ea typeface="+mj-ea"/>
        <a:cs typeface="+mj-cs"/>
        <a:sym typeface="Calibri"/>
      </a:defRPr>
    </a:lvl5pPr>
    <a:lvl6pPr indent="1143000" algn="r" latinLnBrk="0">
      <a:defRPr sz="1200">
        <a:latin typeface="+mj-lt"/>
        <a:ea typeface="+mj-ea"/>
        <a:cs typeface="+mj-cs"/>
        <a:sym typeface="Calibri"/>
      </a:defRPr>
    </a:lvl6pPr>
    <a:lvl7pPr indent="1371600" algn="r" latinLnBrk="0">
      <a:defRPr sz="1200">
        <a:latin typeface="+mj-lt"/>
        <a:ea typeface="+mj-ea"/>
        <a:cs typeface="+mj-cs"/>
        <a:sym typeface="Calibri"/>
      </a:defRPr>
    </a:lvl7pPr>
    <a:lvl8pPr indent="1600200" algn="r" latinLnBrk="0">
      <a:defRPr sz="1200">
        <a:latin typeface="+mj-lt"/>
        <a:ea typeface="+mj-ea"/>
        <a:cs typeface="+mj-cs"/>
        <a:sym typeface="Calibri"/>
      </a:defRPr>
    </a:lvl8pPr>
    <a:lvl9pPr indent="1828800" algn="r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תמונה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" y="126093"/>
            <a:ext cx="13843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75970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תמונה 8" descr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תמונה 7" descr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תמונה 8" descr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40826"/>
            <a:ext cx="12192000" cy="6898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תמונה 9" descr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תמונה 8" descr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תמונה 7" descr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תמונה 8" descr="תמונה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תמונה 9" descr="תמונה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תמונה 8" descr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תמונה 7" descr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תמונה 2" descr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תמונה 3" descr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תמונה 8" descr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תמונה 7" descr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תמונה 2" descr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תמונה 3" descr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3_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תמונה 8" descr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תמונה 7" descr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תמונה 2" descr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8" name="תמונה 3" descr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תמונה 1"/>
          <p:cNvPicPr>
            <a:picLocks noChangeAspect="1"/>
          </p:cNvPicPr>
          <p:nvPr userDrawn="1"/>
        </p:nvPicPr>
        <p:blipFill rotWithShape="1">
          <a:blip r:embed="rId5"/>
          <a:srcRect l="22827"/>
          <a:stretch/>
        </p:blipFill>
        <p:spPr>
          <a:xfrm>
            <a:off x="12700" y="1016000"/>
            <a:ext cx="2259446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602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תמונה 8" descr="תמונה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תמונה 7" descr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תמונה 2" descr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8" descr="תמונה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תמונה 7" descr="תמונה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תמונה 9" descr="תמונה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תמונה 10" descr="תמונה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114" y="126093"/>
            <a:ext cx="1384301" cy="5778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>
            <a:lvl1pPr rtl="1">
              <a:defRPr/>
            </a:lvl1pPr>
          </a:lstStyle>
          <a:p>
            <a:r>
              <a:t>Title Text</a:t>
            </a:r>
          </a:p>
        </p:txBody>
      </p:sp>
      <p:sp>
        <p:nvSpPr>
          <p:cNvPr id="7" name="Body Level One…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rtl="1">
              <a:defRPr/>
            </a:lvl1pPr>
            <a:lvl2pPr rtl="1">
              <a:defRPr/>
            </a:lvl2pPr>
            <a:lvl3pPr rtl="1">
              <a:defRPr/>
            </a:lvl3pPr>
            <a:lvl4pPr rtl="1">
              <a:defRPr/>
            </a:lvl4pPr>
            <a:lvl5pPr rtl="1">
              <a:defRPr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  <p:sldLayoutId id="2147483654" r:id="rId8"/>
  </p:sldLayoutIdLst>
  <p:transition spd="med"/>
  <p:txStyles>
    <p:titleStyle>
      <a:lvl1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716034" y="3271892"/>
            <a:ext cx="40163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JAVA | Full Stack Development</a:t>
            </a:r>
            <a:endParaRPr lang="he-IL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7754" y="3668383"/>
            <a:ext cx="4025461" cy="63094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rtl="1"/>
            <a:r>
              <a:rPr lang="he-IL" sz="35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| </a:t>
            </a:r>
            <a:r>
              <a:rPr lang="en-US" sz="3200" dirty="0">
                <a:solidFill>
                  <a:srgbClr val="FFC000"/>
                </a:solidFill>
              </a:rPr>
              <a:t>Intro to Computing</a:t>
            </a:r>
            <a:endParaRPr lang="he-IL" sz="35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11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09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איך מחשב עובד| רעיון</a:t>
                </a:r>
                <a:endParaRPr sz="3600" dirty="0"/>
              </a:p>
            </p:txBody>
          </p:sp>
          <p:sp>
            <p:nvSpPr>
              <p:cNvPr id="110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02</a:t>
                </a:r>
                <a:endParaRPr sz="3600" dirty="0"/>
              </a:p>
            </p:txBody>
          </p:sp>
        </p:grpSp>
        <p:sp>
          <p:nvSpPr>
            <p:cNvPr id="112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0DF58DC9-9C07-9045-A627-3C65A19EB2D8}"/>
              </a:ext>
            </a:extLst>
          </p:cNvPr>
          <p:cNvSpPr txBox="1">
            <a:spLocks/>
          </p:cNvSpPr>
          <p:nvPr/>
        </p:nvSpPr>
        <p:spPr>
          <a:xfrm>
            <a:off x="645362" y="1688772"/>
            <a:ext cx="10515600" cy="408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e-IL" altLang="en-US" sz="2700" dirty="0"/>
              <a:t>מודל הפקיד</a:t>
            </a:r>
            <a:endParaRPr lang="en-US" altLang="en-US" sz="2700" dirty="0"/>
          </a:p>
          <a:p>
            <a:pPr lvl="1">
              <a:lnSpc>
                <a:spcPct val="150000"/>
              </a:lnSpc>
              <a:buFont typeface="Agency FB" panose="020B0503020202020204" pitchFamily="34" charset="0"/>
              <a:buChar char="-"/>
            </a:pPr>
            <a:r>
              <a:rPr lang="he-IL" altLang="en-US" dirty="0"/>
              <a:t>לוח הוראות</a:t>
            </a:r>
            <a:endParaRPr lang="en-US" altLang="en-US" dirty="0"/>
          </a:p>
          <a:p>
            <a:pPr lvl="1">
              <a:lnSpc>
                <a:spcPct val="150000"/>
              </a:lnSpc>
              <a:buFont typeface="Agency FB" panose="020B0503020202020204" pitchFamily="34" charset="0"/>
              <a:buChar char="-"/>
            </a:pPr>
            <a:r>
              <a:rPr lang="he-IL" altLang="en-US" dirty="0"/>
              <a:t>חלונות קלט/ פלט</a:t>
            </a:r>
            <a:endParaRPr lang="en-US" altLang="en-US" dirty="0"/>
          </a:p>
          <a:p>
            <a:pPr lvl="1">
              <a:lnSpc>
                <a:spcPct val="150000"/>
              </a:lnSpc>
              <a:buFont typeface="Agency FB" panose="020B0503020202020204" pitchFamily="34" charset="0"/>
              <a:buChar char="-"/>
            </a:pPr>
            <a:r>
              <a:rPr lang="he-IL" altLang="en-US" dirty="0"/>
              <a:t>מגירות</a:t>
            </a:r>
            <a:endParaRPr lang="en-US" altLang="en-US" dirty="0"/>
          </a:p>
          <a:p>
            <a:pPr lvl="1">
              <a:lnSpc>
                <a:spcPct val="150000"/>
              </a:lnSpc>
              <a:buFont typeface="Agency FB" panose="020B0503020202020204" pitchFamily="34" charset="0"/>
              <a:buChar char="-"/>
            </a:pPr>
            <a:r>
              <a:rPr lang="he-IL" altLang="en-US" dirty="0"/>
              <a:t>מכונת חישוב</a:t>
            </a:r>
            <a:endParaRPr lang="en-US" altLang="en-US" dirty="0"/>
          </a:p>
          <a:p>
            <a:pPr lvl="1">
              <a:lnSpc>
                <a:spcPct val="150000"/>
              </a:lnSpc>
              <a:buFont typeface="Agency FB" panose="020B0503020202020204" pitchFamily="34" charset="0"/>
              <a:buChar char="-"/>
            </a:pPr>
            <a:r>
              <a:rPr lang="he-IL" altLang="en-US" dirty="0"/>
              <a:t>מכונת כתיבה</a:t>
            </a:r>
            <a:endParaRPr lang="en-US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5CC6FD-222C-3A2F-2E54-0BE4CB926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482745"/>
            <a:ext cx="6172200" cy="51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3015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">
            <a:extLst>
              <a:ext uri="{FF2B5EF4-FFF2-40B4-BE49-F238E27FC236}">
                <a16:creationId xmlns:a16="http://schemas.microsoft.com/office/drawing/2014/main" id="{3055A567-85A8-7A46-84F4-D692273DF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3188" y="2238374"/>
            <a:ext cx="1257300" cy="742950"/>
          </a:xfrm>
          <a:prstGeom prst="flowChartProcess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ECF0488-FD87-C340-BC41-8C03B16A9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3622" y="24384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b="1" dirty="0"/>
              <a:t>CPU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62A00364-2E76-BF4A-9EAC-FA64E1722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80488" y="2581274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92154C2-DEF1-324C-BA4B-5E46AC57A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7688" y="2238374"/>
            <a:ext cx="1257300" cy="742950"/>
          </a:xfrm>
          <a:prstGeom prst="flowChartProcess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939B827-7319-8F44-9006-B493C7A9B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082" y="2409824"/>
            <a:ext cx="63991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e-IL" altLang="en-US" sz="2100" b="1" dirty="0"/>
              <a:t>קלט</a:t>
            </a:r>
            <a:endParaRPr lang="en-US" altLang="en-US" sz="2100" b="1" dirty="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B7AEAA89-65F4-7848-9EC0-EF0556AAC6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2417" y="2581274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4B9244AF-FE51-D141-AC57-EDE9D1DAC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8688" y="2238374"/>
            <a:ext cx="1257300" cy="742950"/>
          </a:xfrm>
          <a:prstGeom prst="flowChartProcess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L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4BF45AB-7229-6442-87C3-4148C18C4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272" y="2409824"/>
            <a:ext cx="64472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e-IL" altLang="en-US" sz="2100" b="1" dirty="0"/>
              <a:t>פלט</a:t>
            </a:r>
            <a:endParaRPr lang="en-US" altLang="en-US" sz="2100" b="1" dirty="0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9D0A41B-BBB7-2C41-BD20-C83D1B5AB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981" y="1781174"/>
            <a:ext cx="780983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e-IL" altLang="en-US" sz="2100" b="1"/>
              <a:t>עיבוד</a:t>
            </a:r>
            <a:endParaRPr lang="en-US" altLang="en-US" sz="2100" b="1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B26227E-4675-FB4E-A619-DA4ACF0AF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6446" y="2109789"/>
            <a:ext cx="7489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e-IL" altLang="en-US" sz="1500" b="1"/>
              <a:t>עכבר</a:t>
            </a:r>
            <a:endParaRPr lang="en-US" altLang="en-US" sz="1500" b="1"/>
          </a:p>
          <a:p>
            <a:r>
              <a:rPr lang="he-IL" altLang="en-US" sz="1500" b="1"/>
              <a:t>מקלדת</a:t>
            </a:r>
            <a:endParaRPr lang="en-US" altLang="en-US" sz="1500" b="1"/>
          </a:p>
          <a:p>
            <a:r>
              <a:rPr lang="he-IL" altLang="en-US" sz="1500" b="1"/>
              <a:t>סורק</a:t>
            </a:r>
            <a:endParaRPr lang="en-US" altLang="en-US" sz="1500" b="1"/>
          </a:p>
          <a:p>
            <a:r>
              <a:rPr lang="he-IL" altLang="en-US" sz="1500" b="1"/>
              <a:t>דיסקים</a:t>
            </a:r>
            <a:endParaRPr lang="en-US" altLang="en-US" sz="1500" b="1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45BF195C-6A47-0648-8CD3-FE69AD433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5739" y="2238375"/>
            <a:ext cx="772969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he-IL" altLang="en-US" sz="1500" b="1"/>
              <a:t>מסך</a:t>
            </a:r>
            <a:endParaRPr lang="en-US" altLang="en-US" sz="1500" b="1"/>
          </a:p>
          <a:p>
            <a:r>
              <a:rPr lang="he-IL" altLang="en-US" sz="1500" b="1"/>
              <a:t>מדפסת</a:t>
            </a:r>
            <a:endParaRPr lang="en-US" altLang="en-US" sz="1500" b="1"/>
          </a:p>
          <a:p>
            <a:r>
              <a:rPr lang="he-IL" altLang="en-US" sz="1500" b="1"/>
              <a:t>דיסקים</a:t>
            </a:r>
            <a:endParaRPr lang="en-US" altLang="en-US" sz="1500" b="1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C81D3DDD-A1E5-094A-9617-47B550CC8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296" y="3352800"/>
            <a:ext cx="540244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1">
              <a:lnSpc>
                <a:spcPct val="160000"/>
              </a:lnSpc>
              <a:buClr>
                <a:srgbClr val="000099"/>
              </a:buClr>
              <a:buSzPct val="80000"/>
              <a:buFontTx/>
              <a:buChar char="•"/>
            </a:pPr>
            <a:r>
              <a:rPr lang="en-IL" altLang="en-US" b="1" dirty="0"/>
              <a:t> </a:t>
            </a:r>
            <a:r>
              <a:rPr lang="he-IL" altLang="en-US" b="1" dirty="0"/>
              <a:t>תפקיד המעבד</a:t>
            </a:r>
            <a:r>
              <a:rPr lang="he-IL" altLang="en-US" dirty="0"/>
              <a:t> - ביצוע פעולות</a:t>
            </a:r>
            <a:r>
              <a:rPr lang="en-IL" altLang="en-US" dirty="0"/>
              <a:t>.</a:t>
            </a:r>
            <a:endParaRPr lang="en-US" altLang="en-US" dirty="0"/>
          </a:p>
          <a:p>
            <a:pPr algn="r" rtl="1">
              <a:lnSpc>
                <a:spcPct val="160000"/>
              </a:lnSpc>
              <a:buClr>
                <a:srgbClr val="000099"/>
              </a:buClr>
              <a:buSzPct val="80000"/>
              <a:buFontTx/>
              <a:buChar char="•"/>
            </a:pPr>
            <a:r>
              <a:rPr lang="en-US" altLang="en-US" b="1" dirty="0"/>
              <a:t> </a:t>
            </a:r>
            <a:r>
              <a:rPr lang="he-IL" altLang="en-US" b="1" dirty="0"/>
              <a:t>סוגי קלט פלט </a:t>
            </a:r>
            <a:r>
              <a:rPr lang="he-IL" altLang="en-US" dirty="0"/>
              <a:t>- כרטיסים מחוררים, סרטים, מסך , מקלדת וכו</a:t>
            </a:r>
            <a:r>
              <a:rPr lang="en-US" altLang="en-US" dirty="0"/>
              <a:t>’.</a:t>
            </a:r>
          </a:p>
        </p:txBody>
      </p:sp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איך מחשב עובד| מבנה המחשב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02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7916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איך מחשב עובד| עיבוד נתונים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02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6D7B712E-5BE8-AF49-9B12-6A2007AD1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243574"/>
              </p:ext>
            </p:extLst>
          </p:nvPr>
        </p:nvGraphicFramePr>
        <p:xfrm>
          <a:off x="292100" y="2319338"/>
          <a:ext cx="3943350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Document" r:id="rId3" imgW="22821900" imgH="18618200" progId="Word.Document.8">
                  <p:embed/>
                </p:oleObj>
              </mc:Choice>
              <mc:Fallback>
                <p:oleObj name="Document" r:id="rId3" imgW="22821900" imgH="18618200" progId="Word.Document.8">
                  <p:embed/>
                  <p:pic>
                    <p:nvPicPr>
                      <p:cNvPr id="10244" name="Object 4">
                        <a:extLst>
                          <a:ext uri="{FF2B5EF4-FFF2-40B4-BE49-F238E27FC236}">
                            <a16:creationId xmlns:a16="http://schemas.microsoft.com/office/drawing/2014/main" id="{6D7B712E-5BE8-AF49-9B12-6A2007AD12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319338"/>
                        <a:ext cx="3943350" cy="321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AA329434-D523-AA4A-A5BB-8249DDA1A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840876"/>
              </p:ext>
            </p:extLst>
          </p:nvPr>
        </p:nvGraphicFramePr>
        <p:xfrm>
          <a:off x="6935082" y="3519449"/>
          <a:ext cx="2639616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5" imgW="19088100" imgH="11201400" progId="Word.Document.8">
                  <p:embed/>
                </p:oleObj>
              </mc:Choice>
              <mc:Fallback>
                <p:oleObj name="Document" r:id="rId5" imgW="19088100" imgH="11201400" progId="Word.Document.8">
                  <p:embed/>
                  <p:pic>
                    <p:nvPicPr>
                      <p:cNvPr id="10245" name="Object 5">
                        <a:extLst>
                          <a:ext uri="{FF2B5EF4-FFF2-40B4-BE49-F238E27FC236}">
                            <a16:creationId xmlns:a16="http://schemas.microsoft.com/office/drawing/2014/main" id="{AA329434-D523-AA4A-A5BB-8249DDA1A7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082" y="3519449"/>
                        <a:ext cx="2639616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6">
            <a:extLst>
              <a:ext uri="{FF2B5EF4-FFF2-40B4-BE49-F238E27FC236}">
                <a16:creationId xmlns:a16="http://schemas.microsoft.com/office/drawing/2014/main" id="{BE6B6B9C-7205-2948-BBC0-85EEC1170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2508250"/>
            <a:ext cx="914400" cy="4000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endParaRPr lang="en-IL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5C3D9CF3-8880-2A43-9A94-C4B86CCE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1" y="2108200"/>
            <a:ext cx="1038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he-IL" altLang="en-IL" b="1" dirty="0"/>
              <a:t>תא עזר</a:t>
            </a:r>
            <a:endParaRPr lang="en-US" altLang="en-IL" b="1" dirty="0"/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6442B0A7-D8C9-724D-9D66-DACB7FB9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608" y="4641790"/>
            <a:ext cx="7328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en-US" altLang="en-IL" sz="2000" dirty="0"/>
              <a:t>End</a:t>
            </a:r>
            <a:endParaRPr lang="en-US" altLang="en-IL" sz="2400" dirty="0"/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EDD49C51-906B-5E49-B09C-6F22AAB8B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808" y="2477532"/>
            <a:ext cx="740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en-US" altLang="en-IL" sz="2000" dirty="0"/>
              <a:t>clear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F85B1D-BD9C-7600-58BD-2CFDF0F61A52}"/>
              </a:ext>
            </a:extLst>
          </p:cNvPr>
          <p:cNvSpPr txBox="1"/>
          <p:nvPr/>
        </p:nvSpPr>
        <p:spPr>
          <a:xfrm>
            <a:off x="5435600" y="1192341"/>
            <a:ext cx="533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r" rtl="1"/>
            <a:r>
              <a:rPr lang="he-IL" altLang="en-IL" dirty="0"/>
              <a:t>דוגמת חישוב הפונקציה: </a:t>
            </a:r>
            <a:r>
              <a:rPr lang="en-US" altLang="en-IL" dirty="0"/>
              <a:t>y=</a:t>
            </a:r>
            <a:r>
              <a:rPr lang="en-US" altLang="en-IL" dirty="0" err="1"/>
              <a:t>ax+b</a:t>
            </a:r>
            <a:r>
              <a:rPr lang="he-IL" altLang="en-IL" dirty="0"/>
              <a:t>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7801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5700" y="1322096"/>
            <a:ext cx="91639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03 | קידוד תוכנית | התפתחות לאורך זמן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1557" y="2265914"/>
            <a:ext cx="7871257" cy="11798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דור ראשון – שפת מכונה</a:t>
            </a:r>
          </a:p>
          <a:p>
            <a:pPr marL="285750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דור שני – </a:t>
            </a:r>
            <a:r>
              <a:rPr lang="he-IL" dirty="0" err="1">
                <a:solidFill>
                  <a:srgbClr val="FFC000"/>
                </a:solidFill>
              </a:rPr>
              <a:t>אסמבלי</a:t>
            </a:r>
            <a:endParaRPr lang="he-IL" dirty="0">
              <a:solidFill>
                <a:srgbClr val="FFC000"/>
              </a:solidFill>
            </a:endParaRPr>
          </a:p>
          <a:p>
            <a:pPr marL="285750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דור שלישי – שפה עילית</a:t>
            </a:r>
          </a:p>
        </p:txBody>
      </p:sp>
    </p:spTree>
    <p:extLst>
      <p:ext uri="{BB962C8B-B14F-4D97-AF65-F5344CB8AC3E}">
        <p14:creationId xmlns:p14="http://schemas.microsoft.com/office/powerpoint/2010/main" val="37210155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קידוד תכנית </a:t>
                </a:r>
                <a:r>
                  <a:rPr lang="he-IL" sz="3600" dirty="0">
                    <a:sym typeface="Wingdings" panose="05000000000000000000" pitchFamily="2" charset="2"/>
                  </a:rPr>
                  <a:t> </a:t>
                </a:r>
                <a:r>
                  <a:rPr lang="he-IL" sz="3600" b="1" dirty="0">
                    <a:solidFill>
                      <a:srgbClr val="FF0000"/>
                    </a:solidFill>
                  </a:rPr>
                  <a:t>התפתחות לאורך זמן</a:t>
                </a:r>
                <a:endParaRPr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03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3FE4AB-912E-CA2B-E8D7-1273D1CB274E}"/>
              </a:ext>
            </a:extLst>
          </p:cNvPr>
          <p:cNvSpPr txBox="1"/>
          <p:nvPr/>
        </p:nvSpPr>
        <p:spPr>
          <a:xfrm>
            <a:off x="9523067" y="2376295"/>
            <a:ext cx="1867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altLang="en-IL" sz="2000" dirty="0"/>
              <a:t>דור ראשון</a:t>
            </a:r>
            <a:br>
              <a:rPr lang="en-US" altLang="en-IL" sz="2000" dirty="0"/>
            </a:br>
            <a:r>
              <a:rPr lang="he-IL" altLang="en-IL" sz="2800" b="1" dirty="0"/>
              <a:t>שפת מכונה</a:t>
            </a:r>
            <a:endParaRPr lang="en-IL" sz="2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6B50A1-07F7-ADB5-C759-0EAEE34F8B00}"/>
              </a:ext>
            </a:extLst>
          </p:cNvPr>
          <p:cNvSpPr txBox="1"/>
          <p:nvPr/>
        </p:nvSpPr>
        <p:spPr>
          <a:xfrm>
            <a:off x="6881852" y="2986264"/>
            <a:ext cx="14611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altLang="en-IL" sz="2400" dirty="0"/>
              <a:t>דור שני</a:t>
            </a:r>
            <a:br>
              <a:rPr lang="en-US" altLang="en-IL" sz="2400" dirty="0"/>
            </a:br>
            <a:r>
              <a:rPr lang="he-IL" altLang="en-IL" sz="3200" b="1" dirty="0" err="1"/>
              <a:t>אסמבלי</a:t>
            </a:r>
            <a:endParaRPr lang="en-IL" sz="2400" b="1" dirty="0"/>
          </a:p>
        </p:txBody>
      </p:sp>
      <p:pic>
        <p:nvPicPr>
          <p:cNvPr id="34" name="תמונה 3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474" l="7469" r="896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1358327" flipH="1" flipV="1">
            <a:off x="8248888" y="2351172"/>
            <a:ext cx="1336556" cy="727448"/>
          </a:xfrm>
          <a:prstGeom prst="rect">
            <a:avLst/>
          </a:prstGeom>
        </p:spPr>
      </p:pic>
      <p:pic>
        <p:nvPicPr>
          <p:cNvPr id="35" name="תמונה 3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49" b="89474" l="7469" r="89627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494448" flipH="1" flipV="1">
            <a:off x="5475252" y="3520915"/>
            <a:ext cx="1541345" cy="838909"/>
          </a:xfrm>
          <a:prstGeom prst="rect">
            <a:avLst/>
          </a:prstGeom>
        </p:spPr>
      </p:pic>
      <p:pic>
        <p:nvPicPr>
          <p:cNvPr id="3074" name="Picture 2" descr="Free photo black clock on table with copy spac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943" y="881966"/>
            <a:ext cx="3971925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BB1C8F4-A0BA-5F05-D7E7-C6888B48FDB1}"/>
              </a:ext>
            </a:extLst>
          </p:cNvPr>
          <p:cNvSpPr txBox="1"/>
          <p:nvPr/>
        </p:nvSpPr>
        <p:spPr>
          <a:xfrm>
            <a:off x="4198368" y="4495743"/>
            <a:ext cx="1905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altLang="en-IL" sz="2000" dirty="0">
                <a:latin typeface="Calibri" panose="020F0502020204030204" pitchFamily="34" charset="0"/>
                <a:cs typeface="Calibri" panose="020F0502020204030204" pitchFamily="34" charset="0"/>
              </a:rPr>
              <a:t>דור שלישי</a:t>
            </a:r>
            <a:br>
              <a:rPr lang="en-US" altLang="en-IL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altLang="en-IL" sz="3200" b="1" dirty="0">
                <a:latin typeface="Calibri" panose="020F0502020204030204" pitchFamily="34" charset="0"/>
                <a:cs typeface="Calibri" panose="020F0502020204030204" pitchFamily="34" charset="0"/>
              </a:rPr>
              <a:t>שפת עילית</a:t>
            </a:r>
            <a:endParaRPr lang="en-IL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808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קידוד תכנית </a:t>
                </a:r>
                <a:r>
                  <a:rPr lang="he-IL" sz="3600" dirty="0">
                    <a:sym typeface="Wingdings" panose="05000000000000000000" pitchFamily="2" charset="2"/>
                  </a:rPr>
                  <a:t> </a:t>
                </a:r>
                <a:r>
                  <a:rPr lang="he-IL" sz="3600" b="1" dirty="0">
                    <a:solidFill>
                      <a:srgbClr val="FF0000"/>
                    </a:solidFill>
                  </a:rPr>
                  <a:t>דור ראשון</a:t>
                </a:r>
                <a:r>
                  <a:rPr lang="he-IL" sz="3600" dirty="0"/>
                  <a:t>: שפת המכונה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03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F48DE8E6-4AA4-6B47-A069-77EE8663C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397282"/>
              </p:ext>
            </p:extLst>
          </p:nvPr>
        </p:nvGraphicFramePr>
        <p:xfrm>
          <a:off x="5924549" y="1657350"/>
          <a:ext cx="4057650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3" imgW="18757900" imgH="12839700" progId="Word.Document.8">
                  <p:embed/>
                </p:oleObj>
              </mc:Choice>
              <mc:Fallback>
                <p:oleObj name="Document" r:id="rId3" imgW="18757900" imgH="12839700" progId="Word.Document.8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F48DE8E6-4AA4-6B47-A069-77EE8663C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49" y="1657350"/>
                        <a:ext cx="4057650" cy="280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DE512376-B5D3-CE44-84A8-B063BC040A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74340"/>
              </p:ext>
            </p:extLst>
          </p:nvPr>
        </p:nvGraphicFramePr>
        <p:xfrm>
          <a:off x="3352801" y="1600201"/>
          <a:ext cx="1894285" cy="290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ocument" r:id="rId5" imgW="7200900" imgH="11010900" progId="Word.Document.8">
                  <p:embed/>
                </p:oleObj>
              </mc:Choice>
              <mc:Fallback>
                <p:oleObj name="Document" r:id="rId5" imgW="7200900" imgH="11010900" progId="Word.Document.8">
                  <p:embed/>
                  <p:pic>
                    <p:nvPicPr>
                      <p:cNvPr id="13317" name="Object 5">
                        <a:extLst>
                          <a:ext uri="{FF2B5EF4-FFF2-40B4-BE49-F238E27FC236}">
                            <a16:creationId xmlns:a16="http://schemas.microsoft.com/office/drawing/2014/main" id="{DE512376-B5D3-CE44-84A8-B063BC040A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1600201"/>
                        <a:ext cx="1894285" cy="290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7">
            <a:extLst>
              <a:ext uri="{FF2B5EF4-FFF2-40B4-BE49-F238E27FC236}">
                <a16:creationId xmlns:a16="http://schemas.microsoft.com/office/drawing/2014/main" id="{D993026F-910F-0A4F-AA50-830DC59DD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4942316"/>
            <a:ext cx="51308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rtl="1"/>
            <a:r>
              <a:rPr lang="he-IL" altLang="en-IL" sz="2100" b="1" dirty="0">
                <a:solidFill>
                  <a:srgbClr val="FF0000"/>
                </a:solidFill>
              </a:rPr>
              <a:t>חוסר יעילות, קשה לתכנות ולהבנה</a:t>
            </a:r>
            <a:endParaRPr lang="en-US" altLang="en-IL" sz="2100" b="1" dirty="0">
              <a:solidFill>
                <a:srgbClr val="FF0000"/>
              </a:solidFill>
            </a:endParaRP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24032390-1EA9-4B4C-8C23-F6ECD3DCE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49" y="2057400"/>
            <a:ext cx="1657350" cy="685800"/>
          </a:xfrm>
          <a:prstGeom prst="leftArrow">
            <a:avLst>
              <a:gd name="adj1" fmla="val 50000"/>
              <a:gd name="adj2" fmla="val 6041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/>
            <a:endParaRPr lang="en-IL"/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86031262-5FD6-8045-95A9-79E020045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115" y="2228850"/>
            <a:ext cx="12153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rtl="1"/>
            <a:r>
              <a:rPr lang="he-IL" altLang="en-IL"/>
              <a:t>לאחר קידוד</a:t>
            </a:r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2905308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קידוד תכנית </a:t>
                </a:r>
                <a:r>
                  <a:rPr lang="he-IL" sz="3600" dirty="0">
                    <a:sym typeface="Wingdings" panose="05000000000000000000" pitchFamily="2" charset="2"/>
                  </a:rPr>
                  <a:t> </a:t>
                </a:r>
                <a:r>
                  <a:rPr lang="he-IL" sz="3600" b="1" dirty="0">
                    <a:solidFill>
                      <a:srgbClr val="FF0000"/>
                    </a:solidFill>
                  </a:rPr>
                  <a:t>דור שני</a:t>
                </a:r>
                <a:r>
                  <a:rPr lang="he-IL" sz="3600" dirty="0"/>
                  <a:t>: </a:t>
                </a:r>
                <a:r>
                  <a:rPr lang="he-IL" sz="3600" dirty="0" err="1"/>
                  <a:t>אסמבלי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03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2" name="Text Box 4">
            <a:extLst>
              <a:ext uri="{FF2B5EF4-FFF2-40B4-BE49-F238E27FC236}">
                <a16:creationId xmlns:a16="http://schemas.microsoft.com/office/drawing/2014/main" id="{19C549D0-B824-AF42-BB92-C215C86AB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862" y="1436244"/>
            <a:ext cx="1852613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en-IL" sz="2100" b="1" dirty="0" err="1"/>
              <a:t>clr</a:t>
            </a:r>
            <a:endParaRPr lang="en-US" altLang="en-IL" sz="2100" b="1" dirty="0"/>
          </a:p>
          <a:p>
            <a:pPr algn="l" rtl="0">
              <a:lnSpc>
                <a:spcPct val="150000"/>
              </a:lnSpc>
            </a:pPr>
            <a:r>
              <a:rPr lang="en-US" altLang="en-IL" sz="2100" b="1" dirty="0"/>
              <a:t>add a</a:t>
            </a:r>
          </a:p>
          <a:p>
            <a:pPr algn="l" rtl="0">
              <a:lnSpc>
                <a:spcPct val="150000"/>
              </a:lnSpc>
            </a:pPr>
            <a:r>
              <a:rPr lang="en-US" altLang="en-IL" sz="2100" b="1" dirty="0" err="1"/>
              <a:t>mul</a:t>
            </a:r>
            <a:r>
              <a:rPr lang="en-US" altLang="en-IL" sz="2100" b="1" dirty="0"/>
              <a:t> x</a:t>
            </a:r>
          </a:p>
          <a:p>
            <a:pPr algn="l" rtl="0">
              <a:lnSpc>
                <a:spcPct val="150000"/>
              </a:lnSpc>
            </a:pPr>
            <a:r>
              <a:rPr lang="en-US" altLang="en-IL" sz="2100" b="1" dirty="0"/>
              <a:t>add b</a:t>
            </a:r>
          </a:p>
          <a:p>
            <a:pPr algn="l" rtl="0">
              <a:lnSpc>
                <a:spcPct val="150000"/>
              </a:lnSpc>
            </a:pPr>
            <a:r>
              <a:rPr lang="en-US" altLang="en-IL" sz="2100" b="1" dirty="0" err="1"/>
              <a:t>str</a:t>
            </a:r>
            <a:r>
              <a:rPr lang="en-US" altLang="en-IL" sz="2100" b="1" dirty="0"/>
              <a:t> y</a:t>
            </a:r>
          </a:p>
          <a:p>
            <a:pPr algn="l" rtl="0">
              <a:lnSpc>
                <a:spcPct val="150000"/>
              </a:lnSpc>
            </a:pPr>
            <a:r>
              <a:rPr lang="en-US" altLang="en-IL" sz="2100" b="1" dirty="0"/>
              <a:t>halt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61334201-6047-B74D-85B6-BB1E13A6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716" y="1655332"/>
            <a:ext cx="2818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IL" sz="2400" dirty="0"/>
              <a:t> </a:t>
            </a:r>
            <a:r>
              <a:rPr lang="he-IL" altLang="en-IL" sz="2400" dirty="0"/>
              <a:t>תרגום חד חד ערכי</a:t>
            </a:r>
            <a:endParaRPr lang="en-US" altLang="en-IL" sz="2400" dirty="0"/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IL" sz="2400" dirty="0"/>
              <a:t> </a:t>
            </a:r>
            <a:r>
              <a:rPr lang="he-IL" altLang="en-IL" sz="2400" dirty="0"/>
              <a:t>מתרגם פשוט</a:t>
            </a:r>
            <a:endParaRPr lang="en-US" altLang="en-IL" sz="2400" dirty="0"/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IL" sz="2400" dirty="0"/>
              <a:t> </a:t>
            </a:r>
            <a:r>
              <a:rPr lang="he-IL" altLang="en-IL" sz="2400" dirty="0"/>
              <a:t>יש צורך לזכור בע”פ</a:t>
            </a:r>
            <a:endParaRPr lang="en-US" altLang="en-IL" sz="2400" dirty="0"/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id="{107E9EAE-F9D2-0F43-8138-5E93DBA49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315" y="4876801"/>
            <a:ext cx="499821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/>
            <a:r>
              <a:rPr lang="he-IL" altLang="en-IL" sz="27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היינו רוצים לכתוב </a:t>
            </a:r>
            <a:r>
              <a:rPr lang="en-US" altLang="en-IL" sz="2700" b="1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y=</a:t>
            </a:r>
            <a:r>
              <a:rPr lang="en-US" altLang="en-IL" sz="27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ax+b</a:t>
            </a:r>
            <a:endParaRPr lang="en-US" altLang="en-IL" sz="2700" b="1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167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קידוד תכנית </a:t>
                </a:r>
                <a:r>
                  <a:rPr lang="he-IL" sz="3600" dirty="0">
                    <a:sym typeface="Wingdings" panose="05000000000000000000" pitchFamily="2" charset="2"/>
                  </a:rPr>
                  <a:t> </a:t>
                </a:r>
                <a:r>
                  <a:rPr lang="he-IL" sz="3600" b="1" dirty="0">
                    <a:solidFill>
                      <a:srgbClr val="FF0000"/>
                    </a:solidFill>
                  </a:rPr>
                  <a:t>דור שלישי</a:t>
                </a:r>
                <a:r>
                  <a:rPr lang="he-IL" sz="3600" dirty="0"/>
                  <a:t>: שפה עילית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03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0" name="Text Box 4">
            <a:extLst>
              <a:ext uri="{FF2B5EF4-FFF2-40B4-BE49-F238E27FC236}">
                <a16:creationId xmlns:a16="http://schemas.microsoft.com/office/drawing/2014/main" id="{19C549D0-B824-AF42-BB92-C215C86AB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346668"/>
            <a:ext cx="5486400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altLang="en-IL" sz="2800" b="1" dirty="0"/>
              <a:t>int a = 5;</a:t>
            </a:r>
          </a:p>
          <a:p>
            <a:pPr algn="l" rtl="0">
              <a:lnSpc>
                <a:spcPct val="150000"/>
              </a:lnSpc>
            </a:pPr>
            <a:r>
              <a:rPr lang="en-US" altLang="en-IL" sz="2800" b="1" dirty="0"/>
              <a:t>int x = 6;</a:t>
            </a:r>
          </a:p>
          <a:p>
            <a:pPr algn="l" rtl="0">
              <a:lnSpc>
                <a:spcPct val="150000"/>
              </a:lnSpc>
            </a:pPr>
            <a:r>
              <a:rPr lang="en-US" altLang="en-IL" sz="2800" b="1" dirty="0"/>
              <a:t>int b = 7;</a:t>
            </a:r>
          </a:p>
          <a:p>
            <a:pPr algn="l" rtl="0">
              <a:lnSpc>
                <a:spcPct val="150000"/>
              </a:lnSpc>
            </a:pPr>
            <a:endParaRPr lang="en-US" altLang="en-IL" sz="2800" b="1" dirty="0"/>
          </a:p>
          <a:p>
            <a:pPr algn="l" rtl="0">
              <a:lnSpc>
                <a:spcPct val="150000"/>
              </a:lnSpc>
            </a:pPr>
            <a:r>
              <a:rPr lang="en-US" altLang="en-IL" sz="2800" b="1" dirty="0"/>
              <a:t>int y = a*x + b;</a:t>
            </a:r>
          </a:p>
          <a:p>
            <a:pPr algn="l" rtl="0">
              <a:lnSpc>
                <a:spcPct val="150000"/>
              </a:lnSpc>
            </a:pPr>
            <a:r>
              <a:rPr lang="en-US" altLang="en-IL" sz="2800" b="1" dirty="0" err="1"/>
              <a:t>System.out.println</a:t>
            </a:r>
            <a:r>
              <a:rPr lang="en-US" altLang="en-IL" sz="2800" b="1" dirty="0"/>
              <a:t>(“result : “ + y);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61334201-6047-B74D-85B6-BB1E13A67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461" y="1223532"/>
            <a:ext cx="2071401" cy="114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e-IL" altLang="en-IL" sz="2400" dirty="0"/>
              <a:t>קוד קריא</a:t>
            </a:r>
            <a:endParaRPr lang="en-US" altLang="en-IL" sz="2400" dirty="0"/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IL" sz="2400" dirty="0"/>
              <a:t> </a:t>
            </a:r>
            <a:r>
              <a:rPr lang="he-IL" altLang="en-IL" sz="2400" dirty="0"/>
              <a:t>מתרגם פשוט</a:t>
            </a:r>
            <a:endParaRPr lang="en-US" altLang="en-IL" sz="2400" dirty="0"/>
          </a:p>
        </p:txBody>
      </p:sp>
      <p:pic>
        <p:nvPicPr>
          <p:cNvPr id="13" name="Picture 2" descr="Free photo top view of arrows drawn with chal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11" y="3396131"/>
            <a:ext cx="3611182" cy="3276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74367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5700" y="1322096"/>
            <a:ext cx="91639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04 | דור שלישי| שפות עיליות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1557" y="2265914"/>
            <a:ext cx="7871257" cy="77457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יתרונות השפה העילית</a:t>
            </a:r>
          </a:p>
          <a:p>
            <a:pPr marL="285750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חסרונות השפה העילית</a:t>
            </a:r>
          </a:p>
        </p:txBody>
      </p:sp>
    </p:spTree>
    <p:extLst>
      <p:ext uri="{BB962C8B-B14F-4D97-AF65-F5344CB8AC3E}">
        <p14:creationId xmlns:p14="http://schemas.microsoft.com/office/powerpoint/2010/main" val="11331414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קידוד תכנית </a:t>
                </a:r>
                <a:r>
                  <a:rPr lang="he-IL" sz="3600" dirty="0">
                    <a:sym typeface="Wingdings" panose="05000000000000000000" pitchFamily="2" charset="2"/>
                  </a:rPr>
                  <a:t> </a:t>
                </a:r>
                <a:r>
                  <a:rPr lang="he-IL" sz="3600" b="1" dirty="0">
                    <a:solidFill>
                      <a:srgbClr val="FF0000"/>
                    </a:solidFill>
                  </a:rPr>
                  <a:t>שפות עיליות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04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C6F4B1D6-A090-E74F-AFA1-B5C37EF2294A}"/>
              </a:ext>
            </a:extLst>
          </p:cNvPr>
          <p:cNvSpPr txBox="1">
            <a:spLocks noChangeArrowheads="1"/>
          </p:cNvSpPr>
          <p:nvPr/>
        </p:nvSpPr>
        <p:spPr>
          <a:xfrm>
            <a:off x="2982162" y="1320800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5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en-US" altLang="en-IL" dirty="0"/>
              <a:t> </a:t>
            </a:r>
            <a:r>
              <a:rPr lang="he-IL" altLang="en-IL" dirty="0"/>
              <a:t>את השפות העיליות ניתן להתאים אישית ע”י  בניית ספריות  של פונקציות</a:t>
            </a:r>
            <a:endParaRPr lang="en-US" altLang="en-IL" dirty="0"/>
          </a:p>
          <a:p>
            <a:pPr hangingPunct="1">
              <a:lnSpc>
                <a:spcPct val="15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dirty="0"/>
              <a:t>השפות משמשות לכל מיני מטרות</a:t>
            </a:r>
            <a:endParaRPr lang="en-US" altLang="en-IL" dirty="0"/>
          </a:p>
          <a:p>
            <a:pPr hangingPunct="1">
              <a:lnSpc>
                <a:spcPct val="15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dirty="0"/>
              <a:t>יש גם שפות שמיועדות לנושאים ספציפיים  </a:t>
            </a:r>
          </a:p>
          <a:p>
            <a:pPr lvl="1" hangingPunct="1">
              <a:lnSpc>
                <a:spcPct val="150000"/>
              </a:lnSpc>
              <a:buClr>
                <a:srgbClr val="D32027"/>
              </a:buClr>
              <a:buFont typeface="Agency FB" panose="020B0503020202020204" pitchFamily="34" charset="0"/>
              <a:buChar char="-"/>
            </a:pPr>
            <a:r>
              <a:rPr lang="en-US" altLang="en-IL" dirty="0"/>
              <a:t>SQL</a:t>
            </a:r>
          </a:p>
          <a:p>
            <a:pPr lvl="1" hangingPunct="1">
              <a:lnSpc>
                <a:spcPct val="150000"/>
              </a:lnSpc>
              <a:buClr>
                <a:srgbClr val="D32027"/>
              </a:buClr>
              <a:buFont typeface="Agency FB" panose="020B0503020202020204" pitchFamily="34" charset="0"/>
              <a:buChar char="-"/>
            </a:pPr>
            <a:r>
              <a:rPr lang="en-US" altLang="en-IL" dirty="0"/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5759121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קבוצה 26"/>
          <p:cNvGrpSpPr/>
          <p:nvPr/>
        </p:nvGrpSpPr>
        <p:grpSpPr>
          <a:xfrm>
            <a:off x="3232151" y="1561074"/>
            <a:ext cx="7350126" cy="466238"/>
            <a:chOff x="0" y="0"/>
            <a:chExt cx="7350125" cy="466237"/>
          </a:xfrm>
        </p:grpSpPr>
        <p:grpSp>
          <p:nvGrpSpPr>
            <p:cNvPr id="81" name="קבוצה 38"/>
            <p:cNvGrpSpPr/>
            <p:nvPr/>
          </p:nvGrpSpPr>
          <p:grpSpPr>
            <a:xfrm>
              <a:off x="0" y="4575"/>
              <a:ext cx="7350125" cy="461662"/>
              <a:chOff x="0" y="0"/>
              <a:chExt cx="7350124" cy="461660"/>
            </a:xfrm>
          </p:grpSpPr>
          <p:sp>
            <p:nvSpPr>
              <p:cNvPr id="79" name="Rectangle 1"/>
              <p:cNvSpPr/>
              <p:nvPr/>
            </p:nvSpPr>
            <p:spPr>
              <a:xfrm>
                <a:off x="0" y="0"/>
                <a:ext cx="6625060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dirty="0"/>
                  <a:t>מושגי יסוד</a:t>
                </a:r>
                <a:endParaRPr dirty="0"/>
              </a:p>
            </p:txBody>
          </p:sp>
          <p:sp>
            <p:nvSpPr>
              <p:cNvPr id="80" name="Rectangle 1"/>
              <p:cNvSpPr/>
              <p:nvPr/>
            </p:nvSpPr>
            <p:spPr>
              <a:xfrm>
                <a:off x="6708764" y="26193"/>
                <a:ext cx="641360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dirty="0"/>
                  <a:t>01</a:t>
                </a:r>
              </a:p>
            </p:txBody>
          </p:sp>
        </p:grpSp>
        <p:sp>
          <p:nvSpPr>
            <p:cNvPr id="82" name="Rectangle 1"/>
            <p:cNvSpPr/>
            <p:nvPr/>
          </p:nvSpPr>
          <p:spPr>
            <a:xfrm>
              <a:off x="6687367" y="0"/>
              <a:ext cx="228601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t>|</a:t>
              </a:r>
            </a:p>
          </p:txBody>
        </p:sp>
      </p:grpSp>
      <p:grpSp>
        <p:nvGrpSpPr>
          <p:cNvPr id="88" name="קבוצה 25"/>
          <p:cNvGrpSpPr/>
          <p:nvPr/>
        </p:nvGrpSpPr>
        <p:grpSpPr>
          <a:xfrm>
            <a:off x="3232151" y="2230046"/>
            <a:ext cx="7350126" cy="464651"/>
            <a:chOff x="0" y="0"/>
            <a:chExt cx="7350125" cy="464650"/>
          </a:xfrm>
        </p:grpSpPr>
        <p:grpSp>
          <p:nvGrpSpPr>
            <p:cNvPr id="86" name="קבוצה 53"/>
            <p:cNvGrpSpPr/>
            <p:nvPr/>
          </p:nvGrpSpPr>
          <p:grpSpPr>
            <a:xfrm>
              <a:off x="0" y="2988"/>
              <a:ext cx="7350125" cy="461662"/>
              <a:chOff x="0" y="0"/>
              <a:chExt cx="7350124" cy="461660"/>
            </a:xfrm>
          </p:grpSpPr>
          <p:sp>
            <p:nvSpPr>
              <p:cNvPr id="84" name="Rectangle 1"/>
              <p:cNvSpPr/>
              <p:nvPr/>
            </p:nvSpPr>
            <p:spPr>
              <a:xfrm>
                <a:off x="0" y="0"/>
                <a:ext cx="6625060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dirty="0"/>
                  <a:t>איך מחשב עובד?</a:t>
                </a:r>
              </a:p>
            </p:txBody>
          </p:sp>
          <p:sp>
            <p:nvSpPr>
              <p:cNvPr id="85" name="Rectangle 1"/>
              <p:cNvSpPr/>
              <p:nvPr/>
            </p:nvSpPr>
            <p:spPr>
              <a:xfrm>
                <a:off x="6708764" y="26193"/>
                <a:ext cx="641360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dirty="0"/>
                  <a:t>02</a:t>
                </a:r>
              </a:p>
            </p:txBody>
          </p:sp>
        </p:grpSp>
        <p:sp>
          <p:nvSpPr>
            <p:cNvPr id="87" name="Rectangle 1"/>
            <p:cNvSpPr/>
            <p:nvPr/>
          </p:nvSpPr>
          <p:spPr>
            <a:xfrm>
              <a:off x="6687367" y="0"/>
              <a:ext cx="228601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t>|</a:t>
              </a:r>
            </a:p>
          </p:txBody>
        </p:sp>
      </p:grpSp>
      <p:sp>
        <p:nvSpPr>
          <p:cNvPr id="105" name="Rectangle 1"/>
          <p:cNvSpPr/>
          <p:nvPr/>
        </p:nvSpPr>
        <p:spPr>
          <a:xfrm>
            <a:off x="3578616" y="360668"/>
            <a:ext cx="6625061" cy="497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rtl="1">
              <a:defRPr sz="3200" b="1"/>
            </a:lvl1pPr>
          </a:lstStyle>
          <a:p>
            <a:r>
              <a:rPr dirty="0" err="1"/>
              <a:t>מה</a:t>
            </a:r>
            <a:r>
              <a:rPr dirty="0"/>
              <a:t> </a:t>
            </a:r>
            <a:r>
              <a:rPr dirty="0" err="1"/>
              <a:t>נלמד</a:t>
            </a:r>
            <a:r>
              <a:rPr dirty="0"/>
              <a:t>?</a:t>
            </a:r>
          </a:p>
        </p:txBody>
      </p:sp>
      <p:grpSp>
        <p:nvGrpSpPr>
          <p:cNvPr id="2" name="קבוצה 25">
            <a:extLst>
              <a:ext uri="{FF2B5EF4-FFF2-40B4-BE49-F238E27FC236}">
                <a16:creationId xmlns:a16="http://schemas.microsoft.com/office/drawing/2014/main" id="{05D6C2BC-C09F-083A-BD85-53C4C485DC48}"/>
              </a:ext>
            </a:extLst>
          </p:cNvPr>
          <p:cNvGrpSpPr/>
          <p:nvPr/>
        </p:nvGrpSpPr>
        <p:grpSpPr>
          <a:xfrm>
            <a:off x="3232151" y="2897431"/>
            <a:ext cx="7350126" cy="490844"/>
            <a:chOff x="0" y="0"/>
            <a:chExt cx="7350125" cy="490843"/>
          </a:xfrm>
        </p:grpSpPr>
        <p:grpSp>
          <p:nvGrpSpPr>
            <p:cNvPr id="3" name="קבוצה 53">
              <a:extLst>
                <a:ext uri="{FF2B5EF4-FFF2-40B4-BE49-F238E27FC236}">
                  <a16:creationId xmlns:a16="http://schemas.microsoft.com/office/drawing/2014/main" id="{D40937D2-CDEF-5E93-9186-744508839FE3}"/>
                </a:ext>
              </a:extLst>
            </p:cNvPr>
            <p:cNvGrpSpPr/>
            <p:nvPr/>
          </p:nvGrpSpPr>
          <p:grpSpPr>
            <a:xfrm>
              <a:off x="0" y="2988"/>
              <a:ext cx="7350125" cy="487855"/>
              <a:chOff x="0" y="0"/>
              <a:chExt cx="7350124" cy="487853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88626539-9E77-62C1-1AA5-A32DA11B0EF2}"/>
                  </a:ext>
                </a:extLst>
              </p:cNvPr>
              <p:cNvSpPr/>
              <p:nvPr/>
            </p:nvSpPr>
            <p:spPr>
              <a:xfrm>
                <a:off x="0" y="0"/>
                <a:ext cx="6625060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dirty="0"/>
                  <a:t>קידוד תכנית - התפתחות לאורך זמן</a:t>
                </a:r>
              </a:p>
            </p:txBody>
          </p:sp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95C47793-F29F-D987-5508-42678CB29EA6}"/>
                  </a:ext>
                </a:extLst>
              </p:cNvPr>
              <p:cNvSpPr/>
              <p:nvPr/>
            </p:nvSpPr>
            <p:spPr>
              <a:xfrm>
                <a:off x="6708764" y="26193"/>
                <a:ext cx="641360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dirty="0"/>
                  <a:t>0</a:t>
                </a:r>
                <a:r>
                  <a:rPr lang="en-US" dirty="0"/>
                  <a:t>3</a:t>
                </a:r>
                <a:endParaRPr dirty="0"/>
              </a:p>
            </p:txBody>
          </p:sp>
        </p:grp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A87D5DE-4EEC-DD79-FC20-E869F966DBAF}"/>
                </a:ext>
              </a:extLst>
            </p:cNvPr>
            <p:cNvSpPr/>
            <p:nvPr/>
          </p:nvSpPr>
          <p:spPr>
            <a:xfrm>
              <a:off x="6687367" y="0"/>
              <a:ext cx="228601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t>|</a:t>
              </a:r>
            </a:p>
          </p:txBody>
        </p:sp>
      </p:grpSp>
      <p:grpSp>
        <p:nvGrpSpPr>
          <p:cNvPr id="7" name="קבוצה 25">
            <a:extLst>
              <a:ext uri="{FF2B5EF4-FFF2-40B4-BE49-F238E27FC236}">
                <a16:creationId xmlns:a16="http://schemas.microsoft.com/office/drawing/2014/main" id="{691BC659-CE70-CC5F-6147-222C5890C515}"/>
              </a:ext>
            </a:extLst>
          </p:cNvPr>
          <p:cNvGrpSpPr/>
          <p:nvPr/>
        </p:nvGrpSpPr>
        <p:grpSpPr>
          <a:xfrm>
            <a:off x="3232151" y="3591009"/>
            <a:ext cx="7350126" cy="490844"/>
            <a:chOff x="0" y="0"/>
            <a:chExt cx="7350125" cy="490843"/>
          </a:xfrm>
        </p:grpSpPr>
        <p:grpSp>
          <p:nvGrpSpPr>
            <p:cNvPr id="8" name="קבוצה 53">
              <a:extLst>
                <a:ext uri="{FF2B5EF4-FFF2-40B4-BE49-F238E27FC236}">
                  <a16:creationId xmlns:a16="http://schemas.microsoft.com/office/drawing/2014/main" id="{E575CD43-C843-06EA-291F-304237C3090E}"/>
                </a:ext>
              </a:extLst>
            </p:cNvPr>
            <p:cNvGrpSpPr/>
            <p:nvPr/>
          </p:nvGrpSpPr>
          <p:grpSpPr>
            <a:xfrm>
              <a:off x="0" y="2988"/>
              <a:ext cx="7350125" cy="487855"/>
              <a:chOff x="0" y="0"/>
              <a:chExt cx="7350124" cy="487853"/>
            </a:xfrm>
          </p:grpSpPr>
          <p:sp>
            <p:nvSpPr>
              <p:cNvPr id="10" name="Rectangle 1">
                <a:extLst>
                  <a:ext uri="{FF2B5EF4-FFF2-40B4-BE49-F238E27FC236}">
                    <a16:creationId xmlns:a16="http://schemas.microsoft.com/office/drawing/2014/main" id="{B7644CE7-394A-2B5D-FDED-45359F295930}"/>
                  </a:ext>
                </a:extLst>
              </p:cNvPr>
              <p:cNvSpPr/>
              <p:nvPr/>
            </p:nvSpPr>
            <p:spPr>
              <a:xfrm>
                <a:off x="0" y="0"/>
                <a:ext cx="6625060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dirty="0"/>
                  <a:t>דור שלישי – שפות עיליות</a:t>
                </a:r>
              </a:p>
            </p:txBody>
          </p:sp>
          <p:sp>
            <p:nvSpPr>
              <p:cNvPr id="11" name="Rectangle 1">
                <a:extLst>
                  <a:ext uri="{FF2B5EF4-FFF2-40B4-BE49-F238E27FC236}">
                    <a16:creationId xmlns:a16="http://schemas.microsoft.com/office/drawing/2014/main" id="{8DA46494-5698-EAAD-B18E-34B2DB04ACAE}"/>
                  </a:ext>
                </a:extLst>
              </p:cNvPr>
              <p:cNvSpPr/>
              <p:nvPr/>
            </p:nvSpPr>
            <p:spPr>
              <a:xfrm>
                <a:off x="6708764" y="26193"/>
                <a:ext cx="641360" cy="461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dirty="0"/>
                  <a:t>0</a:t>
                </a:r>
                <a:r>
                  <a:rPr lang="en-US" dirty="0"/>
                  <a:t>4</a:t>
                </a:r>
                <a:endParaRPr dirty="0"/>
              </a:p>
            </p:txBody>
          </p:sp>
        </p:grp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C6F2DDAA-EA03-D6C4-AC5E-44C5120C0D9F}"/>
                </a:ext>
              </a:extLst>
            </p:cNvPr>
            <p:cNvSpPr/>
            <p:nvPr/>
          </p:nvSpPr>
          <p:spPr>
            <a:xfrm>
              <a:off x="6687367" y="0"/>
              <a:ext cx="228601" cy="392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t>|</a:t>
              </a:r>
            </a:p>
          </p:txBody>
        </p:sp>
      </p:grpSp>
      <p:grpSp>
        <p:nvGrpSpPr>
          <p:cNvPr id="29" name="קבוצה 22"/>
          <p:cNvGrpSpPr/>
          <p:nvPr/>
        </p:nvGrpSpPr>
        <p:grpSpPr>
          <a:xfrm>
            <a:off x="3232151" y="4215372"/>
            <a:ext cx="7350127" cy="490846"/>
            <a:chOff x="0" y="22410"/>
            <a:chExt cx="7350125" cy="490844"/>
          </a:xfrm>
        </p:grpSpPr>
        <p:grpSp>
          <p:nvGrpSpPr>
            <p:cNvPr id="30" name="קבוצה 68"/>
            <p:cNvGrpSpPr/>
            <p:nvPr/>
          </p:nvGrpSpPr>
          <p:grpSpPr>
            <a:xfrm>
              <a:off x="0" y="50800"/>
              <a:ext cx="7350125" cy="462454"/>
              <a:chOff x="0" y="50800"/>
              <a:chExt cx="7350124" cy="462452"/>
            </a:xfrm>
          </p:grpSpPr>
          <p:sp>
            <p:nvSpPr>
              <p:cNvPr id="32" name="Rectangle 1"/>
              <p:cNvSpPr/>
              <p:nvPr/>
            </p:nvSpPr>
            <p:spPr>
              <a:xfrm>
                <a:off x="0" y="50800"/>
                <a:ext cx="6625060" cy="461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dirty="0"/>
                  <a:t>שלבים בפתרון בעיה</a:t>
                </a:r>
              </a:p>
            </p:txBody>
          </p:sp>
          <p:sp>
            <p:nvSpPr>
              <p:cNvPr id="33" name="Rectangle 1"/>
              <p:cNvSpPr/>
              <p:nvPr/>
            </p:nvSpPr>
            <p:spPr>
              <a:xfrm>
                <a:off x="6708764" y="51593"/>
                <a:ext cx="641360" cy="461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dirty="0"/>
                  <a:t>0</a:t>
                </a:r>
                <a:r>
                  <a:rPr lang="he-IL" dirty="0"/>
                  <a:t>5</a:t>
                </a:r>
                <a:endParaRPr dirty="0"/>
              </a:p>
            </p:txBody>
          </p:sp>
        </p:grpSp>
        <p:sp>
          <p:nvSpPr>
            <p:cNvPr id="31" name="Rectangle 1"/>
            <p:cNvSpPr/>
            <p:nvPr/>
          </p:nvSpPr>
          <p:spPr>
            <a:xfrm>
              <a:off x="6687367" y="22410"/>
              <a:ext cx="228601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t>|</a:t>
              </a:r>
            </a:p>
          </p:txBody>
        </p:sp>
      </p:grpSp>
      <p:grpSp>
        <p:nvGrpSpPr>
          <p:cNvPr id="39" name="קבוצה 22"/>
          <p:cNvGrpSpPr/>
          <p:nvPr/>
        </p:nvGrpSpPr>
        <p:grpSpPr>
          <a:xfrm>
            <a:off x="3232151" y="4908954"/>
            <a:ext cx="7350127" cy="490846"/>
            <a:chOff x="0" y="22410"/>
            <a:chExt cx="7350125" cy="490844"/>
          </a:xfrm>
        </p:grpSpPr>
        <p:grpSp>
          <p:nvGrpSpPr>
            <p:cNvPr id="40" name="קבוצה 68"/>
            <p:cNvGrpSpPr/>
            <p:nvPr/>
          </p:nvGrpSpPr>
          <p:grpSpPr>
            <a:xfrm>
              <a:off x="0" y="50800"/>
              <a:ext cx="7350125" cy="462454"/>
              <a:chOff x="0" y="50800"/>
              <a:chExt cx="7350124" cy="462452"/>
            </a:xfrm>
          </p:grpSpPr>
          <p:sp>
            <p:nvSpPr>
              <p:cNvPr id="42" name="Rectangle 1"/>
              <p:cNvSpPr/>
              <p:nvPr/>
            </p:nvSpPr>
            <p:spPr>
              <a:xfrm>
                <a:off x="0" y="50800"/>
                <a:ext cx="6625060" cy="4616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dirty="0"/>
                  <a:t>מהו אלגוריתם</a:t>
                </a:r>
              </a:p>
            </p:txBody>
          </p:sp>
          <p:sp>
            <p:nvSpPr>
              <p:cNvPr id="43" name="Rectangle 1"/>
              <p:cNvSpPr/>
              <p:nvPr/>
            </p:nvSpPr>
            <p:spPr>
              <a:xfrm>
                <a:off x="6708764" y="51593"/>
                <a:ext cx="641360" cy="4616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dirty="0"/>
                  <a:t>0</a:t>
                </a:r>
                <a:r>
                  <a:rPr lang="he-IL" dirty="0"/>
                  <a:t>6</a:t>
                </a:r>
                <a:endParaRPr dirty="0"/>
              </a:p>
            </p:txBody>
          </p:sp>
        </p:grpSp>
        <p:sp>
          <p:nvSpPr>
            <p:cNvPr id="41" name="Rectangle 1"/>
            <p:cNvSpPr/>
            <p:nvPr/>
          </p:nvSpPr>
          <p:spPr>
            <a:xfrm>
              <a:off x="6687367" y="22410"/>
              <a:ext cx="228601" cy="3924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t>|</a:t>
              </a:r>
            </a:p>
          </p:txBody>
        </p:sp>
      </p:grpSp>
      <p:cxnSp>
        <p:nvCxnSpPr>
          <p:cNvPr id="13" name="מחבר ישר 12"/>
          <p:cNvCxnSpPr/>
          <p:nvPr/>
        </p:nvCxnSpPr>
        <p:spPr>
          <a:xfrm>
            <a:off x="3817257" y="1088571"/>
            <a:ext cx="8374743" cy="0"/>
          </a:xfrm>
          <a:prstGeom prst="line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קידוד תכנית </a:t>
                </a:r>
                <a:r>
                  <a:rPr lang="he-IL" sz="3600" dirty="0">
                    <a:sym typeface="Wingdings" panose="05000000000000000000" pitchFamily="2" charset="2"/>
                  </a:rPr>
                  <a:t> </a:t>
                </a:r>
                <a:r>
                  <a:rPr lang="he-IL" sz="3600" b="1" dirty="0">
                    <a:solidFill>
                      <a:srgbClr val="FF0000"/>
                    </a:solidFill>
                  </a:rPr>
                  <a:t>יתרונות השפה העילית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04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C6F4B1D6-A090-E74F-AFA1-B5C37EF2294A}"/>
              </a:ext>
            </a:extLst>
          </p:cNvPr>
          <p:cNvSpPr txBox="1">
            <a:spLocks noChangeArrowheads="1"/>
          </p:cNvSpPr>
          <p:nvPr/>
        </p:nvSpPr>
        <p:spPr>
          <a:xfrm>
            <a:off x="2982162" y="1320800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lnSpc>
                <a:spcPct val="19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dirty="0"/>
              <a:t>קל לקריאה, כתיבה, תיקון</a:t>
            </a:r>
            <a:endParaRPr lang="en-US" altLang="en-IL" dirty="0"/>
          </a:p>
          <a:p>
            <a:pPr>
              <a:lnSpc>
                <a:spcPct val="19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dirty="0"/>
              <a:t>קל לאירוח במחשבים שונים, מערכות הפעלה שונות</a:t>
            </a:r>
            <a:endParaRPr lang="en-US" altLang="en-IL" dirty="0"/>
          </a:p>
          <a:p>
            <a:pPr>
              <a:lnSpc>
                <a:spcPct val="19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dirty="0"/>
              <a:t>כלים:</a:t>
            </a:r>
          </a:p>
          <a:p>
            <a:pPr lvl="1">
              <a:lnSpc>
                <a:spcPct val="190000"/>
              </a:lnSpc>
              <a:buFont typeface="Agency FB" panose="020B0503020202020204" pitchFamily="34" charset="0"/>
              <a:buChar char="-"/>
            </a:pPr>
            <a:r>
              <a:rPr lang="he-IL" altLang="en-IL" sz="2400" dirty="0"/>
              <a:t>מהדר – </a:t>
            </a:r>
            <a:r>
              <a:rPr lang="en-US" altLang="en-IL" sz="2400" dirty="0"/>
              <a:t>compiler</a:t>
            </a:r>
            <a:r>
              <a:rPr lang="he-IL" altLang="en-IL" sz="2400" dirty="0"/>
              <a:t> – המרה משפה עילית לשפת מכונה</a:t>
            </a:r>
          </a:p>
          <a:p>
            <a:pPr lvl="1">
              <a:lnSpc>
                <a:spcPct val="190000"/>
              </a:lnSpc>
              <a:buFont typeface="Agency FB" panose="020B0503020202020204" pitchFamily="34" charset="0"/>
              <a:buChar char="-"/>
            </a:pPr>
            <a:r>
              <a:rPr lang="en-US" altLang="en-IL" sz="2400" dirty="0"/>
              <a:t>Linker, assembler, debugger, profiler</a:t>
            </a:r>
            <a:r>
              <a:rPr lang="he-IL" altLang="en-IL" sz="2400" dirty="0"/>
              <a:t> , ..... (בהמשך..)</a:t>
            </a:r>
            <a:endParaRPr lang="en-US" altLang="en-IL" sz="2400" dirty="0"/>
          </a:p>
        </p:txBody>
      </p:sp>
    </p:spTree>
    <p:extLst>
      <p:ext uri="{BB962C8B-B14F-4D97-AF65-F5344CB8AC3E}">
        <p14:creationId xmlns:p14="http://schemas.microsoft.com/office/powerpoint/2010/main" val="14407016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קידוד תכנית </a:t>
                </a:r>
                <a:r>
                  <a:rPr lang="he-IL" sz="3600" dirty="0">
                    <a:sym typeface="Wingdings" panose="05000000000000000000" pitchFamily="2" charset="2"/>
                  </a:rPr>
                  <a:t> </a:t>
                </a:r>
                <a:r>
                  <a:rPr lang="he-IL" sz="3600" b="1" dirty="0">
                    <a:solidFill>
                      <a:schemeClr val="tx1"/>
                    </a:solidFill>
                  </a:rPr>
                  <a:t>חסרונות</a:t>
                </a:r>
                <a:r>
                  <a:rPr lang="he-IL" sz="3600" b="1" dirty="0">
                    <a:solidFill>
                      <a:srgbClr val="FF0000"/>
                    </a:solidFill>
                  </a:rPr>
                  <a:t> השפה העילית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04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C6F4B1D6-A090-E74F-AFA1-B5C37EF2294A}"/>
              </a:ext>
            </a:extLst>
          </p:cNvPr>
          <p:cNvSpPr txBox="1">
            <a:spLocks noChangeArrowheads="1"/>
          </p:cNvSpPr>
          <p:nvPr/>
        </p:nvSpPr>
        <p:spPr>
          <a:xfrm>
            <a:off x="2982162" y="1320800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lnSpc>
                <a:spcPct val="15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dirty="0"/>
              <a:t>צריך קומפיילר (מהדר)</a:t>
            </a:r>
          </a:p>
          <a:p>
            <a:pPr>
              <a:lnSpc>
                <a:spcPct val="15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dirty="0"/>
              <a:t>מהירות – נחשבת איטית מאוד היות והדברים לא נעשים</a:t>
            </a:r>
            <a:br>
              <a:rPr lang="he-IL" altLang="en-IL" dirty="0"/>
            </a:br>
            <a:r>
              <a:rPr lang="he-IL" altLang="en-IL" dirty="0"/>
              <a:t>"קרוב לחשמל"</a:t>
            </a:r>
          </a:p>
        </p:txBody>
      </p:sp>
    </p:spTree>
    <p:extLst>
      <p:ext uri="{BB962C8B-B14F-4D97-AF65-F5344CB8AC3E}">
        <p14:creationId xmlns:p14="http://schemas.microsoft.com/office/powerpoint/2010/main" val="18752494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5700" y="1322096"/>
            <a:ext cx="91639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05 | שלבים בפתרון </a:t>
            </a:r>
            <a:r>
              <a:rPr lang="he-IL" sz="4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בעיה</a:t>
            </a:r>
          </a:p>
        </p:txBody>
      </p:sp>
    </p:spTree>
    <p:extLst>
      <p:ext uri="{BB962C8B-B14F-4D97-AF65-F5344CB8AC3E}">
        <p14:creationId xmlns:p14="http://schemas.microsoft.com/office/powerpoint/2010/main" val="21436913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שלבים בפתרון בעיה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05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C6F4B1D6-A090-E74F-AFA1-B5C37EF2294A}"/>
              </a:ext>
            </a:extLst>
          </p:cNvPr>
          <p:cNvSpPr txBox="1">
            <a:spLocks noChangeArrowheads="1"/>
          </p:cNvSpPr>
          <p:nvPr/>
        </p:nvSpPr>
        <p:spPr>
          <a:xfrm>
            <a:off x="2982162" y="1320800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lnSpc>
                <a:spcPct val="13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sz="2400" dirty="0"/>
              <a:t>הגדרת הבעיה באופן מדויק</a:t>
            </a:r>
            <a:r>
              <a:rPr lang="en-US" altLang="en-IL" sz="2400" dirty="0"/>
              <a:t> </a:t>
            </a:r>
          </a:p>
          <a:p>
            <a:pPr lvl="1">
              <a:lnSpc>
                <a:spcPct val="130000"/>
              </a:lnSpc>
              <a:buClr>
                <a:srgbClr val="D32027"/>
              </a:buClr>
              <a:buFont typeface="Agency FB" panose="020B0503020202020204" pitchFamily="34" charset="0"/>
              <a:buChar char="-"/>
            </a:pPr>
            <a:r>
              <a:rPr lang="en-US" altLang="en-IL" sz="2400" dirty="0"/>
              <a:t> </a:t>
            </a:r>
            <a:r>
              <a:rPr lang="he-IL" altLang="en-IL" sz="2400" dirty="0"/>
              <a:t>קלט</a:t>
            </a:r>
            <a:endParaRPr lang="en-US" altLang="en-IL" sz="2400" dirty="0"/>
          </a:p>
          <a:p>
            <a:pPr lvl="1">
              <a:lnSpc>
                <a:spcPct val="130000"/>
              </a:lnSpc>
              <a:buClr>
                <a:srgbClr val="D32027"/>
              </a:buClr>
              <a:buFont typeface="Agency FB" panose="020B0503020202020204" pitchFamily="34" charset="0"/>
              <a:buChar char="-"/>
            </a:pPr>
            <a:r>
              <a:rPr lang="en-US" altLang="en-IL" sz="2400" dirty="0"/>
              <a:t> </a:t>
            </a:r>
            <a:r>
              <a:rPr lang="he-IL" altLang="en-IL" sz="2400" dirty="0"/>
              <a:t>פלט</a:t>
            </a:r>
            <a:endParaRPr lang="en-US" altLang="en-IL" sz="2400" dirty="0"/>
          </a:p>
          <a:p>
            <a:pPr>
              <a:lnSpc>
                <a:spcPct val="13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sz="2400" dirty="0"/>
              <a:t>פיתוח אלגוריתם לפתרון הבעיה (שיטה)</a:t>
            </a:r>
            <a:endParaRPr lang="en-US" altLang="en-IL" sz="2400" dirty="0"/>
          </a:p>
          <a:p>
            <a:pPr lvl="1">
              <a:lnSpc>
                <a:spcPct val="130000"/>
              </a:lnSpc>
              <a:buClr>
                <a:srgbClr val="D32027"/>
              </a:buClr>
              <a:buFont typeface="Agency FB" panose="020B0503020202020204" pitchFamily="34" charset="0"/>
              <a:buChar char="-"/>
            </a:pPr>
            <a:r>
              <a:rPr lang="he-IL" altLang="en-IL" sz="2400" dirty="0"/>
              <a:t>החלק האינטליגנטי ביותר</a:t>
            </a:r>
            <a:endParaRPr lang="en-US" altLang="en-IL" sz="2400" dirty="0"/>
          </a:p>
          <a:p>
            <a:pPr>
              <a:lnSpc>
                <a:spcPct val="13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sz="2400" dirty="0"/>
              <a:t>קידוד (החלק הטכני)</a:t>
            </a:r>
            <a:endParaRPr lang="en-US" altLang="en-IL" sz="2400" dirty="0"/>
          </a:p>
        </p:txBody>
      </p:sp>
    </p:spTree>
    <p:extLst>
      <p:ext uri="{BB962C8B-B14F-4D97-AF65-F5344CB8AC3E}">
        <p14:creationId xmlns:p14="http://schemas.microsoft.com/office/powerpoint/2010/main" val="1577444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5700" y="1322096"/>
            <a:ext cx="91639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06 | </a:t>
            </a:r>
            <a:r>
              <a:rPr lang="he-IL" sz="42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אלגוריתם</a:t>
            </a:r>
          </a:p>
        </p:txBody>
      </p:sp>
    </p:spTree>
    <p:extLst>
      <p:ext uri="{BB962C8B-B14F-4D97-AF65-F5344CB8AC3E}">
        <p14:creationId xmlns:p14="http://schemas.microsoft.com/office/powerpoint/2010/main" val="225878674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5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7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אלגוריתם</a:t>
                </a:r>
                <a:endParaRPr sz="3600" dirty="0"/>
              </a:p>
            </p:txBody>
          </p:sp>
          <p:sp>
            <p:nvSpPr>
              <p:cNvPr id="18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lang="he-IL" sz="3600" dirty="0"/>
                  <a:t>06</a:t>
                </a:r>
                <a:endParaRPr sz="3600" dirty="0"/>
              </a:p>
            </p:txBody>
          </p:sp>
        </p:grpSp>
        <p:sp>
          <p:nvSpPr>
            <p:cNvPr id="16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C6F4B1D6-A090-E74F-AFA1-B5C37EF2294A}"/>
              </a:ext>
            </a:extLst>
          </p:cNvPr>
          <p:cNvSpPr txBox="1">
            <a:spLocks noChangeArrowheads="1"/>
          </p:cNvSpPr>
          <p:nvPr/>
        </p:nvSpPr>
        <p:spPr>
          <a:xfrm>
            <a:off x="-929438" y="3200400"/>
            <a:ext cx="78867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>
              <a:lnSpc>
                <a:spcPct val="13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sz="2400" dirty="0"/>
              <a:t>סופי בביצוע</a:t>
            </a:r>
          </a:p>
          <a:p>
            <a:pPr>
              <a:lnSpc>
                <a:spcPct val="13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sz="2400" dirty="0"/>
              <a:t> רצף הגיוני (חשיבות לסדר הפעולות)</a:t>
            </a:r>
          </a:p>
          <a:p>
            <a:pPr>
              <a:lnSpc>
                <a:spcPct val="13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sz="2400" dirty="0"/>
              <a:t> עונה על כל האפשרויות</a:t>
            </a:r>
          </a:p>
          <a:p>
            <a:pPr>
              <a:lnSpc>
                <a:spcPct val="13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sz="2400" dirty="0"/>
              <a:t> חד משמעי וברור (אין מקום לשיקול דעת)</a:t>
            </a:r>
          </a:p>
          <a:p>
            <a:pPr>
              <a:lnSpc>
                <a:spcPct val="130000"/>
              </a:lnSpc>
              <a:buClr>
                <a:srgbClr val="D32027"/>
              </a:buClr>
              <a:buFont typeface="Wingdings" panose="05000000000000000000" pitchFamily="2" charset="2"/>
              <a:buChar char="§"/>
            </a:pPr>
            <a:r>
              <a:rPr lang="he-IL" altLang="en-IL" sz="2400" dirty="0"/>
              <a:t> הוראות ברות ביצוע למכונה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56236C3-7951-6749-9119-F157AE94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392564"/>
            <a:ext cx="9740900" cy="67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altLang="en-IL" sz="2800" b="1" dirty="0">
                <a:solidFill>
                  <a:srgbClr val="FF0000"/>
                </a:solidFill>
              </a:rPr>
              <a:t>הגדרה | </a:t>
            </a:r>
            <a:r>
              <a:rPr lang="he-IL" altLang="en-IL" sz="2200" dirty="0"/>
              <a:t>אוסף סופי של </a:t>
            </a:r>
            <a:r>
              <a:rPr lang="he-IL" altLang="en-IL" sz="2400" dirty="0"/>
              <a:t>הוראות</a:t>
            </a:r>
            <a:r>
              <a:rPr lang="he-IL" altLang="en-IL" sz="2200" dirty="0"/>
              <a:t> שביצוען צעד אחר צעד</a:t>
            </a:r>
            <a:r>
              <a:rPr lang="ar-SA" altLang="en-IL" sz="2200" dirty="0"/>
              <a:t>,</a:t>
            </a:r>
            <a:r>
              <a:rPr lang="he-IL" altLang="en-IL" sz="2200" dirty="0"/>
              <a:t> מוביל לפתרון בעיה כלשהיא</a:t>
            </a:r>
            <a:endParaRPr lang="en-US" altLang="en-IL" sz="2200" dirty="0"/>
          </a:p>
        </p:txBody>
      </p:sp>
      <p:pic>
        <p:nvPicPr>
          <p:cNvPr id="7170" name="Picture 2" descr="Circuit board with white detailed outli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3263900"/>
            <a:ext cx="2841625" cy="2841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0472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9600" y="1322096"/>
            <a:ext cx="46300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 | מושגי יסוד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1557" y="2265914"/>
            <a:ext cx="7871257" cy="199028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1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מבנה מערכת מחשב</a:t>
            </a:r>
          </a:p>
          <a:p>
            <a:pPr marL="285750" lvl="1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חומרה</a:t>
            </a:r>
          </a:p>
          <a:p>
            <a:pPr marL="285750" lvl="1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תוכנה</a:t>
            </a:r>
            <a:endParaRPr lang="en-US" dirty="0">
              <a:solidFill>
                <a:srgbClr val="FFC000"/>
              </a:solidFill>
            </a:endParaRPr>
          </a:p>
          <a:p>
            <a:pPr marL="285750" lvl="1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סוגי מערכות הפעלה</a:t>
            </a:r>
          </a:p>
          <a:p>
            <a:pPr marL="285750" lvl="1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בעלי תפקידים בתעשיית ההייטק</a:t>
            </a:r>
          </a:p>
        </p:txBody>
      </p:sp>
    </p:spTree>
    <p:extLst>
      <p:ext uri="{BB962C8B-B14F-4D97-AF65-F5344CB8AC3E}">
        <p14:creationId xmlns:p14="http://schemas.microsoft.com/office/powerpoint/2010/main" val="22362248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קבוצה 7"/>
          <p:cNvGrpSpPr/>
          <p:nvPr/>
        </p:nvGrpSpPr>
        <p:grpSpPr>
          <a:xfrm>
            <a:off x="3495876" y="235637"/>
            <a:ext cx="6915969" cy="650904"/>
            <a:chOff x="0" y="0"/>
            <a:chExt cx="6915968" cy="650903"/>
          </a:xfrm>
        </p:grpSpPr>
        <p:sp>
          <p:nvSpPr>
            <p:cNvPr id="109" name="Rectangle 1"/>
            <p:cNvSpPr/>
            <p:nvPr/>
          </p:nvSpPr>
          <p:spPr>
            <a:xfrm>
              <a:off x="0" y="4575"/>
              <a:ext cx="662506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rtl="1"/>
              <a:r>
                <a:rPr lang="he-IL" sz="3600" dirty="0"/>
                <a:t>מושגי יסוד</a:t>
              </a:r>
              <a:endParaRPr sz="3600" dirty="0"/>
            </a:p>
          </p:txBody>
        </p:sp>
        <p:sp>
          <p:nvSpPr>
            <p:cNvPr id="112" name="Rectangle 1"/>
            <p:cNvSpPr/>
            <p:nvPr/>
          </p:nvSpPr>
          <p:spPr>
            <a:xfrm>
              <a:off x="6687367" y="0"/>
              <a:ext cx="228601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endParaRPr sz="3200" dirty="0"/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0DF58DC9-9C07-9045-A627-3C65A19EB2D8}"/>
              </a:ext>
            </a:extLst>
          </p:cNvPr>
          <p:cNvSpPr txBox="1">
            <a:spLocks/>
          </p:cNvSpPr>
          <p:nvPr/>
        </p:nvSpPr>
        <p:spPr>
          <a:xfrm>
            <a:off x="0" y="1312863"/>
            <a:ext cx="10515600" cy="435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e-IL" sz="2000" dirty="0"/>
              <a:t>חומרה </a:t>
            </a:r>
          </a:p>
          <a:p>
            <a:pPr hangingPunct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e-IL" sz="2000" dirty="0"/>
              <a:t>תוכנה</a:t>
            </a:r>
          </a:p>
          <a:p>
            <a:pPr hangingPunct="1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he-IL" sz="2000" dirty="0"/>
              <a:t>מערכות הפעלה</a:t>
            </a:r>
          </a:p>
        </p:txBody>
      </p:sp>
      <p:sp>
        <p:nvSpPr>
          <p:cNvPr id="21" name="Rectangle 1"/>
          <p:cNvSpPr/>
          <p:nvPr/>
        </p:nvSpPr>
        <p:spPr>
          <a:xfrm>
            <a:off x="10227502" y="243545"/>
            <a:ext cx="64136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 b="1">
                <a:solidFill>
                  <a:srgbClr val="EE0000"/>
                </a:solidFill>
              </a:defRPr>
            </a:lvl1pPr>
          </a:lstStyle>
          <a:p>
            <a:r>
              <a:rPr sz="3600" dirty="0"/>
              <a:t>01</a:t>
            </a:r>
          </a:p>
        </p:txBody>
      </p:sp>
      <p:sp>
        <p:nvSpPr>
          <p:cNvPr id="22" name="Rectangle 1"/>
          <p:cNvSpPr/>
          <p:nvPr/>
        </p:nvSpPr>
        <p:spPr>
          <a:xfrm>
            <a:off x="10094344" y="235637"/>
            <a:ext cx="228601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2400">
                <a:solidFill>
                  <a:srgbClr val="BFBFBF"/>
                </a:solidFill>
              </a:defRPr>
            </a:lvl1pPr>
          </a:lstStyle>
          <a:p>
            <a:r>
              <a:rPr sz="3600" dirty="0"/>
              <a:t>|</a:t>
            </a:r>
          </a:p>
        </p:txBody>
      </p:sp>
      <p:graphicFrame>
        <p:nvGraphicFramePr>
          <p:cNvPr id="2" name="דיאגרמה 1">
            <a:extLst>
              <a:ext uri="{FF2B5EF4-FFF2-40B4-BE49-F238E27FC236}">
                <a16:creationId xmlns:a16="http://schemas.microsoft.com/office/drawing/2014/main" id="{D74836C5-EE4E-4FE7-8472-E14A7E3C1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905637"/>
              </p:ext>
            </p:extLst>
          </p:nvPr>
        </p:nvGraphicFramePr>
        <p:xfrm>
          <a:off x="175490" y="1193800"/>
          <a:ext cx="6991927" cy="4825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קבוצה 7"/>
          <p:cNvGrpSpPr/>
          <p:nvPr/>
        </p:nvGrpSpPr>
        <p:grpSpPr>
          <a:xfrm>
            <a:off x="3495876" y="235637"/>
            <a:ext cx="7372986" cy="654237"/>
            <a:chOff x="0" y="0"/>
            <a:chExt cx="7372985" cy="654236"/>
          </a:xfrm>
        </p:grpSpPr>
        <p:grpSp>
          <p:nvGrpSpPr>
            <p:cNvPr id="111" name="קבוצה 38"/>
            <p:cNvGrpSpPr/>
            <p:nvPr/>
          </p:nvGrpSpPr>
          <p:grpSpPr>
            <a:xfrm>
              <a:off x="0" y="4575"/>
              <a:ext cx="7372985" cy="649661"/>
              <a:chOff x="0" y="0"/>
              <a:chExt cx="7372984" cy="649659"/>
            </a:xfrm>
          </p:grpSpPr>
          <p:sp>
            <p:nvSpPr>
              <p:cNvPr id="109" name="Rectangle 1"/>
              <p:cNvSpPr/>
              <p:nvPr/>
            </p:nvSpPr>
            <p:spPr>
              <a:xfrm>
                <a:off x="0" y="0"/>
                <a:ext cx="66250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מושגי יסוד | חומרה</a:t>
                </a:r>
                <a:endParaRPr sz="3600" dirty="0"/>
              </a:p>
            </p:txBody>
          </p:sp>
          <p:sp>
            <p:nvSpPr>
              <p:cNvPr id="110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sz="3600" dirty="0"/>
                  <a:t>01</a:t>
                </a:r>
              </a:p>
            </p:txBody>
          </p:sp>
        </p:grpSp>
        <p:sp>
          <p:nvSpPr>
            <p:cNvPr id="112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0DF58DC9-9C07-9045-A627-3C65A19EB2D8}"/>
              </a:ext>
            </a:extLst>
          </p:cNvPr>
          <p:cNvSpPr txBox="1">
            <a:spLocks/>
          </p:cNvSpPr>
          <p:nvPr/>
        </p:nvSpPr>
        <p:spPr>
          <a:xfrm>
            <a:off x="353262" y="1503363"/>
            <a:ext cx="10515600" cy="535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זיכרון עבודה, למשל  8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GB/16GB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לוח אם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דיסק קשיח –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SSD/HDD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נמדד ב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בד״כ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כרטיס מסך – הקשר בין הלוח למסך – מכיל מאיץ גרפי בד״כ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מסך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מקלדת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עכבר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מדפסת</a:t>
            </a:r>
          </a:p>
        </p:txBody>
      </p:sp>
      <p:sp>
        <p:nvSpPr>
          <p:cNvPr id="10" name="Rectangle 1"/>
          <p:cNvSpPr/>
          <p:nvPr/>
        </p:nvSpPr>
        <p:spPr>
          <a:xfrm>
            <a:off x="4243800" y="988053"/>
            <a:ext cx="662506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rtl="1">
              <a:defRPr sz="2400"/>
            </a:lvl1pPr>
          </a:lstStyle>
          <a:p>
            <a:r>
              <a:rPr lang="he-IL" sz="2800" b="1" dirty="0"/>
              <a:t>ברזלים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4059424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קבוצה 7"/>
          <p:cNvGrpSpPr/>
          <p:nvPr/>
        </p:nvGrpSpPr>
        <p:grpSpPr>
          <a:xfrm>
            <a:off x="3495876" y="235637"/>
            <a:ext cx="7372986" cy="654237"/>
            <a:chOff x="0" y="0"/>
            <a:chExt cx="7372985" cy="654236"/>
          </a:xfrm>
        </p:grpSpPr>
        <p:grpSp>
          <p:nvGrpSpPr>
            <p:cNvPr id="111" name="קבוצה 38"/>
            <p:cNvGrpSpPr/>
            <p:nvPr/>
          </p:nvGrpSpPr>
          <p:grpSpPr>
            <a:xfrm>
              <a:off x="0" y="4575"/>
              <a:ext cx="7372985" cy="649661"/>
              <a:chOff x="0" y="0"/>
              <a:chExt cx="7372984" cy="649659"/>
            </a:xfrm>
          </p:grpSpPr>
          <p:sp>
            <p:nvSpPr>
              <p:cNvPr id="109" name="Rectangle 1"/>
              <p:cNvSpPr/>
              <p:nvPr/>
            </p:nvSpPr>
            <p:spPr>
              <a:xfrm>
                <a:off x="0" y="0"/>
                <a:ext cx="66250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מושגי יסוד | תוכנה</a:t>
                </a:r>
                <a:endParaRPr sz="3600" dirty="0"/>
              </a:p>
            </p:txBody>
          </p:sp>
          <p:sp>
            <p:nvSpPr>
              <p:cNvPr id="110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sz="3600"/>
                  <a:t>01</a:t>
                </a:r>
              </a:p>
            </p:txBody>
          </p:sp>
        </p:grpSp>
        <p:sp>
          <p:nvSpPr>
            <p:cNvPr id="112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0DF58DC9-9C07-9045-A627-3C65A19EB2D8}"/>
              </a:ext>
            </a:extLst>
          </p:cNvPr>
          <p:cNvSpPr txBox="1">
            <a:spLocks/>
          </p:cNvSpPr>
          <p:nvPr/>
        </p:nvSpPr>
        <p:spPr>
          <a:xfrm>
            <a:off x="353262" y="2087563"/>
            <a:ext cx="10515600" cy="408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מערכת ההפעלה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דפדפן אינטרנט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אנטי וירוס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תוכנת דוא״ל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מעבד תמלילים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גיליון אלקטרוני</a:t>
            </a:r>
          </a:p>
        </p:txBody>
      </p:sp>
      <p:sp>
        <p:nvSpPr>
          <p:cNvPr id="9" name="Rectangle 1"/>
          <p:cNvSpPr/>
          <p:nvPr/>
        </p:nvSpPr>
        <p:spPr>
          <a:xfrm>
            <a:off x="4435676" y="1165554"/>
            <a:ext cx="6625062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rtl="1">
              <a:defRPr sz="2400"/>
            </a:lvl1pPr>
          </a:lstStyle>
          <a:p>
            <a:r>
              <a:rPr lang="he-IL" sz="2800" b="1" dirty="0"/>
              <a:t>המח</a:t>
            </a:r>
            <a:endParaRPr sz="2800" b="1" dirty="0"/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" y="2501572"/>
            <a:ext cx="4613699" cy="353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821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קבוצה 7"/>
          <p:cNvGrpSpPr/>
          <p:nvPr/>
        </p:nvGrpSpPr>
        <p:grpSpPr>
          <a:xfrm>
            <a:off x="3495876" y="235637"/>
            <a:ext cx="7372986" cy="654237"/>
            <a:chOff x="0" y="0"/>
            <a:chExt cx="7372985" cy="654236"/>
          </a:xfrm>
        </p:grpSpPr>
        <p:grpSp>
          <p:nvGrpSpPr>
            <p:cNvPr id="111" name="קבוצה 38"/>
            <p:cNvGrpSpPr/>
            <p:nvPr/>
          </p:nvGrpSpPr>
          <p:grpSpPr>
            <a:xfrm>
              <a:off x="0" y="4575"/>
              <a:ext cx="7372985" cy="649661"/>
              <a:chOff x="0" y="0"/>
              <a:chExt cx="7372984" cy="649659"/>
            </a:xfrm>
          </p:grpSpPr>
          <p:sp>
            <p:nvSpPr>
              <p:cNvPr id="109" name="Rectangle 1"/>
              <p:cNvSpPr/>
              <p:nvPr/>
            </p:nvSpPr>
            <p:spPr>
              <a:xfrm>
                <a:off x="0" y="0"/>
                <a:ext cx="66250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מושגי יסוד | סוגי מערכות הפעלה</a:t>
                </a:r>
                <a:endParaRPr sz="3600" dirty="0"/>
              </a:p>
            </p:txBody>
          </p:sp>
          <p:sp>
            <p:nvSpPr>
              <p:cNvPr id="110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sz="3600"/>
                  <a:t>01</a:t>
                </a:r>
              </a:p>
            </p:txBody>
          </p:sp>
        </p:grpSp>
        <p:sp>
          <p:nvSpPr>
            <p:cNvPr id="112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0DF58DC9-9C07-9045-A627-3C65A19EB2D8}"/>
              </a:ext>
            </a:extLst>
          </p:cNvPr>
          <p:cNvSpPr txBox="1">
            <a:spLocks/>
          </p:cNvSpPr>
          <p:nvPr/>
        </p:nvSpPr>
        <p:spPr>
          <a:xfrm>
            <a:off x="645362" y="1688772"/>
            <a:ext cx="10515600" cy="408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buFont typeface="Agency FB" panose="020B050302020202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buFont typeface="Agency FB" panose="020B050302020202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OS/X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buFont typeface="Agency FB" panose="020B050302020202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IOS</a:t>
            </a:r>
          </a:p>
          <a:p>
            <a:pPr lvl="1" algn="just">
              <a:lnSpc>
                <a:spcPct val="114000"/>
              </a:lnSpc>
              <a:spcBef>
                <a:spcPts val="0"/>
              </a:spcBef>
              <a:spcAft>
                <a:spcPts val="800"/>
              </a:spcAft>
              <a:buSzTx/>
              <a:buFont typeface="Agency FB" panose="020B0503020202020204" pitchFamily="34" charset="0"/>
              <a:buChar char="-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Android</a:t>
            </a: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347"/>
            <a:ext cx="5223712" cy="33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174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קבוצה 7"/>
          <p:cNvGrpSpPr/>
          <p:nvPr/>
        </p:nvGrpSpPr>
        <p:grpSpPr>
          <a:xfrm>
            <a:off x="1803400" y="235637"/>
            <a:ext cx="9065462" cy="654237"/>
            <a:chOff x="-1692476" y="0"/>
            <a:chExt cx="9065461" cy="654236"/>
          </a:xfrm>
        </p:grpSpPr>
        <p:grpSp>
          <p:nvGrpSpPr>
            <p:cNvPr id="111" name="קבוצה 38"/>
            <p:cNvGrpSpPr/>
            <p:nvPr/>
          </p:nvGrpSpPr>
          <p:grpSpPr>
            <a:xfrm>
              <a:off x="-1692476" y="4575"/>
              <a:ext cx="9065461" cy="649661"/>
              <a:chOff x="-1692476" y="0"/>
              <a:chExt cx="9065460" cy="649659"/>
            </a:xfrm>
          </p:grpSpPr>
          <p:sp>
            <p:nvSpPr>
              <p:cNvPr id="109" name="Rectangle 1"/>
              <p:cNvSpPr/>
              <p:nvPr/>
            </p:nvSpPr>
            <p:spPr>
              <a:xfrm>
                <a:off x="-1692476" y="0"/>
                <a:ext cx="8317536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 rtl="1">
                  <a:defRPr sz="2400"/>
                </a:lvl1pPr>
              </a:lstStyle>
              <a:p>
                <a:r>
                  <a:rPr lang="he-IL" sz="3600" dirty="0"/>
                  <a:t>מושגי יסוד | בעלי תפקידים בתעשיית ההייטק</a:t>
                </a:r>
                <a:endParaRPr sz="3600" dirty="0"/>
              </a:p>
            </p:txBody>
          </p:sp>
          <p:sp>
            <p:nvSpPr>
              <p:cNvPr id="110" name="Rectangle 1"/>
              <p:cNvSpPr/>
              <p:nvPr/>
            </p:nvSpPr>
            <p:spPr>
              <a:xfrm>
                <a:off x="6731624" y="3333"/>
                <a:ext cx="641360" cy="646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2400" b="1">
                    <a:solidFill>
                      <a:srgbClr val="EE0000"/>
                    </a:solidFill>
                  </a:defRPr>
                </a:lvl1pPr>
              </a:lstStyle>
              <a:p>
                <a:r>
                  <a:rPr sz="3600"/>
                  <a:t>01</a:t>
                </a:r>
              </a:p>
            </p:txBody>
          </p:sp>
        </p:grpSp>
        <p:sp>
          <p:nvSpPr>
            <p:cNvPr id="112" name="Rectangle 1"/>
            <p:cNvSpPr/>
            <p:nvPr/>
          </p:nvSpPr>
          <p:spPr>
            <a:xfrm>
              <a:off x="6598467" y="0"/>
              <a:ext cx="228601" cy="646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400">
                  <a:solidFill>
                    <a:srgbClr val="BFBFBF"/>
                  </a:solidFill>
                </a:defRPr>
              </a:lvl1pPr>
            </a:lstStyle>
            <a:p>
              <a:r>
                <a:rPr sz="3600" dirty="0"/>
                <a:t>|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0DF58DC9-9C07-9045-A627-3C65A19EB2D8}"/>
              </a:ext>
            </a:extLst>
          </p:cNvPr>
          <p:cNvSpPr txBox="1">
            <a:spLocks/>
          </p:cNvSpPr>
          <p:nvPr/>
        </p:nvSpPr>
        <p:spPr>
          <a:xfrm>
            <a:off x="645362" y="1688772"/>
            <a:ext cx="10515600" cy="4084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>
            <a:lvl1pPr marL="228600" marR="0" indent="-228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23900" marR="0" indent="-2667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r" defTabSz="914400" rtl="1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r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מנהל רשת/תשתיות –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Operator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מפתחי תוכנה   -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Developer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בודקי תוכנה -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QA Developer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מנהל תשתיות נתונים -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Tx/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DevOps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הדבר החם הנוכחי</a:t>
            </a:r>
          </a:p>
        </p:txBody>
      </p:sp>
      <p:pic>
        <p:nvPicPr>
          <p:cNvPr id="1026" name="Picture 2" descr="Free vector realistic black ribbon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9"/>
          <a:stretch/>
        </p:blipFill>
        <p:spPr bwMode="auto">
          <a:xfrm>
            <a:off x="-720725" y="1930400"/>
            <a:ext cx="596265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2154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9600" y="1322096"/>
            <a:ext cx="4630014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rtl="1"/>
            <a:r>
              <a:rPr lang="he-IL" sz="4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02 | איך מחשב עובד?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1557" y="2265914"/>
            <a:ext cx="7871257" cy="15850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lvl="1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רעיון</a:t>
            </a:r>
          </a:p>
          <a:p>
            <a:pPr marL="285750" lvl="1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מבנה מחשב</a:t>
            </a:r>
          </a:p>
          <a:p>
            <a:pPr marL="285750" lvl="1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ארכיטקטורה</a:t>
            </a:r>
          </a:p>
          <a:p>
            <a:pPr marL="285750" lvl="1" indent="-285750" rtl="1">
              <a:spcBef>
                <a:spcPts val="1000"/>
              </a:spcBef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he-IL" dirty="0">
                <a:solidFill>
                  <a:srgbClr val="FFC000"/>
                </a:solidFill>
              </a:rPr>
              <a:t>עיבוד נתונים</a:t>
            </a:r>
          </a:p>
        </p:txBody>
      </p:sp>
    </p:spTree>
    <p:extLst>
      <p:ext uri="{BB962C8B-B14F-4D97-AF65-F5344CB8AC3E}">
        <p14:creationId xmlns:p14="http://schemas.microsoft.com/office/powerpoint/2010/main" val="30413350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ערכת נושא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ערכת נושא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ערכת נושא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700</Words>
  <Application>Microsoft Office PowerPoint</Application>
  <PresentationFormat>מסך רחב</PresentationFormat>
  <Paragraphs>199</Paragraphs>
  <Slides>25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25</vt:i4>
      </vt:variant>
    </vt:vector>
  </HeadingPairs>
  <TitlesOfParts>
    <vt:vector size="32" baseType="lpstr">
      <vt:lpstr>Agency FB</vt:lpstr>
      <vt:lpstr>Arial</vt:lpstr>
      <vt:lpstr>Calibri</vt:lpstr>
      <vt:lpstr>Calibri Light</vt:lpstr>
      <vt:lpstr>Wingdings</vt:lpstr>
      <vt:lpstr>ערכת נושא Office</vt:lpstr>
      <vt:lpstr>Document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Liron Honen</dc:creator>
  <cp:lastModifiedBy>Liron Honen</cp:lastModifiedBy>
  <cp:revision>13</cp:revision>
  <dcterms:modified xsi:type="dcterms:W3CDTF">2023-08-15T08:07:50Z</dcterms:modified>
</cp:coreProperties>
</file>