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08-Dec-24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08-Dec-24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/>
              <a:t>PROJECT-BATCH 45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CREATED BY:</a:t>
            </a:r>
          </a:p>
          <a:p>
            <a:r>
              <a:rPr lang="en-US" sz="2000" b="1" dirty="0" smtClean="0"/>
              <a:t>Name: </a:t>
            </a:r>
            <a:r>
              <a:rPr lang="en-US" sz="2000" b="1" dirty="0" err="1" smtClean="0"/>
              <a:t>Israt</a:t>
            </a:r>
            <a:r>
              <a:rPr lang="en-US" sz="2000" b="1" dirty="0" smtClean="0"/>
              <a:t> Jahan Moon</a:t>
            </a:r>
          </a:p>
          <a:p>
            <a:r>
              <a:rPr lang="en-US" sz="2000" b="1" dirty="0" smtClean="0"/>
              <a:t>Roll: 01-45-24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29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7538" y="2171700"/>
            <a:ext cx="5815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0000"/>
                </a:solidFill>
                <a:latin typeface="Economica"/>
              </a:rPr>
              <a:t>28 November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565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0139" y="814388"/>
            <a:ext cx="99583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List of what was asked of you to do since we met 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Created a project related to a dataset of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botany.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Now creating questionnaire. </a:t>
            </a:r>
          </a:p>
          <a:p>
            <a:pPr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Work done since the previous meeting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Solved the all created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questions. 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Answered them successfully using pivot table analysis. </a:t>
            </a:r>
          </a:p>
          <a:p>
            <a:pPr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Work planned for the next week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create input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userform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with a login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userform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write a report on the data analysis of my project. 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create a poster on my whole project. </a:t>
            </a:r>
          </a:p>
          <a:p>
            <a:pPr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What do you want from this meeting?</a:t>
            </a:r>
          </a:p>
          <a:p>
            <a:pPr marL="742950" lvl="1" indent="-285750" algn="just" fontAlgn="base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get instructions on creating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userforms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0457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0349" y="2614611"/>
            <a:ext cx="63865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Economica"/>
              </a:rPr>
              <a:t>30 November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8605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7275" y="985838"/>
            <a:ext cx="998696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List of what was asked of you to do since we met 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create an input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userform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using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VBA based on my dataset. </a:t>
            </a:r>
          </a:p>
          <a:p>
            <a:pPr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Work done since the previous meeting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Started creating the input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userform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Inserted and aligned the labels, text boxes, combo boxes, spin buttons, command buttons and checkbox. </a:t>
            </a:r>
          </a:p>
          <a:p>
            <a:pPr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Work planned for this week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an input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userform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with login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userform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Write a report on the data analysis. 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a poster on the whole project. </a:t>
            </a:r>
          </a:p>
          <a:p>
            <a:pPr algn="just" fontAlgn="base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What do you want from this meeting?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create a perfectly running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userform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by which I can execute the desired application. </a:t>
            </a:r>
          </a:p>
        </p:txBody>
      </p:sp>
    </p:spTree>
    <p:extLst>
      <p:ext uri="{BB962C8B-B14F-4D97-AF65-F5344CB8AC3E}">
        <p14:creationId xmlns:p14="http://schemas.microsoft.com/office/powerpoint/2010/main" val="6486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4637" y="2586038"/>
            <a:ext cx="62007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0000"/>
                </a:solidFill>
                <a:latin typeface="Economica"/>
              </a:rPr>
              <a:t>02 December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0946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4388" y="814388"/>
            <a:ext cx="10487025" cy="5234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List of what was asked of you to do since we met 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create an input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userform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using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VBA based on my dataset and also insert a login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userform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</a:p>
          <a:p>
            <a:pPr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Work done since the previous meeting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Wrote all the codes required for the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userform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but faced difficulty only in writing the code for the checkbox. </a:t>
            </a:r>
          </a:p>
          <a:p>
            <a:pPr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Work planned for this week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an input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userform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with login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userform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Write a report on the data analysis. 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a poster on the whole project. </a:t>
            </a:r>
          </a:p>
          <a:p>
            <a:pPr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What do you want from this meeting?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create a perfectly running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userform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by which I can execute the desired application and also add a login page for security. </a:t>
            </a:r>
          </a:p>
          <a:p>
            <a:pPr marL="742950" lvl="1" indent="-285750" algn="just" fontAlgn="base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Get instruction on writing the report and creating the poster. </a:t>
            </a:r>
          </a:p>
        </p:txBody>
      </p:sp>
    </p:spTree>
    <p:extLst>
      <p:ext uri="{BB962C8B-B14F-4D97-AF65-F5344CB8AC3E}">
        <p14:creationId xmlns:p14="http://schemas.microsoft.com/office/powerpoint/2010/main" val="36049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588" y="2514599"/>
            <a:ext cx="92583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Economica"/>
              </a:rPr>
              <a:t>05 December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214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25" y="957264"/>
            <a:ext cx="103012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List of what was asked of you to do since we met 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insert a login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userform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to secure the input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userform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Write a report on the dataset analysis. 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a poster on the whole project of dataset analysis. </a:t>
            </a:r>
          </a:p>
          <a:p>
            <a:pPr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Work done since the previous meeting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Inserted login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userform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Wrote a report on my project. 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Started work on the poster for my project but faced some difficulty. </a:t>
            </a:r>
          </a:p>
          <a:p>
            <a:pPr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Work planned for the next week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Successfully create the poster. 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Submit the full project. </a:t>
            </a:r>
          </a:p>
          <a:p>
            <a:pPr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What do you want from this meeting?</a:t>
            </a:r>
          </a:p>
          <a:p>
            <a:pPr marL="742950" lvl="1" indent="-285750" algn="just" fontAlgn="base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get instructions and create the poster for my project. </a:t>
            </a:r>
          </a:p>
        </p:txBody>
      </p:sp>
    </p:spTree>
    <p:extLst>
      <p:ext uri="{BB962C8B-B14F-4D97-AF65-F5344CB8AC3E}">
        <p14:creationId xmlns:p14="http://schemas.microsoft.com/office/powerpoint/2010/main" val="39724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6038" y="2200275"/>
            <a:ext cx="66722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00"/>
                </a:solidFill>
                <a:latin typeface="Economica"/>
              </a:rPr>
              <a:t>THE END…..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034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14700" y="2471737"/>
            <a:ext cx="61007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atin typeface="Economica"/>
              </a:rPr>
              <a:t>18 November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407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4425" y="1128713"/>
            <a:ext cx="100726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List of what was asked of you to do since we met </a:t>
            </a: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a project related to a dataset of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botany.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Work done since the previous meeting</a:t>
            </a: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Selected a dataset related to the field of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botany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from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chatgpt.com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But the dataset needs some filtering and editing to get to a usable state. </a:t>
            </a:r>
          </a:p>
          <a:p>
            <a:pPr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Work planned for this week</a:t>
            </a: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select some questions for pivot table analysis of the selected dataset.</a:t>
            </a:r>
          </a:p>
          <a:p>
            <a:pPr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What do you want from this meeting?</a:t>
            </a:r>
          </a:p>
          <a:p>
            <a:pPr marL="742950" lvl="1" indent="-28575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understand the process of creating questions and answering them.</a:t>
            </a:r>
          </a:p>
        </p:txBody>
      </p:sp>
    </p:spTree>
    <p:extLst>
      <p:ext uri="{BB962C8B-B14F-4D97-AF65-F5344CB8AC3E}">
        <p14:creationId xmlns:p14="http://schemas.microsoft.com/office/powerpoint/2010/main" val="42888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3139" y="2586038"/>
            <a:ext cx="71580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0000"/>
                </a:solidFill>
                <a:latin typeface="Economica"/>
              </a:rPr>
              <a:t>21 November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282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4449" y="1085850"/>
            <a:ext cx="98726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List of what was asked of you to do since we met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a project related to a dataset of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botany.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Work done since the previous meeting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Filtered the data set, removed unnecessary data and finalized the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dataset. Try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create first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5 questions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and answer using pivot table analysis. </a:t>
            </a:r>
          </a:p>
          <a:p>
            <a:pPr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Work planned for the next week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select some questions for pivot table analysis of the selected dataset. </a:t>
            </a:r>
          </a:p>
          <a:p>
            <a:pPr algn="just"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What do you want from this meeting?</a:t>
            </a:r>
          </a:p>
          <a:p>
            <a:pPr marL="742950" lvl="1" indent="-285750" algn="just" fontAlgn="base"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more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questions from the dataset and try to answer them.</a:t>
            </a:r>
          </a:p>
        </p:txBody>
      </p:sp>
    </p:spTree>
    <p:extLst>
      <p:ext uri="{BB962C8B-B14F-4D97-AF65-F5344CB8AC3E}">
        <p14:creationId xmlns:p14="http://schemas.microsoft.com/office/powerpoint/2010/main" val="25356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8939" y="2500313"/>
            <a:ext cx="5686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0000"/>
                </a:solidFill>
                <a:latin typeface="Economica"/>
              </a:rPr>
              <a:t>23 November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313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8749" y="1257300"/>
            <a:ext cx="9629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10800000" flipV="1">
            <a:off x="1143001" y="1779032"/>
            <a:ext cx="10067924" cy="3321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1149" y="1409700"/>
            <a:ext cx="9629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6349" y="914399"/>
            <a:ext cx="1003935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+mj-lt"/>
              <a:buAutoNum type="arabicPeriod"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List of what was asked of you to do since we met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a project related to a dataset of botany.</a:t>
            </a:r>
          </a:p>
          <a:p>
            <a:pPr algn="just" fontAlgn="base">
              <a:buFont typeface="+mj-lt"/>
              <a:buAutoNum type="arabicPeriod"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Work done since the previous meeting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Try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to create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more some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questions and answer using pivot table analysis. </a:t>
            </a:r>
          </a:p>
          <a:p>
            <a:pPr algn="just" fontAlgn="base">
              <a:buFont typeface="+mj-lt"/>
              <a:buAutoNum type="arabicPeriod"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Work planned for the next week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To select some questions for pivot table analysis of the selected dataset. </a:t>
            </a:r>
          </a:p>
          <a:p>
            <a:pPr algn="just" fontAlgn="base">
              <a:buFont typeface="+mj-lt"/>
              <a:buAutoNum type="arabicPeriod"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What do you want from this meeting?</a:t>
            </a:r>
          </a:p>
          <a:p>
            <a:pPr marL="742950" lvl="1" indent="-285750" algn="just" fontAlgn="base"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To create more questions from the dataset and try to answer them.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8913" y="2386013"/>
            <a:ext cx="65436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Economica"/>
              </a:rPr>
              <a:t>25 November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72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085851"/>
            <a:ext cx="97869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List of what was asked of you to do since we met </a:t>
            </a: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Created a project related to a dataset of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botany.</a:t>
            </a:r>
          </a:p>
          <a:p>
            <a:pPr marL="285750" indent="-285750" fontAlgn="base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Work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done since the previous meeting</a:t>
            </a: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Tried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create another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questions and answer them using pivot table analysis but faced difficulty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answered them successfully. </a:t>
            </a:r>
          </a:p>
          <a:p>
            <a:pPr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Work planned for this week</a:t>
            </a: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select some questions for pivot table analysis of the selected dataset and answer them.</a:t>
            </a:r>
          </a:p>
          <a:p>
            <a:pPr fontAlgn="base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What do you want from this meeting?</a:t>
            </a:r>
          </a:p>
          <a:p>
            <a:pPr marL="742950" lvl="1" indent="-28575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understand the process of creating critical thinking questions and answering them.</a:t>
            </a:r>
          </a:p>
        </p:txBody>
      </p:sp>
    </p:spTree>
    <p:extLst>
      <p:ext uri="{BB962C8B-B14F-4D97-AF65-F5344CB8AC3E}">
        <p14:creationId xmlns:p14="http://schemas.microsoft.com/office/powerpoint/2010/main" val="333632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</TotalTime>
  <Words>199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Economica</vt:lpstr>
      <vt:lpstr>Garamond</vt:lpstr>
      <vt:lpstr>Times New Roman</vt:lpstr>
      <vt:lpstr>Organic</vt:lpstr>
      <vt:lpstr>PROJECT-BATCH 45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PROJECT-BATCH 45</dc:title>
  <dc:creator>WALTON</dc:creator>
  <cp:lastModifiedBy>WALTON</cp:lastModifiedBy>
  <cp:revision>6</cp:revision>
  <dcterms:created xsi:type="dcterms:W3CDTF">2024-12-08T12:16:14Z</dcterms:created>
  <dcterms:modified xsi:type="dcterms:W3CDTF">2024-12-08T13:20:51Z</dcterms:modified>
</cp:coreProperties>
</file>