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7"/>
  </p:notesMasterIdLst>
  <p:sldIdLst>
    <p:sldId id="256" r:id="rId2"/>
    <p:sldId id="258" r:id="rId3"/>
    <p:sldId id="260" r:id="rId4"/>
    <p:sldId id="261" r:id="rId5"/>
    <p:sldId id="262" r:id="rId6"/>
    <p:sldId id="274" r:id="rId7"/>
    <p:sldId id="275" r:id="rId8"/>
    <p:sldId id="276" r:id="rId9"/>
    <p:sldId id="342" r:id="rId10"/>
    <p:sldId id="343" r:id="rId11"/>
    <p:sldId id="344" r:id="rId12"/>
    <p:sldId id="345" r:id="rId13"/>
    <p:sldId id="284" r:id="rId14"/>
    <p:sldId id="346" r:id="rId15"/>
    <p:sldId id="315" r:id="rId16"/>
  </p:sldIdLst>
  <p:sldSz cx="9144000" cy="5143500" type="screen16x9"/>
  <p:notesSz cx="6858000" cy="9144000"/>
  <p:embeddedFontLst>
    <p:embeddedFont>
      <p:font typeface="Bebas Neue" panose="020B0606020202050201" pitchFamily="34" charset="0"/>
      <p:regular r:id="rId18"/>
    </p:embeddedFont>
    <p:embeddedFont>
      <p:font typeface="Cambria Math" panose="02040503050406030204" pitchFamily="18" charset="0"/>
      <p:regular r:id="rId19"/>
    </p:embeddedFont>
    <p:embeddedFont>
      <p:font typeface="Patrick Hand" panose="00000500000000000000" pitchFamily="2" charset="0"/>
      <p:regular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CA0DD2-F394-4D35-9414-7996915125DF}">
  <a:tblStyle styleId="{FDCA0DD2-F394-4D35-9414-7996915125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16" autoAdjust="0"/>
  </p:normalViewPr>
  <p:slideViewPr>
    <p:cSldViewPr snapToGrid="0">
      <p:cViewPr varScale="1">
        <p:scale>
          <a:sx n="101" d="100"/>
          <a:sy n="101" d="100"/>
        </p:scale>
        <p:origin x="9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7">
          <a:extLst>
            <a:ext uri="{FF2B5EF4-FFF2-40B4-BE49-F238E27FC236}">
              <a16:creationId xmlns:a16="http://schemas.microsoft.com/office/drawing/2014/main" id="{31E233B3-979C-3E17-58B1-F3CAFC71E839}"/>
            </a:ext>
          </a:extLst>
        </p:cNvPr>
        <p:cNvGrpSpPr/>
        <p:nvPr/>
      </p:nvGrpSpPr>
      <p:grpSpPr>
        <a:xfrm>
          <a:off x="0" y="0"/>
          <a:ext cx="0" cy="0"/>
          <a:chOff x="0" y="0"/>
          <a:chExt cx="0" cy="0"/>
        </a:xfrm>
      </p:grpSpPr>
      <p:sp>
        <p:nvSpPr>
          <p:cNvPr id="3868" name="Google Shape;3868;g17256a987c9_0_920:notes">
            <a:extLst>
              <a:ext uri="{FF2B5EF4-FFF2-40B4-BE49-F238E27FC236}">
                <a16:creationId xmlns:a16="http://schemas.microsoft.com/office/drawing/2014/main" id="{F2070DA3-7FE9-C809-08B2-B264D92F1D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9" name="Google Shape;3869;g17256a987c9_0_920:notes">
            <a:extLst>
              <a:ext uri="{FF2B5EF4-FFF2-40B4-BE49-F238E27FC236}">
                <a16:creationId xmlns:a16="http://schemas.microsoft.com/office/drawing/2014/main" id="{57AC16ED-F7F7-ABFC-18A0-00FBDDC9EF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0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7">
          <a:extLst>
            <a:ext uri="{FF2B5EF4-FFF2-40B4-BE49-F238E27FC236}">
              <a16:creationId xmlns:a16="http://schemas.microsoft.com/office/drawing/2014/main" id="{E1973239-432A-2ECC-0F13-21AA9356C0F0}"/>
            </a:ext>
          </a:extLst>
        </p:cNvPr>
        <p:cNvGrpSpPr/>
        <p:nvPr/>
      </p:nvGrpSpPr>
      <p:grpSpPr>
        <a:xfrm>
          <a:off x="0" y="0"/>
          <a:ext cx="0" cy="0"/>
          <a:chOff x="0" y="0"/>
          <a:chExt cx="0" cy="0"/>
        </a:xfrm>
      </p:grpSpPr>
      <p:sp>
        <p:nvSpPr>
          <p:cNvPr id="3868" name="Google Shape;3868;g17256a987c9_0_920:notes">
            <a:extLst>
              <a:ext uri="{FF2B5EF4-FFF2-40B4-BE49-F238E27FC236}">
                <a16:creationId xmlns:a16="http://schemas.microsoft.com/office/drawing/2014/main" id="{D71AD448-0349-F78F-A250-51FBD791AC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9" name="Google Shape;3869;g17256a987c9_0_920:notes">
            <a:extLst>
              <a:ext uri="{FF2B5EF4-FFF2-40B4-BE49-F238E27FC236}">
                <a16:creationId xmlns:a16="http://schemas.microsoft.com/office/drawing/2014/main" id="{32040CC2-C1C7-D82B-BCD4-8786EBD96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892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7">
          <a:extLst>
            <a:ext uri="{FF2B5EF4-FFF2-40B4-BE49-F238E27FC236}">
              <a16:creationId xmlns:a16="http://schemas.microsoft.com/office/drawing/2014/main" id="{87EFD9C3-1884-B49E-5F02-CEB26B58B960}"/>
            </a:ext>
          </a:extLst>
        </p:cNvPr>
        <p:cNvGrpSpPr/>
        <p:nvPr/>
      </p:nvGrpSpPr>
      <p:grpSpPr>
        <a:xfrm>
          <a:off x="0" y="0"/>
          <a:ext cx="0" cy="0"/>
          <a:chOff x="0" y="0"/>
          <a:chExt cx="0" cy="0"/>
        </a:xfrm>
      </p:grpSpPr>
      <p:sp>
        <p:nvSpPr>
          <p:cNvPr id="3868" name="Google Shape;3868;g17256a987c9_0_920:notes">
            <a:extLst>
              <a:ext uri="{FF2B5EF4-FFF2-40B4-BE49-F238E27FC236}">
                <a16:creationId xmlns:a16="http://schemas.microsoft.com/office/drawing/2014/main" id="{14A39DF9-8762-B7E1-32B3-F636C95698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9" name="Google Shape;3869;g17256a987c9_0_920:notes">
            <a:extLst>
              <a:ext uri="{FF2B5EF4-FFF2-40B4-BE49-F238E27FC236}">
                <a16:creationId xmlns:a16="http://schemas.microsoft.com/office/drawing/2014/main" id="{584359F0-3FFC-725D-B622-1F066B88A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657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3"/>
        <p:cNvGrpSpPr/>
        <p:nvPr/>
      </p:nvGrpSpPr>
      <p:grpSpPr>
        <a:xfrm>
          <a:off x="0" y="0"/>
          <a:ext cx="0" cy="0"/>
          <a:chOff x="0" y="0"/>
          <a:chExt cx="0" cy="0"/>
        </a:xfrm>
      </p:grpSpPr>
      <p:sp>
        <p:nvSpPr>
          <p:cNvPr id="7204" name="Google Shape;7204;g17256a987c9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5" name="Google Shape;7205;g17256a987c9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7">
          <a:extLst>
            <a:ext uri="{FF2B5EF4-FFF2-40B4-BE49-F238E27FC236}">
              <a16:creationId xmlns:a16="http://schemas.microsoft.com/office/drawing/2014/main" id="{C7D41951-60AB-7817-685A-18C4E26737C2}"/>
            </a:ext>
          </a:extLst>
        </p:cNvPr>
        <p:cNvGrpSpPr/>
        <p:nvPr/>
      </p:nvGrpSpPr>
      <p:grpSpPr>
        <a:xfrm>
          <a:off x="0" y="0"/>
          <a:ext cx="0" cy="0"/>
          <a:chOff x="0" y="0"/>
          <a:chExt cx="0" cy="0"/>
        </a:xfrm>
      </p:grpSpPr>
      <p:sp>
        <p:nvSpPr>
          <p:cNvPr id="3868" name="Google Shape;3868;g17256a987c9_0_920:notes">
            <a:extLst>
              <a:ext uri="{FF2B5EF4-FFF2-40B4-BE49-F238E27FC236}">
                <a16:creationId xmlns:a16="http://schemas.microsoft.com/office/drawing/2014/main" id="{28BD17A7-9C1B-3C38-2678-C22530CABB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9" name="Google Shape;3869;g17256a987c9_0_920:notes">
            <a:extLst>
              <a:ext uri="{FF2B5EF4-FFF2-40B4-BE49-F238E27FC236}">
                <a16:creationId xmlns:a16="http://schemas.microsoft.com/office/drawing/2014/main" id="{F599B491-893C-91EA-EBEC-D58EDE1AA7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722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1"/>
        <p:cNvGrpSpPr/>
        <p:nvPr/>
      </p:nvGrpSpPr>
      <p:grpSpPr>
        <a:xfrm>
          <a:off x="0" y="0"/>
          <a:ext cx="0" cy="0"/>
          <a:chOff x="0" y="0"/>
          <a:chExt cx="0" cy="0"/>
        </a:xfrm>
      </p:grpSpPr>
      <p:sp>
        <p:nvSpPr>
          <p:cNvPr id="9232" name="Google Shape;9232;g8b385fd27f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3" name="Google Shape;9233;g8b385fd27f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fbdf14c5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fbdf14c5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3"/>
        <p:cNvGrpSpPr/>
        <p:nvPr/>
      </p:nvGrpSpPr>
      <p:grpSpPr>
        <a:xfrm>
          <a:off x="0" y="0"/>
          <a:ext cx="0" cy="0"/>
          <a:chOff x="0" y="0"/>
          <a:chExt cx="0" cy="0"/>
        </a:xfrm>
      </p:grpSpPr>
      <p:sp>
        <p:nvSpPr>
          <p:cNvPr id="3414" name="Google Shape;3414;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5" name="Google Shape;3415;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3"/>
        <p:cNvGrpSpPr/>
        <p:nvPr/>
      </p:nvGrpSpPr>
      <p:grpSpPr>
        <a:xfrm>
          <a:off x="0" y="0"/>
          <a:ext cx="0" cy="0"/>
          <a:chOff x="0" y="0"/>
          <a:chExt cx="0" cy="0"/>
        </a:xfrm>
      </p:grpSpPr>
      <p:sp>
        <p:nvSpPr>
          <p:cNvPr id="3444" name="Google Shape;3444;g17256a987c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5" name="Google Shape;3445;g17256a987c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2"/>
        <p:cNvGrpSpPr/>
        <p:nvPr/>
      </p:nvGrpSpPr>
      <p:grpSpPr>
        <a:xfrm>
          <a:off x="0" y="0"/>
          <a:ext cx="0" cy="0"/>
          <a:chOff x="0" y="0"/>
          <a:chExt cx="0" cy="0"/>
        </a:xfrm>
      </p:grpSpPr>
      <p:sp>
        <p:nvSpPr>
          <p:cNvPr id="3823" name="Google Shape;3823;g17256a987c9_0_5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4" name="Google Shape;3824;g17256a987c9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a1242414e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a1242414e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7"/>
        <p:cNvGrpSpPr/>
        <p:nvPr/>
      </p:nvGrpSpPr>
      <p:grpSpPr>
        <a:xfrm>
          <a:off x="0" y="0"/>
          <a:ext cx="0" cy="0"/>
          <a:chOff x="0" y="0"/>
          <a:chExt cx="0" cy="0"/>
        </a:xfrm>
      </p:grpSpPr>
      <p:sp>
        <p:nvSpPr>
          <p:cNvPr id="3868" name="Google Shape;3868;g17256a987c9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9" name="Google Shape;3869;g17256a987c9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7">
          <a:extLst>
            <a:ext uri="{FF2B5EF4-FFF2-40B4-BE49-F238E27FC236}">
              <a16:creationId xmlns:a16="http://schemas.microsoft.com/office/drawing/2014/main" id="{33A0181C-674E-86B9-74A5-EF4D3059920B}"/>
            </a:ext>
          </a:extLst>
        </p:cNvPr>
        <p:cNvGrpSpPr/>
        <p:nvPr/>
      </p:nvGrpSpPr>
      <p:grpSpPr>
        <a:xfrm>
          <a:off x="0" y="0"/>
          <a:ext cx="0" cy="0"/>
          <a:chOff x="0" y="0"/>
          <a:chExt cx="0" cy="0"/>
        </a:xfrm>
      </p:grpSpPr>
      <p:sp>
        <p:nvSpPr>
          <p:cNvPr id="3868" name="Google Shape;3868;g17256a987c9_0_920:notes">
            <a:extLst>
              <a:ext uri="{FF2B5EF4-FFF2-40B4-BE49-F238E27FC236}">
                <a16:creationId xmlns:a16="http://schemas.microsoft.com/office/drawing/2014/main" id="{9BBED5FD-F959-30BB-12C5-3C66C9447C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9" name="Google Shape;3869;g17256a987c9_0_920:notes">
            <a:extLst>
              <a:ext uri="{FF2B5EF4-FFF2-40B4-BE49-F238E27FC236}">
                <a16:creationId xmlns:a16="http://schemas.microsoft.com/office/drawing/2014/main" id="{E12F76FC-5298-3E33-9C9F-3CA096B7F3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998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747281" y="232051"/>
            <a:ext cx="1696122" cy="818406"/>
            <a:chOff x="5747281" y="232051"/>
            <a:chExt cx="1696122" cy="818406"/>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9_1">
    <p:spTree>
      <p:nvGrpSpPr>
        <p:cNvPr id="1" name="Shape 2583"/>
        <p:cNvGrpSpPr/>
        <p:nvPr/>
      </p:nvGrpSpPr>
      <p:grpSpPr>
        <a:xfrm>
          <a:off x="0" y="0"/>
          <a:ext cx="0" cy="0"/>
          <a:chOff x="0" y="0"/>
          <a:chExt cx="0" cy="0"/>
        </a:xfrm>
      </p:grpSpPr>
      <p:pic>
        <p:nvPicPr>
          <p:cNvPr id="2584" name="Google Shape;2584;p4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585" name="Google Shape;2585;p4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p:cNvSpPr txBox="1">
            <a:spLocks noGrp="1"/>
          </p:cNvSpPr>
          <p:nvPr>
            <p:ph type="title"/>
          </p:nvPr>
        </p:nvSpPr>
        <p:spPr>
          <a:xfrm>
            <a:off x="945000" y="1461100"/>
            <a:ext cx="4212900" cy="60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87" name="Google Shape;2587;p40"/>
          <p:cNvSpPr txBox="1">
            <a:spLocks noGrp="1"/>
          </p:cNvSpPr>
          <p:nvPr>
            <p:ph type="subTitle" idx="1"/>
          </p:nvPr>
        </p:nvSpPr>
        <p:spPr>
          <a:xfrm>
            <a:off x="720000" y="2112618"/>
            <a:ext cx="4437900" cy="1673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88" name="Google Shape;2588;p40"/>
          <p:cNvSpPr/>
          <p:nvPr/>
        </p:nvSpPr>
        <p:spPr>
          <a:xfrm>
            <a:off x="7842002" y="3927976"/>
            <a:ext cx="942000" cy="9420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8423995" y="3576168"/>
            <a:ext cx="356016" cy="71200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7451298" y="4639853"/>
            <a:ext cx="1016851" cy="7392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957"/>
        <p:cNvGrpSpPr/>
        <p:nvPr/>
      </p:nvGrpSpPr>
      <p:grpSpPr>
        <a:xfrm>
          <a:off x="0" y="0"/>
          <a:ext cx="0" cy="0"/>
          <a:chOff x="0" y="0"/>
          <a:chExt cx="0" cy="0"/>
        </a:xfrm>
      </p:grpSpPr>
      <p:pic>
        <p:nvPicPr>
          <p:cNvPr id="2958" name="Google Shape;2958;p49"/>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959" name="Google Shape;2959;p4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9"/>
          <p:cNvSpPr txBox="1">
            <a:spLocks noGrp="1"/>
          </p:cNvSpPr>
          <p:nvPr>
            <p:ph type="subTitle" idx="1"/>
          </p:nvPr>
        </p:nvSpPr>
        <p:spPr>
          <a:xfrm>
            <a:off x="4399125" y="1722675"/>
            <a:ext cx="3852000" cy="107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2961" name="Google Shape;2961;p49"/>
          <p:cNvSpPr txBox="1">
            <a:spLocks noGrp="1"/>
          </p:cNvSpPr>
          <p:nvPr>
            <p:ph type="ctrTitle"/>
          </p:nvPr>
        </p:nvSpPr>
        <p:spPr>
          <a:xfrm flipH="1">
            <a:off x="4399125" y="648975"/>
            <a:ext cx="3852000" cy="1073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200"/>
              <a:buNone/>
              <a:defRPr sz="7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2962" name="Google Shape;2962;p49"/>
          <p:cNvSpPr txBox="1"/>
          <p:nvPr/>
        </p:nvSpPr>
        <p:spPr>
          <a:xfrm>
            <a:off x="4399125" y="3578700"/>
            <a:ext cx="3115800" cy="7287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 sz="1100">
                <a:solidFill>
                  <a:schemeClr val="lt1"/>
                </a:solidFill>
                <a:latin typeface="Roboto"/>
                <a:ea typeface="Roboto"/>
                <a:cs typeface="Roboto"/>
                <a:sym typeface="Roboto"/>
              </a:rPr>
              <a:t>CREDITS: This presentation template was created by </a:t>
            </a:r>
            <a:r>
              <a:rPr lang="en" sz="11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Slidesgo</a:t>
            </a:r>
            <a:r>
              <a:rPr lang="en" sz="1100" b="1">
                <a:solidFill>
                  <a:schemeClr val="lt1"/>
                </a:solidFill>
                <a:latin typeface="Roboto"/>
                <a:ea typeface="Roboto"/>
                <a:cs typeface="Roboto"/>
                <a:sym typeface="Roboto"/>
              </a:rPr>
              <a:t>,</a:t>
            </a:r>
            <a:r>
              <a:rPr lang="en" sz="1100">
                <a:solidFill>
                  <a:schemeClr val="lt1"/>
                </a:solidFill>
                <a:latin typeface="Roboto"/>
                <a:ea typeface="Roboto"/>
                <a:cs typeface="Roboto"/>
                <a:sym typeface="Roboto"/>
              </a:rPr>
              <a:t> including icons by </a:t>
            </a:r>
            <a:r>
              <a:rPr lang="en" sz="11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Flaticon</a:t>
            </a:r>
            <a:r>
              <a:rPr lang="en" sz="1100">
                <a:solidFill>
                  <a:schemeClr val="lt1"/>
                </a:solidFill>
                <a:latin typeface="Roboto"/>
                <a:ea typeface="Roboto"/>
                <a:cs typeface="Roboto"/>
                <a:sym typeface="Roboto"/>
              </a:rPr>
              <a:t>, infographics &amp; images by </a:t>
            </a:r>
            <a:r>
              <a:rPr lang="en" sz="1100" b="1">
                <a:solidFill>
                  <a:schemeClr val="lt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Freepik</a:t>
            </a:r>
            <a:r>
              <a:rPr lang="en" sz="1100">
                <a:solidFill>
                  <a:schemeClr val="lt1"/>
                </a:solidFill>
                <a:latin typeface="Roboto"/>
                <a:ea typeface="Roboto"/>
                <a:cs typeface="Roboto"/>
                <a:sym typeface="Roboto"/>
              </a:rPr>
              <a:t> </a:t>
            </a:r>
            <a:endParaRPr sz="1100">
              <a:solidFill>
                <a:schemeClr val="lt1"/>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pic>
        <p:nvPicPr>
          <p:cNvPr id="2964" name="Google Shape;2964;p5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965" name="Google Shape;2965;p5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pic>
        <p:nvPicPr>
          <p:cNvPr id="57" name="Google Shape;57;p3"/>
          <p:cNvPicPr preferRelativeResize="0"/>
          <p:nvPr/>
        </p:nvPicPr>
        <p:blipFill>
          <a:blip r:embed="rId2">
            <a:alphaModFix/>
          </a:blip>
          <a:stretch>
            <a:fillRect/>
          </a:stretch>
        </p:blipFill>
        <p:spPr>
          <a:xfrm flipH="1">
            <a:off x="0" y="13225"/>
            <a:ext cx="9144003" cy="5143501"/>
          </a:xfrm>
          <a:prstGeom prst="rect">
            <a:avLst/>
          </a:prstGeom>
          <a:noFill/>
          <a:ln>
            <a:noFill/>
          </a:ln>
        </p:spPr>
      </p:pic>
      <p:sp>
        <p:nvSpPr>
          <p:cNvPr id="58" name="Google Shape;58;p3"/>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txBox="1">
            <a:spLocks noGrp="1"/>
          </p:cNvSpPr>
          <p:nvPr>
            <p:ph type="title"/>
          </p:nvPr>
        </p:nvSpPr>
        <p:spPr>
          <a:xfrm>
            <a:off x="2564950" y="1904549"/>
            <a:ext cx="32250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3"/>
          <p:cNvSpPr txBox="1">
            <a:spLocks noGrp="1"/>
          </p:cNvSpPr>
          <p:nvPr>
            <p:ph type="body" idx="1"/>
          </p:nvPr>
        </p:nvSpPr>
        <p:spPr>
          <a:xfrm>
            <a:off x="2564950" y="244654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1" name="Google Shape;61;p3"/>
          <p:cNvSpPr txBox="1">
            <a:spLocks noGrp="1"/>
          </p:cNvSpPr>
          <p:nvPr>
            <p:ph type="title" idx="2" hasCustomPrompt="1"/>
          </p:nvPr>
        </p:nvSpPr>
        <p:spPr>
          <a:xfrm>
            <a:off x="1341625" y="1692488"/>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62" name="Google Shape;62;p3"/>
          <p:cNvGrpSpPr/>
          <p:nvPr/>
        </p:nvGrpSpPr>
        <p:grpSpPr>
          <a:xfrm flipH="1">
            <a:off x="719836" y="3885882"/>
            <a:ext cx="1008388" cy="895415"/>
            <a:chOff x="7595029" y="282856"/>
            <a:chExt cx="1179125" cy="1047024"/>
          </a:xfrm>
        </p:grpSpPr>
        <p:sp>
          <p:nvSpPr>
            <p:cNvPr id="63" name="Google Shape;63;p3"/>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flipH="1">
            <a:off x="719819" y="542709"/>
            <a:ext cx="1450524" cy="699901"/>
            <a:chOff x="5747281" y="232051"/>
            <a:chExt cx="1696122" cy="818406"/>
          </a:xfrm>
        </p:grpSpPr>
        <p:sp>
          <p:nvSpPr>
            <p:cNvPr id="96" name="Google Shape;96;p3"/>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3"/>
          <p:cNvSpPr/>
          <p:nvPr/>
        </p:nvSpPr>
        <p:spPr>
          <a:xfrm rot="5400000">
            <a:off x="2061606" y="395223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5400000">
            <a:off x="2944667" y="415779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5400000">
            <a:off x="2507829" y="384700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pic>
        <p:nvPicPr>
          <p:cNvPr id="387" name="Google Shape;387;p9"/>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388" name="Google Shape;388;p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a:spLocks noGrp="1"/>
          </p:cNvSpPr>
          <p:nvPr>
            <p:ph type="title"/>
          </p:nvPr>
        </p:nvSpPr>
        <p:spPr>
          <a:xfrm>
            <a:off x="4389300" y="1311387"/>
            <a:ext cx="3051600" cy="54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1" name="Google Shape;391;p9"/>
          <p:cNvGrpSpPr/>
          <p:nvPr/>
        </p:nvGrpSpPr>
        <p:grpSpPr>
          <a:xfrm rot="2350084">
            <a:off x="7643753" y="-1021401"/>
            <a:ext cx="2324585" cy="2322710"/>
            <a:chOff x="-892725" y="-649525"/>
            <a:chExt cx="2324575" cy="2322700"/>
          </a:xfrm>
        </p:grpSpPr>
        <p:sp>
          <p:nvSpPr>
            <p:cNvPr id="392" name="Google Shape;392;p9"/>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9"/>
          <p:cNvSpPr/>
          <p:nvPr/>
        </p:nvSpPr>
        <p:spPr>
          <a:xfrm rot="5400000">
            <a:off x="7694981" y="411988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8578042" y="432544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8141204" y="401465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28"/>
        <p:cNvGrpSpPr/>
        <p:nvPr/>
      </p:nvGrpSpPr>
      <p:grpSpPr>
        <a:xfrm>
          <a:off x="0" y="0"/>
          <a:ext cx="0" cy="0"/>
          <a:chOff x="0" y="0"/>
          <a:chExt cx="0" cy="0"/>
        </a:xfrm>
      </p:grpSpPr>
      <p:pic>
        <p:nvPicPr>
          <p:cNvPr id="529" name="Google Shape;529;p1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30" name="Google Shape;530;p13"/>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2" name="Google Shape;532;p13"/>
          <p:cNvSpPr txBox="1">
            <a:spLocks noGrp="1"/>
          </p:cNvSpPr>
          <p:nvPr>
            <p:ph type="subTitle" idx="1"/>
          </p:nvPr>
        </p:nvSpPr>
        <p:spPr>
          <a:xfrm>
            <a:off x="3128213" y="16807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3" name="Google Shape;533;p13"/>
          <p:cNvSpPr txBox="1">
            <a:spLocks noGrp="1"/>
          </p:cNvSpPr>
          <p:nvPr>
            <p:ph type="title" idx="2"/>
          </p:nvPr>
        </p:nvSpPr>
        <p:spPr>
          <a:xfrm>
            <a:off x="3128213" y="12940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4" name="Google Shape;534;p13"/>
          <p:cNvSpPr txBox="1">
            <a:spLocks noGrp="1"/>
          </p:cNvSpPr>
          <p:nvPr>
            <p:ph type="title" idx="3" hasCustomPrompt="1"/>
          </p:nvPr>
        </p:nvSpPr>
        <p:spPr>
          <a:xfrm>
            <a:off x="2097323" y="1125800"/>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5" name="Google Shape;535;p13"/>
          <p:cNvSpPr txBox="1">
            <a:spLocks noGrp="1"/>
          </p:cNvSpPr>
          <p:nvPr>
            <p:ph type="subTitle" idx="4"/>
          </p:nvPr>
        </p:nvSpPr>
        <p:spPr>
          <a:xfrm>
            <a:off x="3128213" y="24787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6" name="Google Shape;536;p13"/>
          <p:cNvSpPr txBox="1">
            <a:spLocks noGrp="1"/>
          </p:cNvSpPr>
          <p:nvPr>
            <p:ph type="title" idx="5"/>
          </p:nvPr>
        </p:nvSpPr>
        <p:spPr>
          <a:xfrm>
            <a:off x="3128213" y="20921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7" name="Google Shape;537;p13"/>
          <p:cNvSpPr txBox="1">
            <a:spLocks noGrp="1"/>
          </p:cNvSpPr>
          <p:nvPr>
            <p:ph type="title" idx="6" hasCustomPrompt="1"/>
          </p:nvPr>
        </p:nvSpPr>
        <p:spPr>
          <a:xfrm>
            <a:off x="2097323" y="1922908"/>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8" name="Google Shape;538;p13"/>
          <p:cNvSpPr txBox="1">
            <a:spLocks noGrp="1"/>
          </p:cNvSpPr>
          <p:nvPr>
            <p:ph type="subTitle" idx="7"/>
          </p:nvPr>
        </p:nvSpPr>
        <p:spPr>
          <a:xfrm>
            <a:off x="3128213" y="32768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13"/>
          <p:cNvSpPr txBox="1">
            <a:spLocks noGrp="1"/>
          </p:cNvSpPr>
          <p:nvPr>
            <p:ph type="title" idx="8"/>
          </p:nvPr>
        </p:nvSpPr>
        <p:spPr>
          <a:xfrm>
            <a:off x="3128213" y="28902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0" name="Google Shape;540;p13"/>
          <p:cNvSpPr txBox="1">
            <a:spLocks noGrp="1"/>
          </p:cNvSpPr>
          <p:nvPr>
            <p:ph type="title" idx="9" hasCustomPrompt="1"/>
          </p:nvPr>
        </p:nvSpPr>
        <p:spPr>
          <a:xfrm>
            <a:off x="2097323" y="2720017"/>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41" name="Google Shape;541;p13"/>
          <p:cNvSpPr txBox="1">
            <a:spLocks noGrp="1"/>
          </p:cNvSpPr>
          <p:nvPr>
            <p:ph type="subTitle" idx="13"/>
          </p:nvPr>
        </p:nvSpPr>
        <p:spPr>
          <a:xfrm>
            <a:off x="3128213"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3"/>
          <p:cNvSpPr txBox="1">
            <a:spLocks noGrp="1"/>
          </p:cNvSpPr>
          <p:nvPr>
            <p:ph type="title" idx="14"/>
          </p:nvPr>
        </p:nvSpPr>
        <p:spPr>
          <a:xfrm>
            <a:off x="3128213"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3" name="Google Shape;543;p13"/>
          <p:cNvSpPr txBox="1">
            <a:spLocks noGrp="1"/>
          </p:cNvSpPr>
          <p:nvPr>
            <p:ph type="title" idx="15" hasCustomPrompt="1"/>
          </p:nvPr>
        </p:nvSpPr>
        <p:spPr>
          <a:xfrm>
            <a:off x="2097323" y="3517125"/>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583"/>
        <p:cNvGrpSpPr/>
        <p:nvPr/>
      </p:nvGrpSpPr>
      <p:grpSpPr>
        <a:xfrm>
          <a:off x="0" y="0"/>
          <a:ext cx="0" cy="0"/>
          <a:chOff x="0" y="0"/>
          <a:chExt cx="0" cy="0"/>
        </a:xfrm>
      </p:grpSpPr>
      <p:pic>
        <p:nvPicPr>
          <p:cNvPr id="584" name="Google Shape;584;p15"/>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85" name="Google Shape;585;p15"/>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txBox="1">
            <a:spLocks noGrp="1"/>
          </p:cNvSpPr>
          <p:nvPr>
            <p:ph type="title"/>
          </p:nvPr>
        </p:nvSpPr>
        <p:spPr>
          <a:xfrm flipH="1">
            <a:off x="2941825" y="1904550"/>
            <a:ext cx="38565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7" name="Google Shape;587;p15"/>
          <p:cNvSpPr txBox="1">
            <a:spLocks noGrp="1"/>
          </p:cNvSpPr>
          <p:nvPr>
            <p:ph type="body" idx="1"/>
          </p:nvPr>
        </p:nvSpPr>
        <p:spPr>
          <a:xfrm flipH="1">
            <a:off x="2941825" y="244654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88" name="Google Shape;588;p15"/>
          <p:cNvSpPr txBox="1">
            <a:spLocks noGrp="1"/>
          </p:cNvSpPr>
          <p:nvPr>
            <p:ph type="title" idx="2" hasCustomPrompt="1"/>
          </p:nvPr>
        </p:nvSpPr>
        <p:spPr>
          <a:xfrm flipH="1">
            <a:off x="6658150" y="1692488"/>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589" name="Google Shape;589;p15"/>
          <p:cNvGrpSpPr/>
          <p:nvPr/>
        </p:nvGrpSpPr>
        <p:grpSpPr>
          <a:xfrm rot="-2688823">
            <a:off x="5687941" y="3755035"/>
            <a:ext cx="5472118" cy="1398844"/>
            <a:chOff x="640550" y="3765075"/>
            <a:chExt cx="7862936" cy="1028898"/>
          </a:xfrm>
        </p:grpSpPr>
        <p:sp>
          <p:nvSpPr>
            <p:cNvPr id="590" name="Google Shape;590;p15"/>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15"/>
          <p:cNvGrpSpPr/>
          <p:nvPr/>
        </p:nvGrpSpPr>
        <p:grpSpPr>
          <a:xfrm>
            <a:off x="8660672" y="2696187"/>
            <a:ext cx="243176" cy="1891810"/>
            <a:chOff x="7049800" y="1675075"/>
            <a:chExt cx="142125" cy="1105675"/>
          </a:xfrm>
        </p:grpSpPr>
        <p:sp>
          <p:nvSpPr>
            <p:cNvPr id="615" name="Google Shape;615;p15"/>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15"/>
          <p:cNvSpPr/>
          <p:nvPr/>
        </p:nvSpPr>
        <p:spPr>
          <a:xfrm>
            <a:off x="8243965" y="31247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14_1">
    <p:spTree>
      <p:nvGrpSpPr>
        <p:cNvPr id="1" name="Shape 634"/>
        <p:cNvGrpSpPr/>
        <p:nvPr/>
      </p:nvGrpSpPr>
      <p:grpSpPr>
        <a:xfrm>
          <a:off x="0" y="0"/>
          <a:ext cx="0" cy="0"/>
          <a:chOff x="0" y="0"/>
          <a:chExt cx="0" cy="0"/>
        </a:xfrm>
      </p:grpSpPr>
      <p:pic>
        <p:nvPicPr>
          <p:cNvPr id="635" name="Google Shape;635;p16"/>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636" name="Google Shape;636;p16"/>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txBox="1">
            <a:spLocks noGrp="1"/>
          </p:cNvSpPr>
          <p:nvPr>
            <p:ph type="title"/>
          </p:nvPr>
        </p:nvSpPr>
        <p:spPr>
          <a:xfrm>
            <a:off x="727575" y="2575699"/>
            <a:ext cx="32250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8" name="Google Shape;638;p16"/>
          <p:cNvSpPr txBox="1">
            <a:spLocks noGrp="1"/>
          </p:cNvSpPr>
          <p:nvPr>
            <p:ph type="body" idx="1"/>
          </p:nvPr>
        </p:nvSpPr>
        <p:spPr>
          <a:xfrm>
            <a:off x="727575" y="311769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39" name="Google Shape;639;p16"/>
          <p:cNvSpPr txBox="1">
            <a:spLocks noGrp="1"/>
          </p:cNvSpPr>
          <p:nvPr>
            <p:ph type="title" idx="2" hasCustomPrompt="1"/>
          </p:nvPr>
        </p:nvSpPr>
        <p:spPr>
          <a:xfrm>
            <a:off x="720000" y="1240713"/>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640" name="Google Shape;640;p16"/>
          <p:cNvGrpSpPr/>
          <p:nvPr/>
        </p:nvGrpSpPr>
        <p:grpSpPr>
          <a:xfrm>
            <a:off x="727575" y="4333600"/>
            <a:ext cx="478000" cy="269775"/>
            <a:chOff x="854450" y="3730525"/>
            <a:chExt cx="478000" cy="269775"/>
          </a:xfrm>
        </p:grpSpPr>
        <p:sp>
          <p:nvSpPr>
            <p:cNvPr id="641" name="Google Shape;641;p16"/>
            <p:cNvSpPr/>
            <p:nvPr/>
          </p:nvSpPr>
          <p:spPr>
            <a:xfrm>
              <a:off x="854450" y="3730525"/>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1025425" y="3730525"/>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1197925" y="3730525"/>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
  <p:cSld name="CUSTOM_1_1">
    <p:spTree>
      <p:nvGrpSpPr>
        <p:cNvPr id="1" name="Shape 893"/>
        <p:cNvGrpSpPr/>
        <p:nvPr/>
      </p:nvGrpSpPr>
      <p:grpSpPr>
        <a:xfrm>
          <a:off x="0" y="0"/>
          <a:ext cx="0" cy="0"/>
          <a:chOff x="0" y="0"/>
          <a:chExt cx="0" cy="0"/>
        </a:xfrm>
      </p:grpSpPr>
      <p:pic>
        <p:nvPicPr>
          <p:cNvPr id="894" name="Google Shape;894;p21"/>
          <p:cNvPicPr preferRelativeResize="0"/>
          <p:nvPr/>
        </p:nvPicPr>
        <p:blipFill>
          <a:blip r:embed="rId2">
            <a:alphaModFix/>
          </a:blip>
          <a:stretch>
            <a:fillRect/>
          </a:stretch>
        </p:blipFill>
        <p:spPr>
          <a:xfrm flipH="1">
            <a:off x="0" y="13225"/>
            <a:ext cx="9144003" cy="5143501"/>
          </a:xfrm>
          <a:prstGeom prst="rect">
            <a:avLst/>
          </a:prstGeom>
          <a:noFill/>
          <a:ln>
            <a:noFill/>
          </a:ln>
        </p:spPr>
      </p:pic>
      <p:sp>
        <p:nvSpPr>
          <p:cNvPr id="895" name="Google Shape;895;p21"/>
          <p:cNvSpPr/>
          <p:nvPr/>
        </p:nvSpPr>
        <p:spPr>
          <a:xfrm>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1"/>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897" name="Google Shape;897;p21"/>
          <p:cNvSpPr txBox="1">
            <a:spLocks noGrp="1"/>
          </p:cNvSpPr>
          <p:nvPr>
            <p:ph type="subTitle" idx="1"/>
          </p:nvPr>
        </p:nvSpPr>
        <p:spPr>
          <a:xfrm>
            <a:off x="789375" y="2086274"/>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8" name="Google Shape;898;p21"/>
          <p:cNvSpPr txBox="1">
            <a:spLocks noGrp="1"/>
          </p:cNvSpPr>
          <p:nvPr>
            <p:ph type="title" idx="2"/>
          </p:nvPr>
        </p:nvSpPr>
        <p:spPr>
          <a:xfrm>
            <a:off x="789375" y="1705750"/>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899" name="Google Shape;899;p21"/>
          <p:cNvSpPr txBox="1">
            <a:spLocks noGrp="1"/>
          </p:cNvSpPr>
          <p:nvPr>
            <p:ph type="subTitle" idx="3"/>
          </p:nvPr>
        </p:nvSpPr>
        <p:spPr>
          <a:xfrm>
            <a:off x="3479200" y="2086274"/>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0" name="Google Shape;900;p21"/>
          <p:cNvSpPr txBox="1">
            <a:spLocks noGrp="1"/>
          </p:cNvSpPr>
          <p:nvPr>
            <p:ph type="title" idx="4"/>
          </p:nvPr>
        </p:nvSpPr>
        <p:spPr>
          <a:xfrm>
            <a:off x="3479202" y="1705750"/>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1" name="Google Shape;901;p21"/>
          <p:cNvSpPr txBox="1">
            <a:spLocks noGrp="1"/>
          </p:cNvSpPr>
          <p:nvPr>
            <p:ph type="subTitle" idx="5"/>
          </p:nvPr>
        </p:nvSpPr>
        <p:spPr>
          <a:xfrm>
            <a:off x="6169078" y="2086274"/>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2" name="Google Shape;902;p21"/>
          <p:cNvSpPr txBox="1">
            <a:spLocks noGrp="1"/>
          </p:cNvSpPr>
          <p:nvPr>
            <p:ph type="title" idx="6"/>
          </p:nvPr>
        </p:nvSpPr>
        <p:spPr>
          <a:xfrm>
            <a:off x="6169075" y="1705750"/>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3" name="Google Shape;903;p21"/>
          <p:cNvSpPr txBox="1">
            <a:spLocks noGrp="1"/>
          </p:cNvSpPr>
          <p:nvPr>
            <p:ph type="subTitle" idx="7"/>
          </p:nvPr>
        </p:nvSpPr>
        <p:spPr>
          <a:xfrm>
            <a:off x="789375" y="3317347"/>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4" name="Google Shape;904;p21"/>
          <p:cNvSpPr txBox="1">
            <a:spLocks noGrp="1"/>
          </p:cNvSpPr>
          <p:nvPr>
            <p:ph type="title" idx="8"/>
          </p:nvPr>
        </p:nvSpPr>
        <p:spPr>
          <a:xfrm>
            <a:off x="789375" y="2936812"/>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5" name="Google Shape;905;p21"/>
          <p:cNvSpPr txBox="1">
            <a:spLocks noGrp="1"/>
          </p:cNvSpPr>
          <p:nvPr>
            <p:ph type="subTitle" idx="9"/>
          </p:nvPr>
        </p:nvSpPr>
        <p:spPr>
          <a:xfrm>
            <a:off x="3479200" y="3317349"/>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6" name="Google Shape;906;p21"/>
          <p:cNvSpPr txBox="1">
            <a:spLocks noGrp="1"/>
          </p:cNvSpPr>
          <p:nvPr>
            <p:ph type="title" idx="13"/>
          </p:nvPr>
        </p:nvSpPr>
        <p:spPr>
          <a:xfrm>
            <a:off x="3479202" y="2936814"/>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sp>
        <p:nvSpPr>
          <p:cNvPr id="907" name="Google Shape;907;p21"/>
          <p:cNvSpPr txBox="1">
            <a:spLocks noGrp="1"/>
          </p:cNvSpPr>
          <p:nvPr>
            <p:ph type="subTitle" idx="14"/>
          </p:nvPr>
        </p:nvSpPr>
        <p:spPr>
          <a:xfrm>
            <a:off x="6169078" y="3317350"/>
            <a:ext cx="2185500" cy="5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8" name="Google Shape;908;p21"/>
          <p:cNvSpPr txBox="1">
            <a:spLocks noGrp="1"/>
          </p:cNvSpPr>
          <p:nvPr>
            <p:ph type="title" idx="15"/>
          </p:nvPr>
        </p:nvSpPr>
        <p:spPr>
          <a:xfrm>
            <a:off x="6169075" y="2936814"/>
            <a:ext cx="21855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2800"/>
              <a:buFont typeface="Patrick Hand"/>
              <a:buNone/>
              <a:defRPr>
                <a:latin typeface="Patrick Hand"/>
                <a:ea typeface="Patrick Hand"/>
                <a:cs typeface="Patrick Hand"/>
                <a:sym typeface="Patrick Hand"/>
              </a:defRPr>
            </a:lvl2pPr>
            <a:lvl3pPr lvl="2" rtl="0">
              <a:spcBef>
                <a:spcPts val="0"/>
              </a:spcBef>
              <a:spcAft>
                <a:spcPts val="0"/>
              </a:spcAft>
              <a:buSzPts val="2800"/>
              <a:buFont typeface="Patrick Hand"/>
              <a:buNone/>
              <a:defRPr>
                <a:latin typeface="Patrick Hand"/>
                <a:ea typeface="Patrick Hand"/>
                <a:cs typeface="Patrick Hand"/>
                <a:sym typeface="Patrick Hand"/>
              </a:defRPr>
            </a:lvl3pPr>
            <a:lvl4pPr lvl="3" rtl="0">
              <a:spcBef>
                <a:spcPts val="0"/>
              </a:spcBef>
              <a:spcAft>
                <a:spcPts val="0"/>
              </a:spcAft>
              <a:buSzPts val="2800"/>
              <a:buFont typeface="Patrick Hand"/>
              <a:buNone/>
              <a:defRPr>
                <a:latin typeface="Patrick Hand"/>
                <a:ea typeface="Patrick Hand"/>
                <a:cs typeface="Patrick Hand"/>
                <a:sym typeface="Patrick Hand"/>
              </a:defRPr>
            </a:lvl4pPr>
            <a:lvl5pPr lvl="4" rtl="0">
              <a:spcBef>
                <a:spcPts val="0"/>
              </a:spcBef>
              <a:spcAft>
                <a:spcPts val="0"/>
              </a:spcAft>
              <a:buSzPts val="2800"/>
              <a:buFont typeface="Patrick Hand"/>
              <a:buNone/>
              <a:defRPr>
                <a:latin typeface="Patrick Hand"/>
                <a:ea typeface="Patrick Hand"/>
                <a:cs typeface="Patrick Hand"/>
                <a:sym typeface="Patrick Hand"/>
              </a:defRPr>
            </a:lvl5pPr>
            <a:lvl6pPr lvl="5" rtl="0">
              <a:spcBef>
                <a:spcPts val="0"/>
              </a:spcBef>
              <a:spcAft>
                <a:spcPts val="0"/>
              </a:spcAft>
              <a:buSzPts val="2800"/>
              <a:buFont typeface="Patrick Hand"/>
              <a:buNone/>
              <a:defRPr>
                <a:latin typeface="Patrick Hand"/>
                <a:ea typeface="Patrick Hand"/>
                <a:cs typeface="Patrick Hand"/>
                <a:sym typeface="Patrick Hand"/>
              </a:defRPr>
            </a:lvl6pPr>
            <a:lvl7pPr lvl="6" rtl="0">
              <a:spcBef>
                <a:spcPts val="0"/>
              </a:spcBef>
              <a:spcAft>
                <a:spcPts val="0"/>
              </a:spcAft>
              <a:buSzPts val="2800"/>
              <a:buFont typeface="Patrick Hand"/>
              <a:buNone/>
              <a:defRPr>
                <a:latin typeface="Patrick Hand"/>
                <a:ea typeface="Patrick Hand"/>
                <a:cs typeface="Patrick Hand"/>
                <a:sym typeface="Patrick Hand"/>
              </a:defRPr>
            </a:lvl7pPr>
            <a:lvl8pPr lvl="7" rtl="0">
              <a:spcBef>
                <a:spcPts val="0"/>
              </a:spcBef>
              <a:spcAft>
                <a:spcPts val="0"/>
              </a:spcAft>
              <a:buSzPts val="2800"/>
              <a:buFont typeface="Patrick Hand"/>
              <a:buNone/>
              <a:defRPr>
                <a:latin typeface="Patrick Hand"/>
                <a:ea typeface="Patrick Hand"/>
                <a:cs typeface="Patrick Hand"/>
                <a:sym typeface="Patrick Hand"/>
              </a:defRPr>
            </a:lvl8pPr>
            <a:lvl9pPr lvl="8" rtl="0">
              <a:spcBef>
                <a:spcPts val="0"/>
              </a:spcBef>
              <a:spcAft>
                <a:spcPts val="0"/>
              </a:spcAft>
              <a:buSzPts val="2800"/>
              <a:buFont typeface="Patrick Hand"/>
              <a:buNone/>
              <a:defRPr>
                <a:latin typeface="Patrick Hand"/>
                <a:ea typeface="Patrick Hand"/>
                <a:cs typeface="Patrick Hand"/>
                <a:sym typeface="Patrick Hand"/>
              </a:defRPr>
            </a:lvl9pPr>
          </a:lstStyle>
          <a:p>
            <a:endParaRPr/>
          </a:p>
        </p:txBody>
      </p:sp>
      <p:grpSp>
        <p:nvGrpSpPr>
          <p:cNvPr id="909" name="Google Shape;909;p21"/>
          <p:cNvGrpSpPr/>
          <p:nvPr/>
        </p:nvGrpSpPr>
        <p:grpSpPr>
          <a:xfrm>
            <a:off x="229610" y="4167874"/>
            <a:ext cx="980796" cy="871019"/>
            <a:chOff x="7595029" y="282856"/>
            <a:chExt cx="1179125" cy="1047024"/>
          </a:xfrm>
        </p:grpSpPr>
        <p:sp>
          <p:nvSpPr>
            <p:cNvPr id="910" name="Google Shape;910;p2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21"/>
          <p:cNvGrpSpPr/>
          <p:nvPr/>
        </p:nvGrpSpPr>
        <p:grpSpPr>
          <a:xfrm rot="10800000">
            <a:off x="318806" y="232051"/>
            <a:ext cx="1696122" cy="818406"/>
            <a:chOff x="5747281" y="232051"/>
            <a:chExt cx="1696122" cy="818406"/>
          </a:xfrm>
        </p:grpSpPr>
        <p:sp>
          <p:nvSpPr>
            <p:cNvPr id="943" name="Google Shape;943;p2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21"/>
          <p:cNvSpPr/>
          <p:nvPr/>
        </p:nvSpPr>
        <p:spPr>
          <a:xfrm>
            <a:off x="7609915" y="776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21"/>
          <p:cNvGrpSpPr/>
          <p:nvPr/>
        </p:nvGrpSpPr>
        <p:grpSpPr>
          <a:xfrm>
            <a:off x="7951527" y="471893"/>
            <a:ext cx="919767" cy="919604"/>
            <a:chOff x="7560393" y="471902"/>
            <a:chExt cx="1310956" cy="1310725"/>
          </a:xfrm>
        </p:grpSpPr>
        <p:sp>
          <p:nvSpPr>
            <p:cNvPr id="951" name="Google Shape;951;p21"/>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21"/>
          <p:cNvGrpSpPr/>
          <p:nvPr/>
        </p:nvGrpSpPr>
        <p:grpSpPr>
          <a:xfrm rot="10800000">
            <a:off x="-14135" y="4239761"/>
            <a:ext cx="9143809" cy="1946160"/>
            <a:chOff x="640550" y="3765075"/>
            <a:chExt cx="7862936" cy="1028898"/>
          </a:xfrm>
        </p:grpSpPr>
        <p:sp>
          <p:nvSpPr>
            <p:cNvPr id="957" name="Google Shape;957;p2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0">
  <p:cSld name="CUSTOM_5_2_1_1_1_2_1_1_1">
    <p:spTree>
      <p:nvGrpSpPr>
        <p:cNvPr id="1" name="Shape 1549"/>
        <p:cNvGrpSpPr/>
        <p:nvPr/>
      </p:nvGrpSpPr>
      <p:grpSpPr>
        <a:xfrm>
          <a:off x="0" y="0"/>
          <a:ext cx="0" cy="0"/>
          <a:chOff x="0" y="0"/>
          <a:chExt cx="0" cy="0"/>
        </a:xfrm>
      </p:grpSpPr>
      <p:pic>
        <p:nvPicPr>
          <p:cNvPr id="1550" name="Google Shape;1550;p32"/>
          <p:cNvPicPr preferRelativeResize="0"/>
          <p:nvPr/>
        </p:nvPicPr>
        <p:blipFill>
          <a:blip r:embed="rId2">
            <a:alphaModFix/>
          </a:blip>
          <a:stretch>
            <a:fillRect/>
          </a:stretch>
        </p:blipFill>
        <p:spPr>
          <a:xfrm>
            <a:off x="0" y="6600"/>
            <a:ext cx="9144003" cy="5143501"/>
          </a:xfrm>
          <a:prstGeom prst="rect">
            <a:avLst/>
          </a:prstGeom>
          <a:noFill/>
          <a:ln>
            <a:noFill/>
          </a:ln>
        </p:spPr>
      </p:pic>
      <p:sp>
        <p:nvSpPr>
          <p:cNvPr id="1551" name="Google Shape;1551;p32"/>
          <p:cNvSpPr/>
          <p:nvPr/>
        </p:nvSpPr>
        <p:spPr>
          <a:xfrm>
            <a:off x="0" y="-6623"/>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2"/>
          <p:cNvSpPr txBox="1">
            <a:spLocks noGrp="1"/>
          </p:cNvSpPr>
          <p:nvPr>
            <p:ph type="title"/>
          </p:nvPr>
        </p:nvSpPr>
        <p:spPr>
          <a:xfrm>
            <a:off x="720000" y="540000"/>
            <a:ext cx="77040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3" name="Google Shape;1553;p32"/>
          <p:cNvSpPr/>
          <p:nvPr/>
        </p:nvSpPr>
        <p:spPr>
          <a:xfrm>
            <a:off x="8352621" y="4177203"/>
            <a:ext cx="477600" cy="4776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32"/>
          <p:cNvGrpSpPr/>
          <p:nvPr/>
        </p:nvGrpSpPr>
        <p:grpSpPr>
          <a:xfrm rot="-2688823">
            <a:off x="5771416" y="4280660"/>
            <a:ext cx="5472118" cy="1398844"/>
            <a:chOff x="640550" y="3765075"/>
            <a:chExt cx="7862936" cy="1028898"/>
          </a:xfrm>
        </p:grpSpPr>
        <p:sp>
          <p:nvSpPr>
            <p:cNvPr id="1555" name="Google Shape;1555;p32"/>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2"/>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2"/>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2"/>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2"/>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2"/>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2"/>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2"/>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2"/>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2"/>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2"/>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2"/>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2"/>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2"/>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2"/>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2"/>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2"/>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2"/>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2"/>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32"/>
          <p:cNvGrpSpPr/>
          <p:nvPr/>
        </p:nvGrpSpPr>
        <p:grpSpPr>
          <a:xfrm>
            <a:off x="8731297" y="3111712"/>
            <a:ext cx="243176" cy="1891810"/>
            <a:chOff x="7049800" y="1675075"/>
            <a:chExt cx="142125" cy="1105675"/>
          </a:xfrm>
        </p:grpSpPr>
        <p:sp>
          <p:nvSpPr>
            <p:cNvPr id="1580" name="Google Shape;1580;p32"/>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32"/>
          <p:cNvSpPr/>
          <p:nvPr/>
        </p:nvSpPr>
        <p:spPr>
          <a:xfrm rot="5807888">
            <a:off x="101482" y="313833"/>
            <a:ext cx="887036" cy="887036"/>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32"/>
          <p:cNvGrpSpPr/>
          <p:nvPr/>
        </p:nvGrpSpPr>
        <p:grpSpPr>
          <a:xfrm>
            <a:off x="50301" y="-106054"/>
            <a:ext cx="989404" cy="878558"/>
            <a:chOff x="7595029" y="282856"/>
            <a:chExt cx="1179125" cy="1047024"/>
          </a:xfrm>
        </p:grpSpPr>
        <p:sp>
          <p:nvSpPr>
            <p:cNvPr id="1600" name="Google Shape;1600;p3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32"/>
          <p:cNvSpPr/>
          <p:nvPr/>
        </p:nvSpPr>
        <p:spPr>
          <a:xfrm>
            <a:off x="125695" y="976840"/>
            <a:ext cx="234300" cy="23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1" r:id="rId6"/>
    <p:sldLayoutId id="2147483662" r:id="rId7"/>
    <p:sldLayoutId id="2147483667" r:id="rId8"/>
    <p:sldLayoutId id="2147483678" r:id="rId9"/>
    <p:sldLayoutId id="2147483686"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webp"/><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8.xml"/><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slide" Target="slide2.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3548772" y="1008694"/>
            <a:ext cx="4554900" cy="173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dirty="0"/>
              <a:t>Polynomial basis functions</a:t>
            </a:r>
            <a:endParaRPr sz="3800" dirty="0"/>
          </a:p>
        </p:txBody>
      </p:sp>
      <p:sp>
        <p:nvSpPr>
          <p:cNvPr id="3097" name="Google Shape;3097;p57"/>
          <p:cNvSpPr/>
          <p:nvPr/>
        </p:nvSpPr>
        <p:spPr>
          <a:xfrm>
            <a:off x="899143" y="2634807"/>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2055619" y="347774"/>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57"/>
          <p:cNvGrpSpPr/>
          <p:nvPr/>
        </p:nvGrpSpPr>
        <p:grpSpPr>
          <a:xfrm>
            <a:off x="557320" y="537866"/>
            <a:ext cx="1980236" cy="2051562"/>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6" name="Google Shape;3156;p57"/>
          <p:cNvGrpSpPr/>
          <p:nvPr/>
        </p:nvGrpSpPr>
        <p:grpSpPr>
          <a:xfrm>
            <a:off x="503370" y="1920108"/>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3" name="Google Shape;3163;p57"/>
          <p:cNvSpPr/>
          <p:nvPr/>
        </p:nvSpPr>
        <p:spPr>
          <a:xfrm>
            <a:off x="1967990" y="1862093"/>
            <a:ext cx="840789" cy="812302"/>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4" name="Google Shape;3164;p57"/>
          <p:cNvGrpSpPr/>
          <p:nvPr/>
        </p:nvGrpSpPr>
        <p:grpSpPr>
          <a:xfrm>
            <a:off x="1827113" y="2742092"/>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365573" y="499445"/>
            <a:ext cx="916028" cy="1124072"/>
            <a:chOff x="365572" y="499445"/>
            <a:chExt cx="1378013" cy="1559406"/>
          </a:xfrm>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4CCF4EBF-CF4E-2BB8-1C2C-A7FAB18297FE}"/>
              </a:ext>
            </a:extLst>
          </p:cNvPr>
          <p:cNvSpPr/>
          <p:nvPr/>
        </p:nvSpPr>
        <p:spPr>
          <a:xfrm>
            <a:off x="2511212" y="4187952"/>
            <a:ext cx="736600" cy="81230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454777F-4964-F718-783D-EEE4EE4E412A}"/>
              </a:ext>
            </a:extLst>
          </p:cNvPr>
          <p:cNvPicPr>
            <a:picLocks noChangeAspect="1"/>
          </p:cNvPicPr>
          <p:nvPr/>
        </p:nvPicPr>
        <p:blipFill>
          <a:blip r:embed="rId3"/>
          <a:stretch>
            <a:fillRect/>
          </a:stretch>
        </p:blipFill>
        <p:spPr>
          <a:xfrm>
            <a:off x="2552707" y="4238081"/>
            <a:ext cx="653609" cy="712044"/>
          </a:xfrm>
          <a:prstGeom prst="rect">
            <a:avLst/>
          </a:prstGeom>
        </p:spPr>
      </p:pic>
      <p:sp>
        <p:nvSpPr>
          <p:cNvPr id="9" name="TextBox 8">
            <a:extLst>
              <a:ext uri="{FF2B5EF4-FFF2-40B4-BE49-F238E27FC236}">
                <a16:creationId xmlns:a16="http://schemas.microsoft.com/office/drawing/2014/main" id="{6A532F18-4753-6F64-13A1-A6D0BCED73D5}"/>
              </a:ext>
            </a:extLst>
          </p:cNvPr>
          <p:cNvSpPr txBox="1"/>
          <p:nvPr/>
        </p:nvSpPr>
        <p:spPr>
          <a:xfrm>
            <a:off x="3321456" y="4280387"/>
            <a:ext cx="4471096" cy="307777"/>
          </a:xfrm>
          <a:prstGeom prst="rect">
            <a:avLst/>
          </a:prstGeom>
          <a:noFill/>
        </p:spPr>
        <p:txBody>
          <a:bodyPr wrap="none" rtlCol="0">
            <a:spAutoFit/>
          </a:bodyPr>
          <a:lstStyle/>
          <a:p>
            <a:r>
              <a:rPr lang="en-US" b="1" dirty="0">
                <a:solidFill>
                  <a:schemeClr val="bg1"/>
                </a:solidFill>
              </a:rPr>
              <a:t>Department of Computer Science and Engineering</a:t>
            </a:r>
          </a:p>
        </p:txBody>
      </p:sp>
      <p:sp>
        <p:nvSpPr>
          <p:cNvPr id="10" name="TextBox 9">
            <a:extLst>
              <a:ext uri="{FF2B5EF4-FFF2-40B4-BE49-F238E27FC236}">
                <a16:creationId xmlns:a16="http://schemas.microsoft.com/office/drawing/2014/main" id="{F3D62AE6-170E-F858-018F-C8F221183E18}"/>
              </a:ext>
            </a:extLst>
          </p:cNvPr>
          <p:cNvSpPr txBox="1"/>
          <p:nvPr/>
        </p:nvSpPr>
        <p:spPr>
          <a:xfrm>
            <a:off x="3284587" y="4495832"/>
            <a:ext cx="4544834" cy="369332"/>
          </a:xfrm>
          <a:prstGeom prst="rect">
            <a:avLst/>
          </a:prstGeom>
          <a:noFill/>
        </p:spPr>
        <p:txBody>
          <a:bodyPr wrap="none" rtlCol="0">
            <a:spAutoFit/>
          </a:bodyPr>
          <a:lstStyle/>
          <a:p>
            <a:r>
              <a:rPr lang="en-US" sz="1800" b="1" dirty="0" err="1">
                <a:solidFill>
                  <a:schemeClr val="bg1"/>
                </a:solidFill>
              </a:rPr>
              <a:t>Jatiya</a:t>
            </a:r>
            <a:r>
              <a:rPr lang="en-US" sz="1800" b="1" dirty="0">
                <a:solidFill>
                  <a:schemeClr val="bg1"/>
                </a:solidFill>
              </a:rPr>
              <a:t> Kabi Kazi Nazrul Islam University</a:t>
            </a:r>
          </a:p>
        </p:txBody>
      </p:sp>
      <p:sp>
        <p:nvSpPr>
          <p:cNvPr id="11" name="Rectangle 10">
            <a:extLst>
              <a:ext uri="{FF2B5EF4-FFF2-40B4-BE49-F238E27FC236}">
                <a16:creationId xmlns:a16="http://schemas.microsoft.com/office/drawing/2014/main" id="{0DA5185B-48B4-71E0-F4A4-C5804AD96898}"/>
              </a:ext>
            </a:extLst>
          </p:cNvPr>
          <p:cNvSpPr/>
          <p:nvPr/>
        </p:nvSpPr>
        <p:spPr>
          <a:xfrm>
            <a:off x="6195040" y="2276784"/>
            <a:ext cx="2500312" cy="13503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60000"/>
              </a:lnSpc>
            </a:pPr>
            <a:r>
              <a:rPr lang="en-US" sz="950" b="1" u="sng" dirty="0">
                <a:solidFill>
                  <a:schemeClr val="tx1"/>
                </a:solidFill>
                <a:effectLst>
                  <a:outerShdw blurRad="38100" dist="38100" dir="2700000" algn="tl">
                    <a:srgbClr val="000000">
                      <a:alpha val="43137"/>
                    </a:srgbClr>
                  </a:outerShdw>
                </a:effectLst>
              </a:rPr>
              <a:t>Submitted by</a:t>
            </a:r>
          </a:p>
          <a:p>
            <a:pPr algn="ctr">
              <a:lnSpc>
                <a:spcPct val="160000"/>
              </a:lnSpc>
            </a:pPr>
            <a:r>
              <a:rPr lang="en-US" sz="950" dirty="0" err="1">
                <a:solidFill>
                  <a:schemeClr val="tx1"/>
                </a:solidFill>
                <a:effectLst>
                  <a:outerShdw blurRad="38100" dist="38100" dir="2700000" algn="tl">
                    <a:srgbClr val="000000">
                      <a:alpha val="43137"/>
                    </a:srgbClr>
                  </a:outerShdw>
                </a:effectLst>
              </a:rPr>
              <a:t>Israt</a:t>
            </a:r>
            <a:r>
              <a:rPr lang="en-US" sz="950" dirty="0">
                <a:solidFill>
                  <a:schemeClr val="tx1"/>
                </a:solidFill>
                <a:effectLst>
                  <a:outerShdw blurRad="38100" dist="38100" dir="2700000" algn="tl">
                    <a:srgbClr val="000000">
                      <a:alpha val="43137"/>
                    </a:srgbClr>
                  </a:outerShdw>
                </a:effectLst>
              </a:rPr>
              <a:t> Jahan </a:t>
            </a:r>
            <a:r>
              <a:rPr lang="en-US" sz="950" dirty="0" err="1">
                <a:solidFill>
                  <a:schemeClr val="tx1"/>
                </a:solidFill>
                <a:effectLst>
                  <a:outerShdw blurRad="38100" dist="38100" dir="2700000" algn="tl">
                    <a:srgbClr val="000000">
                      <a:alpha val="43137"/>
                    </a:srgbClr>
                  </a:outerShdw>
                </a:effectLst>
              </a:rPr>
              <a:t>Gimu</a:t>
            </a:r>
            <a:endParaRPr lang="en-US" sz="950" dirty="0">
              <a:solidFill>
                <a:schemeClr val="tx1"/>
              </a:solidFill>
              <a:effectLst>
                <a:outerShdw blurRad="38100" dist="38100" dir="2700000" algn="tl">
                  <a:srgbClr val="000000">
                    <a:alpha val="43137"/>
                  </a:srgbClr>
                </a:outerShdw>
              </a:effectLst>
            </a:endParaRPr>
          </a:p>
          <a:p>
            <a:pPr algn="ctr"/>
            <a:r>
              <a:rPr lang="en-US" sz="950" dirty="0">
                <a:solidFill>
                  <a:schemeClr val="tx1"/>
                </a:solidFill>
                <a:effectLst>
                  <a:outerShdw blurRad="38100" dist="38100" dir="2700000" algn="tl">
                    <a:srgbClr val="000000">
                      <a:alpha val="43137"/>
                    </a:srgbClr>
                  </a:outerShdw>
                </a:effectLst>
              </a:rPr>
              <a:t>Session : 2019-20</a:t>
            </a:r>
            <a:br>
              <a:rPr lang="en-US" sz="950" dirty="0">
                <a:solidFill>
                  <a:schemeClr val="tx1"/>
                </a:solidFill>
                <a:effectLst>
                  <a:outerShdw blurRad="38100" dist="38100" dir="2700000" algn="tl">
                    <a:srgbClr val="000000">
                      <a:alpha val="43137"/>
                    </a:srgbClr>
                  </a:outerShdw>
                </a:effectLst>
              </a:rPr>
            </a:br>
            <a:r>
              <a:rPr lang="en-US" sz="950" dirty="0">
                <a:solidFill>
                  <a:schemeClr val="tx1"/>
                </a:solidFill>
                <a:effectLst>
                  <a:outerShdw blurRad="38100" dist="38100" dir="2700000" algn="tl">
                    <a:srgbClr val="000000">
                      <a:alpha val="43137"/>
                    </a:srgbClr>
                  </a:outerShdw>
                </a:effectLst>
              </a:rPr>
              <a:t>Roll : 20104017</a:t>
            </a:r>
            <a:br>
              <a:rPr lang="en-US" sz="950" dirty="0">
                <a:solidFill>
                  <a:schemeClr val="tx1"/>
                </a:solidFill>
                <a:effectLst>
                  <a:outerShdw blurRad="38100" dist="38100" dir="2700000" algn="tl">
                    <a:srgbClr val="000000">
                      <a:alpha val="43137"/>
                    </a:srgbClr>
                  </a:outerShdw>
                </a:effectLst>
              </a:rPr>
            </a:br>
            <a:r>
              <a:rPr lang="en-US" sz="950" dirty="0">
                <a:solidFill>
                  <a:schemeClr val="tx1"/>
                </a:solidFill>
                <a:effectLst>
                  <a:outerShdw blurRad="38100" dist="38100" dir="2700000" algn="tl">
                    <a:srgbClr val="000000">
                      <a:alpha val="43137"/>
                    </a:srgbClr>
                  </a:outerShdw>
                </a:effectLst>
              </a:rPr>
              <a:t>Reg no. : 8972</a:t>
            </a:r>
            <a:br>
              <a:rPr lang="en-US" sz="950" dirty="0">
                <a:solidFill>
                  <a:schemeClr val="tx1"/>
                </a:solidFill>
                <a:effectLst>
                  <a:outerShdw blurRad="38100" dist="38100" dir="2700000" algn="tl">
                    <a:srgbClr val="000000">
                      <a:alpha val="43137"/>
                    </a:srgbClr>
                  </a:outerShdw>
                </a:effectLst>
              </a:rPr>
            </a:br>
            <a:r>
              <a:rPr lang="en-US" sz="950" dirty="0">
                <a:solidFill>
                  <a:schemeClr val="tx1"/>
                </a:solidFill>
                <a:effectLst>
                  <a:outerShdw blurRad="38100" dist="38100" dir="2700000" algn="tl">
                    <a:srgbClr val="000000">
                      <a:alpha val="43137"/>
                    </a:srgbClr>
                  </a:outerShdw>
                </a:effectLst>
              </a:rPr>
              <a:t>Dept. of Statistics</a:t>
            </a:r>
          </a:p>
          <a:p>
            <a:pPr algn="ctr"/>
            <a:r>
              <a:rPr lang="en-US" sz="950" dirty="0" err="1">
                <a:solidFill>
                  <a:schemeClr val="tx1"/>
                </a:solidFill>
                <a:effectLst>
                  <a:outerShdw blurRad="38100" dist="38100" dir="2700000" algn="tl">
                    <a:srgbClr val="000000">
                      <a:alpha val="43137"/>
                    </a:srgbClr>
                  </a:outerShdw>
                </a:effectLst>
              </a:rPr>
              <a:t>Jatiya</a:t>
            </a:r>
            <a:r>
              <a:rPr lang="en-US" sz="950" dirty="0">
                <a:solidFill>
                  <a:schemeClr val="tx1"/>
                </a:solidFill>
                <a:effectLst>
                  <a:outerShdw blurRad="38100" dist="38100" dir="2700000" algn="tl">
                    <a:srgbClr val="000000">
                      <a:alpha val="43137"/>
                    </a:srgbClr>
                  </a:outerShdw>
                </a:effectLst>
              </a:rPr>
              <a:t> Kabi Kazi Nazrul Islam University</a:t>
            </a:r>
          </a:p>
        </p:txBody>
      </p:sp>
      <p:sp>
        <p:nvSpPr>
          <p:cNvPr id="15" name="Rectangle 14">
            <a:extLst>
              <a:ext uri="{FF2B5EF4-FFF2-40B4-BE49-F238E27FC236}">
                <a16:creationId xmlns:a16="http://schemas.microsoft.com/office/drawing/2014/main" id="{80C4B88B-13FC-2620-4E5B-4133F97527A4}"/>
              </a:ext>
            </a:extLst>
          </p:cNvPr>
          <p:cNvSpPr/>
          <p:nvPr/>
        </p:nvSpPr>
        <p:spPr>
          <a:xfrm>
            <a:off x="3267800" y="2276784"/>
            <a:ext cx="2500312" cy="13503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60000"/>
              </a:lnSpc>
            </a:pPr>
            <a:r>
              <a:rPr lang="en-US" sz="950" b="1" u="sng" dirty="0">
                <a:solidFill>
                  <a:schemeClr val="tx1"/>
                </a:solidFill>
                <a:effectLst>
                  <a:outerShdw blurRad="38100" dist="38100" dir="2700000" algn="tl">
                    <a:srgbClr val="000000">
                      <a:alpha val="43137"/>
                    </a:srgbClr>
                  </a:outerShdw>
                </a:effectLst>
              </a:rPr>
              <a:t>Submitted to</a:t>
            </a:r>
          </a:p>
          <a:p>
            <a:pPr algn="ctr">
              <a:lnSpc>
                <a:spcPct val="160000"/>
              </a:lnSpc>
            </a:pPr>
            <a:r>
              <a:rPr lang="en-US" sz="950" dirty="0">
                <a:solidFill>
                  <a:schemeClr val="tx1"/>
                </a:solidFill>
                <a:effectLst>
                  <a:outerShdw blurRad="38100" dist="38100" dir="2700000" algn="tl">
                    <a:srgbClr val="000000">
                      <a:alpha val="43137"/>
                    </a:srgbClr>
                  </a:outerShdw>
                </a:effectLst>
              </a:rPr>
              <a:t>Habiba Sultana</a:t>
            </a:r>
          </a:p>
          <a:p>
            <a:pPr algn="ctr"/>
            <a:r>
              <a:rPr lang="en-US" sz="950" dirty="0">
                <a:solidFill>
                  <a:schemeClr val="tx1"/>
                </a:solidFill>
                <a:effectLst>
                  <a:outerShdw blurRad="38100" dist="38100" dir="2700000" algn="tl">
                    <a:srgbClr val="000000">
                      <a:alpha val="43137"/>
                    </a:srgbClr>
                  </a:outerShdw>
                </a:effectLst>
              </a:rPr>
              <a:t>Assistant Professor</a:t>
            </a:r>
            <a:br>
              <a:rPr lang="en-US" sz="950" dirty="0">
                <a:solidFill>
                  <a:schemeClr val="tx1"/>
                </a:solidFill>
                <a:effectLst>
                  <a:outerShdw blurRad="38100" dist="38100" dir="2700000" algn="tl">
                    <a:srgbClr val="000000">
                      <a:alpha val="43137"/>
                    </a:srgbClr>
                  </a:outerShdw>
                </a:effectLst>
              </a:rPr>
            </a:br>
            <a:r>
              <a:rPr lang="en-US" sz="950" dirty="0">
                <a:solidFill>
                  <a:schemeClr val="tx1"/>
                </a:solidFill>
                <a:effectLst>
                  <a:outerShdw blurRad="38100" dist="38100" dir="2700000" algn="tl">
                    <a:srgbClr val="000000">
                      <a:alpha val="43137"/>
                    </a:srgbClr>
                  </a:outerShdw>
                </a:effectLst>
              </a:rPr>
              <a:t>Dept. of Computer Science and Engineering</a:t>
            </a:r>
          </a:p>
          <a:p>
            <a:pPr algn="ctr"/>
            <a:r>
              <a:rPr lang="en-US" sz="950" dirty="0" err="1">
                <a:solidFill>
                  <a:schemeClr val="tx1"/>
                </a:solidFill>
                <a:effectLst>
                  <a:outerShdw blurRad="38100" dist="38100" dir="2700000" algn="tl">
                    <a:srgbClr val="000000">
                      <a:alpha val="43137"/>
                    </a:srgbClr>
                  </a:outerShdw>
                </a:effectLst>
              </a:rPr>
              <a:t>Jatiya</a:t>
            </a:r>
            <a:r>
              <a:rPr lang="en-US" sz="950" dirty="0">
                <a:solidFill>
                  <a:schemeClr val="tx1"/>
                </a:solidFill>
                <a:effectLst>
                  <a:outerShdw blurRad="38100" dist="38100" dir="2700000" algn="tl">
                    <a:srgbClr val="000000">
                      <a:alpha val="43137"/>
                    </a:srgbClr>
                  </a:outerShdw>
                </a:effectLst>
              </a:rPr>
              <a:t> Kabi Kazi Nazrul Islam University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97"/>
                                        </p:tgtEl>
                                        <p:attrNameLst>
                                          <p:attrName>style.visibility</p:attrName>
                                        </p:attrNameLst>
                                      </p:cBhvr>
                                      <p:to>
                                        <p:strVal val="visible"/>
                                      </p:to>
                                    </p:set>
                                    <p:animEffect transition="in" filter="fade">
                                      <p:cBhvr>
                                        <p:cTn id="7" dur="1000"/>
                                        <p:tgtEl>
                                          <p:spTgt spid="3097"/>
                                        </p:tgtEl>
                                      </p:cBhvr>
                                    </p:animEffect>
                                  </p:childTnLst>
                                </p:cTn>
                              </p:par>
                              <p:par>
                                <p:cTn id="8" presetID="10" presetClass="entr" presetSubtype="0" fill="hold" nodeType="withEffect">
                                  <p:stCondLst>
                                    <p:cond delay="0"/>
                                  </p:stCondLst>
                                  <p:childTnLst>
                                    <p:set>
                                      <p:cBhvr>
                                        <p:cTn id="9" dur="1" fill="hold">
                                          <p:stCondLst>
                                            <p:cond delay="0"/>
                                          </p:stCondLst>
                                        </p:cTn>
                                        <p:tgtEl>
                                          <p:spTgt spid="3098"/>
                                        </p:tgtEl>
                                        <p:attrNameLst>
                                          <p:attrName>style.visibility</p:attrName>
                                        </p:attrNameLst>
                                      </p:cBhvr>
                                      <p:to>
                                        <p:strVal val="visible"/>
                                      </p:to>
                                    </p:set>
                                    <p:animEffect transition="in" filter="fade">
                                      <p:cBhvr>
                                        <p:cTn id="10" dur="1000"/>
                                        <p:tgtEl>
                                          <p:spTgt spid="3098"/>
                                        </p:tgtEl>
                                      </p:cBhvr>
                                    </p:animEffect>
                                  </p:childTnLst>
                                </p:cTn>
                              </p:par>
                              <p:par>
                                <p:cTn id="11" presetID="10" presetClass="entr" presetSubtype="0" fill="hold" nodeType="withEffect">
                                  <p:stCondLst>
                                    <p:cond delay="0"/>
                                  </p:stCondLst>
                                  <p:childTnLst>
                                    <p:set>
                                      <p:cBhvr>
                                        <p:cTn id="12" dur="1" fill="hold">
                                          <p:stCondLst>
                                            <p:cond delay="0"/>
                                          </p:stCondLst>
                                        </p:cTn>
                                        <p:tgtEl>
                                          <p:spTgt spid="3099"/>
                                        </p:tgtEl>
                                        <p:attrNameLst>
                                          <p:attrName>style.visibility</p:attrName>
                                        </p:attrNameLst>
                                      </p:cBhvr>
                                      <p:to>
                                        <p:strVal val="visible"/>
                                      </p:to>
                                    </p:set>
                                    <p:animEffect transition="in" filter="fade">
                                      <p:cBhvr>
                                        <p:cTn id="13" dur="1000"/>
                                        <p:tgtEl>
                                          <p:spTgt spid="3099"/>
                                        </p:tgtEl>
                                      </p:cBhvr>
                                    </p:animEffect>
                                  </p:childTnLst>
                                </p:cTn>
                              </p:par>
                              <p:par>
                                <p:cTn id="14" presetID="10" presetClass="entr" presetSubtype="0" fill="hold" nodeType="withEffect">
                                  <p:stCondLst>
                                    <p:cond delay="0"/>
                                  </p:stCondLst>
                                  <p:childTnLst>
                                    <p:set>
                                      <p:cBhvr>
                                        <p:cTn id="15" dur="1" fill="hold">
                                          <p:stCondLst>
                                            <p:cond delay="0"/>
                                          </p:stCondLst>
                                        </p:cTn>
                                        <p:tgtEl>
                                          <p:spTgt spid="3156"/>
                                        </p:tgtEl>
                                        <p:attrNameLst>
                                          <p:attrName>style.visibility</p:attrName>
                                        </p:attrNameLst>
                                      </p:cBhvr>
                                      <p:to>
                                        <p:strVal val="visible"/>
                                      </p:to>
                                    </p:set>
                                    <p:animEffect transition="in" filter="fade">
                                      <p:cBhvr>
                                        <p:cTn id="16" dur="1000"/>
                                        <p:tgtEl>
                                          <p:spTgt spid="3156"/>
                                        </p:tgtEl>
                                      </p:cBhvr>
                                    </p:animEffect>
                                  </p:childTnLst>
                                </p:cTn>
                              </p:par>
                              <p:par>
                                <p:cTn id="17" presetID="10" presetClass="entr" presetSubtype="0" fill="hold" nodeType="withEffect">
                                  <p:stCondLst>
                                    <p:cond delay="0"/>
                                  </p:stCondLst>
                                  <p:childTnLst>
                                    <p:set>
                                      <p:cBhvr>
                                        <p:cTn id="18" dur="1" fill="hold">
                                          <p:stCondLst>
                                            <p:cond delay="0"/>
                                          </p:stCondLst>
                                        </p:cTn>
                                        <p:tgtEl>
                                          <p:spTgt spid="3163"/>
                                        </p:tgtEl>
                                        <p:attrNameLst>
                                          <p:attrName>style.visibility</p:attrName>
                                        </p:attrNameLst>
                                      </p:cBhvr>
                                      <p:to>
                                        <p:strVal val="visible"/>
                                      </p:to>
                                    </p:set>
                                    <p:animEffect transition="in" filter="fade">
                                      <p:cBhvr>
                                        <p:cTn id="19" dur="1000"/>
                                        <p:tgtEl>
                                          <p:spTgt spid="3163"/>
                                        </p:tgtEl>
                                      </p:cBhvr>
                                    </p:animEffect>
                                  </p:childTnLst>
                                </p:cTn>
                              </p:par>
                              <p:par>
                                <p:cTn id="20" presetID="10" presetClass="entr" presetSubtype="0" fill="hold" nodeType="withEffect">
                                  <p:stCondLst>
                                    <p:cond delay="0"/>
                                  </p:stCondLst>
                                  <p:childTnLst>
                                    <p:set>
                                      <p:cBhvr>
                                        <p:cTn id="21" dur="1" fill="hold">
                                          <p:stCondLst>
                                            <p:cond delay="0"/>
                                          </p:stCondLst>
                                        </p:cTn>
                                        <p:tgtEl>
                                          <p:spTgt spid="3164"/>
                                        </p:tgtEl>
                                        <p:attrNameLst>
                                          <p:attrName>style.visibility</p:attrName>
                                        </p:attrNameLst>
                                      </p:cBhvr>
                                      <p:to>
                                        <p:strVal val="visible"/>
                                      </p:to>
                                    </p:set>
                                    <p:animEffect transition="in" filter="fade">
                                      <p:cBhvr>
                                        <p:cTn id="22" dur="1000"/>
                                        <p:tgtEl>
                                          <p:spTgt spid="3164"/>
                                        </p:tgtEl>
                                      </p:cBhvr>
                                    </p:animEffect>
                                  </p:childTnLst>
                                </p:cTn>
                              </p:par>
                              <p:par>
                                <p:cTn id="23" presetID="10" presetClass="entr" presetSubtype="0" fill="hold" nodeType="withEffect">
                                  <p:stCondLst>
                                    <p:cond delay="0"/>
                                  </p:stCondLst>
                                  <p:childTnLst>
                                    <p:set>
                                      <p:cBhvr>
                                        <p:cTn id="24" dur="1" fill="hold">
                                          <p:stCondLst>
                                            <p:cond delay="0"/>
                                          </p:stCondLst>
                                        </p:cTn>
                                        <p:tgtEl>
                                          <p:spTgt spid="3182"/>
                                        </p:tgtEl>
                                        <p:attrNameLst>
                                          <p:attrName>style.visibility</p:attrName>
                                        </p:attrNameLst>
                                      </p:cBhvr>
                                      <p:to>
                                        <p:strVal val="visible"/>
                                      </p:to>
                                    </p:set>
                                    <p:animEffect transition="in" filter="fade">
                                      <p:cBhvr>
                                        <p:cTn id="25" dur="1000"/>
                                        <p:tgtEl>
                                          <p:spTgt spid="3182"/>
                                        </p:tgtEl>
                                      </p:cBhvr>
                                    </p:animEffect>
                                  </p:childTnLst>
                                </p:cTn>
                              </p:par>
                              <p:par>
                                <p:cTn id="26" presetID="2" presetClass="entr" presetSubtype="2" fill="hold" nodeType="withEffect">
                                  <p:stCondLst>
                                    <p:cond delay="0"/>
                                  </p:stCondLst>
                                  <p:childTnLst>
                                    <p:set>
                                      <p:cBhvr>
                                        <p:cTn id="27" dur="1" fill="hold">
                                          <p:stCondLst>
                                            <p:cond delay="0"/>
                                          </p:stCondLst>
                                        </p:cTn>
                                        <p:tgtEl>
                                          <p:spTgt spid="3095"/>
                                        </p:tgtEl>
                                        <p:attrNameLst>
                                          <p:attrName>style.visibility</p:attrName>
                                        </p:attrNameLst>
                                      </p:cBhvr>
                                      <p:to>
                                        <p:strVal val="visible"/>
                                      </p:to>
                                    </p:set>
                                    <p:anim calcmode="lin" valueType="num">
                                      <p:cBhvr additive="base">
                                        <p:cTn id="28" dur="1000"/>
                                        <p:tgtEl>
                                          <p:spTgt spid="30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0">
          <a:extLst>
            <a:ext uri="{FF2B5EF4-FFF2-40B4-BE49-F238E27FC236}">
              <a16:creationId xmlns:a16="http://schemas.microsoft.com/office/drawing/2014/main" id="{EF194998-D514-4C29-3C34-42F91B7DF4EC}"/>
            </a:ext>
          </a:extLst>
        </p:cNvPr>
        <p:cNvGrpSpPr/>
        <p:nvPr/>
      </p:nvGrpSpPr>
      <p:grpSpPr>
        <a:xfrm>
          <a:off x="0" y="0"/>
          <a:ext cx="0" cy="0"/>
          <a:chOff x="0" y="0"/>
          <a:chExt cx="0" cy="0"/>
        </a:xfrm>
      </p:grpSpPr>
      <p:sp>
        <p:nvSpPr>
          <p:cNvPr id="3871" name="Google Shape;3871;p77">
            <a:extLst>
              <a:ext uri="{FF2B5EF4-FFF2-40B4-BE49-F238E27FC236}">
                <a16:creationId xmlns:a16="http://schemas.microsoft.com/office/drawing/2014/main" id="{BD123C3F-E12C-059B-773D-D4D806B33AA9}"/>
              </a:ext>
            </a:extLst>
          </p:cNvPr>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p>
            <a:pPr algn="ctr"/>
            <a:r>
              <a:rPr lang="en-US" sz="3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Hermite Cubic polynomials</a:t>
            </a:r>
            <a:endParaRPr lang="en-US" sz="3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6787" name="Google Shape;6787;p77">
            <a:hlinkClick r:id="" action="ppaction://hlinkshowjump?jump=previousslide"/>
            <a:extLst>
              <a:ext uri="{FF2B5EF4-FFF2-40B4-BE49-F238E27FC236}">
                <a16:creationId xmlns:a16="http://schemas.microsoft.com/office/drawing/2014/main" id="{BE8C0EF5-AAEA-0D05-9E7E-50636FBA94DE}"/>
              </a:ext>
            </a:extLst>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77">
            <a:hlinkClick r:id="rId3" action="ppaction://hlinksldjump"/>
            <a:extLst>
              <a:ext uri="{FF2B5EF4-FFF2-40B4-BE49-F238E27FC236}">
                <a16:creationId xmlns:a16="http://schemas.microsoft.com/office/drawing/2014/main" id="{59C09FDC-8B9E-07B5-4C68-5964993084E7}"/>
              </a:ext>
            </a:extLst>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6789" name="Google Shape;6789;p77">
            <a:hlinkClick r:id="rId4" action="ppaction://hlinksldjump"/>
            <a:extLst>
              <a:ext uri="{FF2B5EF4-FFF2-40B4-BE49-F238E27FC236}">
                <a16:creationId xmlns:a16="http://schemas.microsoft.com/office/drawing/2014/main" id="{8193547B-2130-A587-313E-C2691E166C32}"/>
              </a:ext>
            </a:extLst>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6790" name="Google Shape;6790;p77">
            <a:hlinkClick r:id="" action="ppaction://hlinkshowjump?jump=nextslide"/>
            <a:extLst>
              <a:ext uri="{FF2B5EF4-FFF2-40B4-BE49-F238E27FC236}">
                <a16:creationId xmlns:a16="http://schemas.microsoft.com/office/drawing/2014/main" id="{8347907C-45D3-0F87-0D52-9CA624A3135A}"/>
              </a:ext>
            </a:extLst>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0DDF1A7C-85AE-9233-723B-4ADAFDE2BD2B}"/>
              </a:ext>
            </a:extLst>
          </p:cNvPr>
          <p:cNvPicPr>
            <a:picLocks noChangeAspect="1"/>
          </p:cNvPicPr>
          <p:nvPr/>
        </p:nvPicPr>
        <p:blipFill>
          <a:blip r:embed="rId5"/>
          <a:stretch>
            <a:fillRect/>
          </a:stretch>
        </p:blipFill>
        <p:spPr>
          <a:xfrm>
            <a:off x="2141056" y="1761459"/>
            <a:ext cx="4965183" cy="1620581"/>
          </a:xfrm>
          <a:prstGeom prst="rect">
            <a:avLst/>
          </a:prstGeom>
        </p:spPr>
      </p:pic>
      <p:sp>
        <p:nvSpPr>
          <p:cNvPr id="5" name="TextBox 4">
            <a:extLst>
              <a:ext uri="{FF2B5EF4-FFF2-40B4-BE49-F238E27FC236}">
                <a16:creationId xmlns:a16="http://schemas.microsoft.com/office/drawing/2014/main" id="{75F980B9-45EC-5197-BAF0-3DC3FAC4401D}"/>
              </a:ext>
            </a:extLst>
          </p:cNvPr>
          <p:cNvSpPr txBox="1"/>
          <p:nvPr/>
        </p:nvSpPr>
        <p:spPr>
          <a:xfrm>
            <a:off x="3138304" y="3740133"/>
            <a:ext cx="2970685" cy="307777"/>
          </a:xfrm>
          <a:prstGeom prst="rect">
            <a:avLst/>
          </a:prstGeom>
          <a:noFill/>
        </p:spPr>
        <p:txBody>
          <a:bodyPr wrap="none" rtlCol="0">
            <a:spAutoFit/>
          </a:bodyPr>
          <a:lstStyle/>
          <a:p>
            <a:r>
              <a:rPr lang="en-US" sz="1400" dirty="0">
                <a:solidFill>
                  <a:schemeClr val="bg1"/>
                </a:solidFill>
                <a:effectLst>
                  <a:outerShdw blurRad="38100" dist="38100" dir="2700000" algn="tl">
                    <a:srgbClr val="000000">
                      <a:alpha val="43137"/>
                    </a:srgbClr>
                  </a:outerShdw>
                </a:effectLst>
                <a:latin typeface="+mj-lt"/>
                <a:cs typeface="Arial" panose="020B0604020202020204" pitchFamily="34" charset="0"/>
              </a:rPr>
              <a:t>Figure : Hermite Cubic Polynomials</a:t>
            </a:r>
            <a:endParaRPr lang="en-US" dirty="0">
              <a:solidFill>
                <a:schemeClr val="bg1"/>
              </a:solidFill>
              <a:latin typeface="+mj-lt"/>
            </a:endParaRPr>
          </a:p>
        </p:txBody>
      </p:sp>
      <p:sp>
        <p:nvSpPr>
          <p:cNvPr id="6" name="TextBox 5">
            <a:extLst>
              <a:ext uri="{FF2B5EF4-FFF2-40B4-BE49-F238E27FC236}">
                <a16:creationId xmlns:a16="http://schemas.microsoft.com/office/drawing/2014/main" id="{7602D973-8B77-F6D2-9BF1-2E33318FF301}"/>
              </a:ext>
            </a:extLst>
          </p:cNvPr>
          <p:cNvSpPr txBox="1"/>
          <p:nvPr/>
        </p:nvSpPr>
        <p:spPr>
          <a:xfrm>
            <a:off x="8733350" y="4774770"/>
            <a:ext cx="269626" cy="276999"/>
          </a:xfrm>
          <a:prstGeom prst="rect">
            <a:avLst/>
          </a:prstGeom>
          <a:noFill/>
        </p:spPr>
        <p:txBody>
          <a:bodyPr wrap="none" rtlCol="0">
            <a:spAutoFit/>
          </a:bodyPr>
          <a:lstStyle/>
          <a:p>
            <a:r>
              <a:rPr lang="en-US" sz="1200" b="1" dirty="0">
                <a:solidFill>
                  <a:schemeClr val="bg1"/>
                </a:solidFill>
                <a:effectLst>
                  <a:outerShdw blurRad="38100" dist="38100" dir="2700000" algn="tl">
                    <a:srgbClr val="000000">
                      <a:alpha val="43137"/>
                    </a:srgbClr>
                  </a:outerShdw>
                </a:effectLst>
              </a:rPr>
              <a:t>5</a:t>
            </a:r>
          </a:p>
        </p:txBody>
      </p:sp>
    </p:spTree>
    <p:extLst>
      <p:ext uri="{BB962C8B-B14F-4D97-AF65-F5344CB8AC3E}">
        <p14:creationId xmlns:p14="http://schemas.microsoft.com/office/powerpoint/2010/main" val="65917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70">
          <a:extLst>
            <a:ext uri="{FF2B5EF4-FFF2-40B4-BE49-F238E27FC236}">
              <a16:creationId xmlns:a16="http://schemas.microsoft.com/office/drawing/2014/main" id="{2B7C2901-8762-4186-EA61-9CC8D638600A}"/>
            </a:ext>
          </a:extLst>
        </p:cNvPr>
        <p:cNvGrpSpPr/>
        <p:nvPr/>
      </p:nvGrpSpPr>
      <p:grpSpPr>
        <a:xfrm>
          <a:off x="0" y="0"/>
          <a:ext cx="0" cy="0"/>
          <a:chOff x="0" y="0"/>
          <a:chExt cx="0" cy="0"/>
        </a:xfrm>
      </p:grpSpPr>
      <p:sp>
        <p:nvSpPr>
          <p:cNvPr id="3871" name="Google Shape;3871;p77">
            <a:extLst>
              <a:ext uri="{FF2B5EF4-FFF2-40B4-BE49-F238E27FC236}">
                <a16:creationId xmlns:a16="http://schemas.microsoft.com/office/drawing/2014/main" id="{AC290526-E0C3-078D-A924-2914AF39A361}"/>
              </a:ext>
            </a:extLst>
          </p:cNvPr>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p>
            <a:pPr algn="ctr"/>
            <a:r>
              <a:rPr lang="en-US" sz="3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B-splines</a:t>
            </a:r>
            <a:endParaRPr lang="en-US" sz="3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6787" name="Google Shape;6787;p77">
            <a:hlinkClick r:id="" action="ppaction://hlinkshowjump?jump=previousslide"/>
            <a:extLst>
              <a:ext uri="{FF2B5EF4-FFF2-40B4-BE49-F238E27FC236}">
                <a16:creationId xmlns:a16="http://schemas.microsoft.com/office/drawing/2014/main" id="{B228E8A9-1B39-A2EC-3E6F-07A72CE02FAF}"/>
              </a:ext>
            </a:extLst>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77">
            <a:hlinkClick r:id="rId3" action="ppaction://hlinksldjump"/>
            <a:extLst>
              <a:ext uri="{FF2B5EF4-FFF2-40B4-BE49-F238E27FC236}">
                <a16:creationId xmlns:a16="http://schemas.microsoft.com/office/drawing/2014/main" id="{72E91CD9-1E55-B8C3-AB73-96265DBB82CD}"/>
              </a:ext>
            </a:extLst>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6789" name="Google Shape;6789;p77">
            <a:hlinkClick r:id="rId4" action="ppaction://hlinksldjump"/>
            <a:extLst>
              <a:ext uri="{FF2B5EF4-FFF2-40B4-BE49-F238E27FC236}">
                <a16:creationId xmlns:a16="http://schemas.microsoft.com/office/drawing/2014/main" id="{8400D7B0-571B-44D2-4D64-D3391A26CDEE}"/>
              </a:ext>
            </a:extLst>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6790" name="Google Shape;6790;p77">
            <a:hlinkClick r:id="" action="ppaction://hlinkshowjump?jump=nextslide"/>
            <a:extLst>
              <a:ext uri="{FF2B5EF4-FFF2-40B4-BE49-F238E27FC236}">
                <a16:creationId xmlns:a16="http://schemas.microsoft.com/office/drawing/2014/main" id="{B0D22207-8C2E-7208-65EE-A60EB2D5790E}"/>
              </a:ext>
            </a:extLst>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29CC65A-FC44-BECE-619B-91B585951A02}"/>
              </a:ext>
            </a:extLst>
          </p:cNvPr>
          <p:cNvSpPr txBox="1"/>
          <p:nvPr/>
        </p:nvSpPr>
        <p:spPr>
          <a:xfrm>
            <a:off x="591253" y="1279567"/>
            <a:ext cx="5472680" cy="738664"/>
          </a:xfrm>
          <a:prstGeom prst="rect">
            <a:avLst/>
          </a:prstGeom>
          <a:noFill/>
        </p:spPr>
        <p:txBody>
          <a:bodyPr wrap="square" rtlCol="0">
            <a:spAutoFit/>
          </a:bodyPr>
          <a:lstStyle/>
          <a:p>
            <a:pPr algn="just"/>
            <a:r>
              <a:rPr lang="en-US" dirty="0">
                <a:solidFill>
                  <a:schemeClr val="bg1"/>
                </a:solidFill>
                <a:latin typeface="+mj-lt"/>
              </a:rPr>
              <a:t>B-splines (Basis splines) are a family of piecewise polynomial functions used for curve fitting and interpolation, providing smooth curves with local control and continuity.</a:t>
            </a:r>
          </a:p>
        </p:txBody>
      </p:sp>
      <p:pic>
        <p:nvPicPr>
          <p:cNvPr id="4" name="Picture 3">
            <a:extLst>
              <a:ext uri="{FF2B5EF4-FFF2-40B4-BE49-F238E27FC236}">
                <a16:creationId xmlns:a16="http://schemas.microsoft.com/office/drawing/2014/main" id="{0914DEF8-C158-DA44-DDCC-A05DFDDBDDA5}"/>
              </a:ext>
            </a:extLst>
          </p:cNvPr>
          <p:cNvPicPr>
            <a:picLocks noChangeAspect="1"/>
          </p:cNvPicPr>
          <p:nvPr/>
        </p:nvPicPr>
        <p:blipFill>
          <a:blip r:embed="rId5"/>
          <a:stretch>
            <a:fillRect/>
          </a:stretch>
        </p:blipFill>
        <p:spPr>
          <a:xfrm>
            <a:off x="2530218" y="2442938"/>
            <a:ext cx="4186859" cy="1420995"/>
          </a:xfrm>
          <a:prstGeom prst="rect">
            <a:avLst/>
          </a:prstGeom>
        </p:spPr>
      </p:pic>
      <p:sp>
        <p:nvSpPr>
          <p:cNvPr id="5" name="TextBox 4">
            <a:extLst>
              <a:ext uri="{FF2B5EF4-FFF2-40B4-BE49-F238E27FC236}">
                <a16:creationId xmlns:a16="http://schemas.microsoft.com/office/drawing/2014/main" id="{0CB8DE0F-880C-6D56-1ED3-D5E1E87DB945}"/>
              </a:ext>
            </a:extLst>
          </p:cNvPr>
          <p:cNvSpPr txBox="1"/>
          <p:nvPr/>
        </p:nvSpPr>
        <p:spPr>
          <a:xfrm>
            <a:off x="3834809" y="4055165"/>
            <a:ext cx="1577676" cy="307777"/>
          </a:xfrm>
          <a:prstGeom prst="rect">
            <a:avLst/>
          </a:prstGeom>
          <a:noFill/>
        </p:spPr>
        <p:txBody>
          <a:bodyPr wrap="none" rtlCol="0">
            <a:spAutoFit/>
          </a:bodyPr>
          <a:lstStyle/>
          <a:p>
            <a:r>
              <a:rPr lang="en-US" dirty="0">
                <a:solidFill>
                  <a:schemeClr val="bg1"/>
                </a:solidFill>
              </a:rPr>
              <a:t>Figure : B-splines</a:t>
            </a:r>
          </a:p>
        </p:txBody>
      </p:sp>
      <p:sp>
        <p:nvSpPr>
          <p:cNvPr id="6" name="TextBox 5">
            <a:extLst>
              <a:ext uri="{FF2B5EF4-FFF2-40B4-BE49-F238E27FC236}">
                <a16:creationId xmlns:a16="http://schemas.microsoft.com/office/drawing/2014/main" id="{23F91F21-9E1A-02DA-244B-1BF028002780}"/>
              </a:ext>
            </a:extLst>
          </p:cNvPr>
          <p:cNvSpPr txBox="1"/>
          <p:nvPr/>
        </p:nvSpPr>
        <p:spPr>
          <a:xfrm>
            <a:off x="8733350" y="4774770"/>
            <a:ext cx="269626" cy="276999"/>
          </a:xfrm>
          <a:prstGeom prst="rect">
            <a:avLst/>
          </a:prstGeom>
          <a:noFill/>
        </p:spPr>
        <p:txBody>
          <a:bodyPr wrap="none" rtlCol="0">
            <a:spAutoFit/>
          </a:bodyPr>
          <a:lstStyle/>
          <a:p>
            <a:r>
              <a:rPr lang="en-US" sz="1200" b="1" dirty="0">
                <a:solidFill>
                  <a:schemeClr val="bg1"/>
                </a:solidFill>
                <a:effectLst>
                  <a:outerShdw blurRad="38100" dist="38100" dir="2700000" algn="tl">
                    <a:srgbClr val="000000">
                      <a:alpha val="43137"/>
                    </a:srgbClr>
                  </a:outerShdw>
                </a:effectLst>
              </a:rPr>
              <a:t>6</a:t>
            </a:r>
          </a:p>
        </p:txBody>
      </p:sp>
    </p:spTree>
    <p:extLst>
      <p:ext uri="{BB962C8B-B14F-4D97-AF65-F5344CB8AC3E}">
        <p14:creationId xmlns:p14="http://schemas.microsoft.com/office/powerpoint/2010/main" val="324051183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0">
          <a:extLst>
            <a:ext uri="{FF2B5EF4-FFF2-40B4-BE49-F238E27FC236}">
              <a16:creationId xmlns:a16="http://schemas.microsoft.com/office/drawing/2014/main" id="{896D807E-89B3-C50F-212B-5F67AE03994F}"/>
            </a:ext>
          </a:extLst>
        </p:cNvPr>
        <p:cNvGrpSpPr/>
        <p:nvPr/>
      </p:nvGrpSpPr>
      <p:grpSpPr>
        <a:xfrm>
          <a:off x="0" y="0"/>
          <a:ext cx="0" cy="0"/>
          <a:chOff x="0" y="0"/>
          <a:chExt cx="0" cy="0"/>
        </a:xfrm>
      </p:grpSpPr>
      <p:sp>
        <p:nvSpPr>
          <p:cNvPr id="3871" name="Google Shape;3871;p77">
            <a:extLst>
              <a:ext uri="{FF2B5EF4-FFF2-40B4-BE49-F238E27FC236}">
                <a16:creationId xmlns:a16="http://schemas.microsoft.com/office/drawing/2014/main" id="{66A0C5CE-1326-F598-EE2A-1CAD2E8B0AD6}"/>
              </a:ext>
            </a:extLst>
          </p:cNvPr>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p>
            <a:pPr algn="ctr"/>
            <a:r>
              <a:rPr lang="en-US" sz="3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Bernstein polynomials</a:t>
            </a:r>
            <a:endParaRPr lang="en-US" sz="3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6787" name="Google Shape;6787;p77">
            <a:hlinkClick r:id="" action="ppaction://hlinkshowjump?jump=previousslide"/>
            <a:extLst>
              <a:ext uri="{FF2B5EF4-FFF2-40B4-BE49-F238E27FC236}">
                <a16:creationId xmlns:a16="http://schemas.microsoft.com/office/drawing/2014/main" id="{91771087-0BC8-302B-CD42-38AD93DB3FB0}"/>
              </a:ext>
            </a:extLst>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77">
            <a:hlinkClick r:id="rId3" action="ppaction://hlinksldjump"/>
            <a:extLst>
              <a:ext uri="{FF2B5EF4-FFF2-40B4-BE49-F238E27FC236}">
                <a16:creationId xmlns:a16="http://schemas.microsoft.com/office/drawing/2014/main" id="{D0B55AAD-5D3E-E738-8392-9B6D66726A80}"/>
              </a:ext>
            </a:extLst>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6789" name="Google Shape;6789;p77">
            <a:hlinkClick r:id="rId4" action="ppaction://hlinksldjump"/>
            <a:extLst>
              <a:ext uri="{FF2B5EF4-FFF2-40B4-BE49-F238E27FC236}">
                <a16:creationId xmlns:a16="http://schemas.microsoft.com/office/drawing/2014/main" id="{EEEE7023-61CA-B5E4-D84D-808423F468EB}"/>
              </a:ext>
            </a:extLst>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6790" name="Google Shape;6790;p77">
            <a:hlinkClick r:id="" action="ppaction://hlinkshowjump?jump=nextslide"/>
            <a:extLst>
              <a:ext uri="{FF2B5EF4-FFF2-40B4-BE49-F238E27FC236}">
                <a16:creationId xmlns:a16="http://schemas.microsoft.com/office/drawing/2014/main" id="{63E4C779-4949-DD1A-BF69-A889953E2A4B}"/>
              </a:ext>
            </a:extLst>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6ED8D38-AD92-5898-0974-3C7D3CB9F68B}"/>
              </a:ext>
            </a:extLst>
          </p:cNvPr>
          <p:cNvSpPr txBox="1"/>
          <p:nvPr/>
        </p:nvSpPr>
        <p:spPr>
          <a:xfrm>
            <a:off x="591253" y="1279567"/>
            <a:ext cx="5472680" cy="738664"/>
          </a:xfrm>
          <a:prstGeom prst="rect">
            <a:avLst/>
          </a:prstGeom>
          <a:noFill/>
        </p:spPr>
        <p:txBody>
          <a:bodyPr wrap="square" rtlCol="0">
            <a:spAutoFit/>
          </a:bodyPr>
          <a:lstStyle/>
          <a:p>
            <a:pPr algn="just"/>
            <a:r>
              <a:rPr lang="en-US" dirty="0">
                <a:solidFill>
                  <a:schemeClr val="bg1"/>
                </a:solidFill>
              </a:rPr>
              <a:t>Bernstein polynomials are used to approximate continuous functions with a sum of weighted terms, ensuring smooth convergence.</a:t>
            </a:r>
            <a:endParaRPr lang="en-US" dirty="0">
              <a:solidFill>
                <a:schemeClr val="bg1"/>
              </a:solidFill>
              <a:latin typeface="+mj-l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2790B6-28F9-15EE-03B3-AECF35EAC100}"/>
                  </a:ext>
                </a:extLst>
              </p:cNvPr>
              <p:cNvSpPr txBox="1"/>
              <p:nvPr/>
            </p:nvSpPr>
            <p:spPr>
              <a:xfrm>
                <a:off x="688892" y="2154607"/>
                <a:ext cx="2954847" cy="433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𝐵</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𝑘</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𝑛</m:t>
                          </m:r>
                        </m:sub>
                      </m:sSub>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𝑥</m:t>
                          </m:r>
                        </m:e>
                      </m:d>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𝑛</m:t>
                          </m:r>
                          <m:r>
                            <a:rPr lang="en-US" i="0">
                              <a:solidFill>
                                <a:schemeClr val="bg1"/>
                              </a:solidFill>
                              <a:latin typeface="Cambria Math" panose="02040503050406030204" pitchFamily="18" charset="0"/>
                            </a:rPr>
                            <m:t>!</m:t>
                          </m:r>
                        </m:num>
                        <m:den>
                          <m:r>
                            <a:rPr lang="en-US" i="1">
                              <a:solidFill>
                                <a:schemeClr val="bg1"/>
                              </a:solidFill>
                              <a:latin typeface="Cambria Math" panose="02040503050406030204" pitchFamily="18" charset="0"/>
                            </a:rPr>
                            <m:t>𝑘</m:t>
                          </m:r>
                          <m:r>
                            <a:rPr lang="en-US" i="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𝑛</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𝑘</m:t>
                              </m:r>
                            </m:e>
                          </m:d>
                          <m:r>
                            <a:rPr lang="en-US" i="0">
                              <a:solidFill>
                                <a:schemeClr val="bg1"/>
                              </a:solidFill>
                              <a:latin typeface="Cambria Math" panose="02040503050406030204" pitchFamily="18" charset="0"/>
                            </a:rPr>
                            <m:t>!</m:t>
                          </m:r>
                        </m:den>
                      </m:f>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𝑥</m:t>
                          </m:r>
                        </m:e>
                        <m:sup>
                          <m:r>
                            <a:rPr lang="en-US" i="1">
                              <a:solidFill>
                                <a:schemeClr val="bg1"/>
                              </a:solidFill>
                              <a:latin typeface="Cambria Math" panose="02040503050406030204" pitchFamily="18" charset="0"/>
                            </a:rPr>
                            <m:t>𝑘</m:t>
                          </m:r>
                        </m:sup>
                      </m:sSup>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𝑥</m:t>
                              </m:r>
                            </m:e>
                          </m:d>
                        </m:e>
                        <m:sup>
                          <m:r>
                            <a:rPr lang="en-US" i="1">
                              <a:solidFill>
                                <a:schemeClr val="bg1"/>
                              </a:solidFill>
                              <a:latin typeface="Cambria Math" panose="02040503050406030204" pitchFamily="18" charset="0"/>
                            </a:rPr>
                            <m:t>𝑛</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𝑘</m:t>
                          </m:r>
                        </m:sup>
                      </m:sSup>
                      <m:r>
                        <a:rPr lang="en-US" b="0" i="0" smtClean="0">
                          <a:solidFill>
                            <a:schemeClr val="bg1"/>
                          </a:solidFill>
                          <a:latin typeface="Cambria Math" panose="02040503050406030204" pitchFamily="18" charset="0"/>
                        </a:rPr>
                        <m:t>  ,</m:t>
                      </m:r>
                    </m:oMath>
                  </m:oMathPara>
                </a14:m>
                <a:endParaRPr lang="en-US" dirty="0">
                  <a:solidFill>
                    <a:schemeClr val="bg1"/>
                  </a:solidFill>
                </a:endParaRPr>
              </a:p>
            </p:txBody>
          </p:sp>
        </mc:Choice>
        <mc:Fallback xmlns="">
          <p:sp>
            <p:nvSpPr>
              <p:cNvPr id="5" name="TextBox 4">
                <a:extLst>
                  <a:ext uri="{FF2B5EF4-FFF2-40B4-BE49-F238E27FC236}">
                    <a16:creationId xmlns:a16="http://schemas.microsoft.com/office/drawing/2014/main" id="{AE2790B6-28F9-15EE-03B3-AECF35EAC100}"/>
                  </a:ext>
                </a:extLst>
              </p:cNvPr>
              <p:cNvSpPr txBox="1">
                <a:spLocks noRot="1" noChangeAspect="1" noMove="1" noResize="1" noEditPoints="1" noAdjustHandles="1" noChangeArrowheads="1" noChangeShapeType="1" noTextEdit="1"/>
              </p:cNvSpPr>
              <p:nvPr/>
            </p:nvSpPr>
            <p:spPr>
              <a:xfrm>
                <a:off x="688892" y="2154607"/>
                <a:ext cx="2954847" cy="433773"/>
              </a:xfrm>
              <a:prstGeom prst="rect">
                <a:avLst/>
              </a:prstGeom>
              <a:blipFill>
                <a:blip r:embed="rId5"/>
                <a:stretch>
                  <a:fillRect l="-825"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25B4AE-B062-2A48-8755-FBA17AD1248A}"/>
                  </a:ext>
                </a:extLst>
              </p:cNvPr>
              <p:cNvSpPr txBox="1"/>
              <p:nvPr/>
            </p:nvSpPr>
            <p:spPr>
              <a:xfrm>
                <a:off x="3682131" y="2263772"/>
                <a:ext cx="81894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mtClean="0">
                          <a:solidFill>
                            <a:schemeClr val="bg1"/>
                          </a:solidFill>
                          <a:latin typeface="Cambria Math" panose="02040503050406030204" pitchFamily="18" charset="0"/>
                        </a:rPr>
                        <m:t>0</m:t>
                      </m:r>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𝑥</m:t>
                      </m:r>
                      <m:r>
                        <a:rPr lang="en-US" i="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6" name="TextBox 5">
                <a:extLst>
                  <a:ext uri="{FF2B5EF4-FFF2-40B4-BE49-F238E27FC236}">
                    <a16:creationId xmlns:a16="http://schemas.microsoft.com/office/drawing/2014/main" id="{5225B4AE-B062-2A48-8755-FBA17AD1248A}"/>
                  </a:ext>
                </a:extLst>
              </p:cNvPr>
              <p:cNvSpPr txBox="1">
                <a:spLocks noRot="1" noChangeAspect="1" noMove="1" noResize="1" noEditPoints="1" noAdjustHandles="1" noChangeArrowheads="1" noChangeShapeType="1" noTextEdit="1"/>
              </p:cNvSpPr>
              <p:nvPr/>
            </p:nvSpPr>
            <p:spPr>
              <a:xfrm>
                <a:off x="3682131" y="2263772"/>
                <a:ext cx="818942" cy="215444"/>
              </a:xfrm>
              <a:prstGeom prst="rect">
                <a:avLst/>
              </a:prstGeom>
              <a:blipFill>
                <a:blip r:embed="rId6"/>
                <a:stretch>
                  <a:fillRect l="-3731" r="-3731" b="-833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B84CB1-3DEC-709D-8D9C-2414F9B251B9}"/>
              </a:ext>
            </a:extLst>
          </p:cNvPr>
          <p:cNvPicPr>
            <a:picLocks noChangeAspect="1"/>
          </p:cNvPicPr>
          <p:nvPr/>
        </p:nvPicPr>
        <p:blipFill>
          <a:blip r:embed="rId7"/>
          <a:stretch>
            <a:fillRect/>
          </a:stretch>
        </p:blipFill>
        <p:spPr>
          <a:xfrm>
            <a:off x="5175912" y="2018231"/>
            <a:ext cx="2869256" cy="2365494"/>
          </a:xfrm>
          <a:prstGeom prst="rect">
            <a:avLst/>
          </a:prstGeom>
        </p:spPr>
      </p:pic>
      <p:sp>
        <p:nvSpPr>
          <p:cNvPr id="9" name="TextBox 8">
            <a:extLst>
              <a:ext uri="{FF2B5EF4-FFF2-40B4-BE49-F238E27FC236}">
                <a16:creationId xmlns:a16="http://schemas.microsoft.com/office/drawing/2014/main" id="{52FD6100-C099-9257-6DA6-561504ECDD00}"/>
              </a:ext>
            </a:extLst>
          </p:cNvPr>
          <p:cNvSpPr txBox="1"/>
          <p:nvPr/>
        </p:nvSpPr>
        <p:spPr>
          <a:xfrm>
            <a:off x="8733350" y="4774770"/>
            <a:ext cx="269626" cy="276999"/>
          </a:xfrm>
          <a:prstGeom prst="rect">
            <a:avLst/>
          </a:prstGeom>
          <a:noFill/>
        </p:spPr>
        <p:txBody>
          <a:bodyPr wrap="none" rtlCol="0">
            <a:spAutoFit/>
          </a:bodyPr>
          <a:lstStyle/>
          <a:p>
            <a:r>
              <a:rPr lang="en-US" sz="1200" b="1" dirty="0">
                <a:solidFill>
                  <a:schemeClr val="bg1"/>
                </a:solidFill>
                <a:effectLst>
                  <a:outerShdw blurRad="38100" dist="38100" dir="2700000" algn="tl">
                    <a:srgbClr val="000000">
                      <a:alpha val="43137"/>
                    </a:srgbClr>
                  </a:outerShdw>
                </a:effectLst>
              </a:rPr>
              <a:t>7</a:t>
            </a:r>
          </a:p>
        </p:txBody>
      </p:sp>
    </p:spTree>
    <p:extLst>
      <p:ext uri="{BB962C8B-B14F-4D97-AF65-F5344CB8AC3E}">
        <p14:creationId xmlns:p14="http://schemas.microsoft.com/office/powerpoint/2010/main" val="21584434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06"/>
        <p:cNvGrpSpPr/>
        <p:nvPr/>
      </p:nvGrpSpPr>
      <p:grpSpPr>
        <a:xfrm>
          <a:off x="0" y="0"/>
          <a:ext cx="0" cy="0"/>
          <a:chOff x="0" y="0"/>
          <a:chExt cx="0" cy="0"/>
        </a:xfrm>
      </p:grpSpPr>
      <p:sp>
        <p:nvSpPr>
          <p:cNvPr id="7207" name="Google Shape;7207;p85"/>
          <p:cNvSpPr/>
          <p:nvPr/>
        </p:nvSpPr>
        <p:spPr>
          <a:xfrm>
            <a:off x="5393222" y="179391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85"/>
          <p:cNvSpPr/>
          <p:nvPr/>
        </p:nvSpPr>
        <p:spPr>
          <a:xfrm>
            <a:off x="7255197" y="3278241"/>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85"/>
          <p:cNvSpPr txBox="1">
            <a:spLocks noGrp="1"/>
          </p:cNvSpPr>
          <p:nvPr>
            <p:ph type="title"/>
          </p:nvPr>
        </p:nvSpPr>
        <p:spPr>
          <a:xfrm>
            <a:off x="727575" y="2575699"/>
            <a:ext cx="32250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211" name="Google Shape;7211;p85"/>
          <p:cNvSpPr txBox="1">
            <a:spLocks noGrp="1"/>
          </p:cNvSpPr>
          <p:nvPr>
            <p:ph type="title" idx="2"/>
          </p:nvPr>
        </p:nvSpPr>
        <p:spPr>
          <a:xfrm>
            <a:off x="720000" y="1240713"/>
            <a:ext cx="1363500" cy="11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212" name="Google Shape;7212;p85">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85">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3</a:t>
            </a:r>
            <a:endParaRPr sz="2500">
              <a:solidFill>
                <a:schemeClr val="lt1"/>
              </a:solidFill>
              <a:latin typeface="Bebas Neue"/>
              <a:ea typeface="Bebas Neue"/>
              <a:cs typeface="Bebas Neue"/>
              <a:sym typeface="Bebas Neue"/>
            </a:endParaRPr>
          </a:p>
        </p:txBody>
      </p:sp>
      <p:sp>
        <p:nvSpPr>
          <p:cNvPr id="7214" name="Google Shape;7214;p85">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7215" name="Google Shape;7215;p85">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85"/>
          <p:cNvSpPr/>
          <p:nvPr/>
        </p:nvSpPr>
        <p:spPr>
          <a:xfrm>
            <a:off x="5575014" y="1082587"/>
            <a:ext cx="3029219" cy="2978329"/>
          </a:xfrm>
          <a:custGeom>
            <a:avLst/>
            <a:gdLst/>
            <a:ahLst/>
            <a:cxnLst/>
            <a:rect l="l" t="t" r="r" b="b"/>
            <a:pathLst>
              <a:path w="101371" h="99668" extrusionOk="0">
                <a:moveTo>
                  <a:pt x="68421" y="852"/>
                </a:moveTo>
                <a:cubicBezTo>
                  <a:pt x="68269" y="548"/>
                  <a:pt x="68452" y="244"/>
                  <a:pt x="68756" y="122"/>
                </a:cubicBezTo>
                <a:cubicBezTo>
                  <a:pt x="69121" y="1"/>
                  <a:pt x="69485" y="122"/>
                  <a:pt x="69607" y="426"/>
                </a:cubicBezTo>
                <a:cubicBezTo>
                  <a:pt x="69759" y="730"/>
                  <a:pt x="69607" y="1034"/>
                  <a:pt x="69273" y="1186"/>
                </a:cubicBezTo>
                <a:cubicBezTo>
                  <a:pt x="68969" y="1277"/>
                  <a:pt x="68573" y="1156"/>
                  <a:pt x="68421" y="852"/>
                </a:cubicBezTo>
                <a:close/>
                <a:moveTo>
                  <a:pt x="70063" y="2736"/>
                </a:moveTo>
                <a:cubicBezTo>
                  <a:pt x="69728" y="2858"/>
                  <a:pt x="69576" y="3192"/>
                  <a:pt x="69668" y="3466"/>
                </a:cubicBezTo>
                <a:cubicBezTo>
                  <a:pt x="69820" y="3770"/>
                  <a:pt x="70215" y="3891"/>
                  <a:pt x="70549" y="3770"/>
                </a:cubicBezTo>
                <a:cubicBezTo>
                  <a:pt x="70914" y="3648"/>
                  <a:pt x="71066" y="3314"/>
                  <a:pt x="70944" y="3040"/>
                </a:cubicBezTo>
                <a:cubicBezTo>
                  <a:pt x="70792" y="2797"/>
                  <a:pt x="70397" y="2645"/>
                  <a:pt x="70063" y="2736"/>
                </a:cubicBezTo>
                <a:close/>
                <a:moveTo>
                  <a:pt x="71370" y="5381"/>
                </a:moveTo>
                <a:cubicBezTo>
                  <a:pt x="71005" y="5472"/>
                  <a:pt x="70823" y="5776"/>
                  <a:pt x="70975" y="6080"/>
                </a:cubicBezTo>
                <a:cubicBezTo>
                  <a:pt x="71127" y="6384"/>
                  <a:pt x="71522" y="6505"/>
                  <a:pt x="71856" y="6444"/>
                </a:cubicBezTo>
                <a:cubicBezTo>
                  <a:pt x="72190" y="6323"/>
                  <a:pt x="72342" y="6019"/>
                  <a:pt x="72221" y="5715"/>
                </a:cubicBezTo>
                <a:cubicBezTo>
                  <a:pt x="72069" y="5411"/>
                  <a:pt x="71704" y="5289"/>
                  <a:pt x="71370" y="5381"/>
                </a:cubicBezTo>
                <a:close/>
                <a:moveTo>
                  <a:pt x="72646" y="8025"/>
                </a:moveTo>
                <a:cubicBezTo>
                  <a:pt x="72312" y="8147"/>
                  <a:pt x="72160" y="8451"/>
                  <a:pt x="72251" y="8755"/>
                </a:cubicBezTo>
                <a:cubicBezTo>
                  <a:pt x="72403" y="9058"/>
                  <a:pt x="72798" y="9210"/>
                  <a:pt x="73133" y="9089"/>
                </a:cubicBezTo>
                <a:cubicBezTo>
                  <a:pt x="73467" y="8967"/>
                  <a:pt x="73649" y="8663"/>
                  <a:pt x="73528" y="8359"/>
                </a:cubicBezTo>
                <a:cubicBezTo>
                  <a:pt x="73406" y="8055"/>
                  <a:pt x="72981" y="7903"/>
                  <a:pt x="72646" y="8025"/>
                </a:cubicBezTo>
                <a:close/>
                <a:moveTo>
                  <a:pt x="73923" y="10700"/>
                </a:moveTo>
                <a:cubicBezTo>
                  <a:pt x="73589" y="10791"/>
                  <a:pt x="73437" y="11095"/>
                  <a:pt x="73558" y="11399"/>
                </a:cubicBezTo>
                <a:cubicBezTo>
                  <a:pt x="73710" y="11703"/>
                  <a:pt x="74075" y="11855"/>
                  <a:pt x="74440" y="11764"/>
                </a:cubicBezTo>
                <a:cubicBezTo>
                  <a:pt x="74774" y="11642"/>
                  <a:pt x="74926" y="11308"/>
                  <a:pt x="74774" y="11034"/>
                </a:cubicBezTo>
                <a:cubicBezTo>
                  <a:pt x="74683" y="10730"/>
                  <a:pt x="74288" y="10578"/>
                  <a:pt x="73923" y="10700"/>
                </a:cubicBezTo>
                <a:close/>
                <a:moveTo>
                  <a:pt x="75260" y="13344"/>
                </a:moveTo>
                <a:cubicBezTo>
                  <a:pt x="74926" y="13466"/>
                  <a:pt x="74774" y="13770"/>
                  <a:pt x="74926" y="14074"/>
                </a:cubicBezTo>
                <a:cubicBezTo>
                  <a:pt x="75078" y="14378"/>
                  <a:pt x="75443" y="14530"/>
                  <a:pt x="75808" y="14408"/>
                </a:cubicBezTo>
                <a:cubicBezTo>
                  <a:pt x="76142" y="14287"/>
                  <a:pt x="76294" y="13952"/>
                  <a:pt x="76142" y="13679"/>
                </a:cubicBezTo>
                <a:cubicBezTo>
                  <a:pt x="75990" y="13375"/>
                  <a:pt x="75595" y="13223"/>
                  <a:pt x="75260" y="13344"/>
                </a:cubicBezTo>
                <a:close/>
                <a:moveTo>
                  <a:pt x="76567" y="16019"/>
                </a:moveTo>
                <a:cubicBezTo>
                  <a:pt x="76203" y="16110"/>
                  <a:pt x="76051" y="16475"/>
                  <a:pt x="76203" y="16718"/>
                </a:cubicBezTo>
                <a:cubicBezTo>
                  <a:pt x="76355" y="17022"/>
                  <a:pt x="76750" y="17144"/>
                  <a:pt x="77084" y="17022"/>
                </a:cubicBezTo>
                <a:cubicBezTo>
                  <a:pt x="77449" y="16931"/>
                  <a:pt x="77601" y="16566"/>
                  <a:pt x="77449" y="16323"/>
                </a:cubicBezTo>
                <a:cubicBezTo>
                  <a:pt x="77267" y="16019"/>
                  <a:pt x="76902" y="15897"/>
                  <a:pt x="76567" y="16019"/>
                </a:cubicBezTo>
                <a:close/>
                <a:moveTo>
                  <a:pt x="77844" y="18663"/>
                </a:moveTo>
                <a:cubicBezTo>
                  <a:pt x="77510" y="18785"/>
                  <a:pt x="77358" y="19119"/>
                  <a:pt x="77510" y="19393"/>
                </a:cubicBezTo>
                <a:cubicBezTo>
                  <a:pt x="77631" y="19667"/>
                  <a:pt x="77996" y="19819"/>
                  <a:pt x="78300" y="19697"/>
                </a:cubicBezTo>
                <a:cubicBezTo>
                  <a:pt x="78634" y="19575"/>
                  <a:pt x="78786" y="19241"/>
                  <a:pt x="78695" y="18967"/>
                </a:cubicBezTo>
                <a:cubicBezTo>
                  <a:pt x="78574" y="18663"/>
                  <a:pt x="78209" y="18542"/>
                  <a:pt x="77844" y="18663"/>
                </a:cubicBezTo>
                <a:close/>
                <a:moveTo>
                  <a:pt x="79607" y="21490"/>
                </a:moveTo>
                <a:cubicBezTo>
                  <a:pt x="79516" y="21217"/>
                  <a:pt x="79182" y="21095"/>
                  <a:pt x="78847" y="21217"/>
                </a:cubicBezTo>
                <a:cubicBezTo>
                  <a:pt x="78482" y="21338"/>
                  <a:pt x="78300" y="21642"/>
                  <a:pt x="78422" y="21885"/>
                </a:cubicBezTo>
                <a:cubicBezTo>
                  <a:pt x="78482" y="22159"/>
                  <a:pt x="78847" y="22281"/>
                  <a:pt x="79151" y="22159"/>
                </a:cubicBezTo>
                <a:cubicBezTo>
                  <a:pt x="79485" y="22037"/>
                  <a:pt x="79729" y="21733"/>
                  <a:pt x="79607" y="21490"/>
                </a:cubicBezTo>
                <a:close/>
                <a:moveTo>
                  <a:pt x="79546" y="23618"/>
                </a:moveTo>
                <a:cubicBezTo>
                  <a:pt x="79212" y="23709"/>
                  <a:pt x="79030" y="24013"/>
                  <a:pt x="79060" y="24287"/>
                </a:cubicBezTo>
                <a:cubicBezTo>
                  <a:pt x="79151" y="24560"/>
                  <a:pt x="79455" y="24682"/>
                  <a:pt x="79759" y="24560"/>
                </a:cubicBezTo>
                <a:cubicBezTo>
                  <a:pt x="80093" y="24439"/>
                  <a:pt x="80276" y="24135"/>
                  <a:pt x="80245" y="23861"/>
                </a:cubicBezTo>
                <a:cubicBezTo>
                  <a:pt x="80215" y="23618"/>
                  <a:pt x="79850" y="23496"/>
                  <a:pt x="79546" y="23618"/>
                </a:cubicBezTo>
                <a:close/>
                <a:moveTo>
                  <a:pt x="80063" y="25958"/>
                </a:moveTo>
                <a:cubicBezTo>
                  <a:pt x="79698" y="26080"/>
                  <a:pt x="79516" y="26384"/>
                  <a:pt x="79546" y="26658"/>
                </a:cubicBezTo>
                <a:cubicBezTo>
                  <a:pt x="79607" y="26901"/>
                  <a:pt x="79911" y="27022"/>
                  <a:pt x="80245" y="26901"/>
                </a:cubicBezTo>
                <a:cubicBezTo>
                  <a:pt x="80580" y="26779"/>
                  <a:pt x="80823" y="26506"/>
                  <a:pt x="80732" y="26232"/>
                </a:cubicBezTo>
                <a:cubicBezTo>
                  <a:pt x="80671" y="25958"/>
                  <a:pt x="80367" y="25837"/>
                  <a:pt x="80063" y="25958"/>
                </a:cubicBezTo>
                <a:close/>
                <a:moveTo>
                  <a:pt x="80519" y="28329"/>
                </a:moveTo>
                <a:cubicBezTo>
                  <a:pt x="80154" y="28420"/>
                  <a:pt x="79972" y="28724"/>
                  <a:pt x="80002" y="28998"/>
                </a:cubicBezTo>
                <a:cubicBezTo>
                  <a:pt x="80063" y="29272"/>
                  <a:pt x="80397" y="29393"/>
                  <a:pt x="80701" y="29272"/>
                </a:cubicBezTo>
                <a:cubicBezTo>
                  <a:pt x="81036" y="29150"/>
                  <a:pt x="81248" y="28846"/>
                  <a:pt x="81188" y="28572"/>
                </a:cubicBezTo>
                <a:cubicBezTo>
                  <a:pt x="81157" y="28329"/>
                  <a:pt x="80853" y="28208"/>
                  <a:pt x="80519" y="28329"/>
                </a:cubicBezTo>
                <a:close/>
                <a:moveTo>
                  <a:pt x="81796" y="30943"/>
                </a:moveTo>
                <a:cubicBezTo>
                  <a:pt x="81735" y="30670"/>
                  <a:pt x="81400" y="30548"/>
                  <a:pt x="81066" y="30670"/>
                </a:cubicBezTo>
                <a:cubicBezTo>
                  <a:pt x="80732" y="30791"/>
                  <a:pt x="80549" y="31095"/>
                  <a:pt x="80640" y="31369"/>
                </a:cubicBezTo>
                <a:cubicBezTo>
                  <a:pt x="80701" y="31612"/>
                  <a:pt x="81036" y="31734"/>
                  <a:pt x="81340" y="31612"/>
                </a:cubicBezTo>
                <a:cubicBezTo>
                  <a:pt x="81674" y="31551"/>
                  <a:pt x="81887" y="31217"/>
                  <a:pt x="81796" y="30943"/>
                </a:cubicBezTo>
                <a:close/>
                <a:moveTo>
                  <a:pt x="81492" y="33861"/>
                </a:moveTo>
                <a:cubicBezTo>
                  <a:pt x="81613" y="34135"/>
                  <a:pt x="82008" y="34287"/>
                  <a:pt x="82282" y="34165"/>
                </a:cubicBezTo>
                <a:cubicBezTo>
                  <a:pt x="82647" y="34044"/>
                  <a:pt x="82799" y="33709"/>
                  <a:pt x="82677" y="33436"/>
                </a:cubicBezTo>
                <a:cubicBezTo>
                  <a:pt x="82555" y="33193"/>
                  <a:pt x="82221" y="33041"/>
                  <a:pt x="81887" y="33132"/>
                </a:cubicBezTo>
                <a:cubicBezTo>
                  <a:pt x="81583" y="33253"/>
                  <a:pt x="81370" y="33588"/>
                  <a:pt x="81492" y="33861"/>
                </a:cubicBezTo>
                <a:close/>
                <a:moveTo>
                  <a:pt x="83589" y="36779"/>
                </a:moveTo>
                <a:cubicBezTo>
                  <a:pt x="83923" y="36658"/>
                  <a:pt x="84045" y="36323"/>
                  <a:pt x="83923" y="36050"/>
                </a:cubicBezTo>
                <a:cubicBezTo>
                  <a:pt x="83771" y="35746"/>
                  <a:pt x="83407" y="35655"/>
                  <a:pt x="83103" y="35746"/>
                </a:cubicBezTo>
                <a:cubicBezTo>
                  <a:pt x="82768" y="35867"/>
                  <a:pt x="82647" y="36171"/>
                  <a:pt x="82768" y="36475"/>
                </a:cubicBezTo>
                <a:cubicBezTo>
                  <a:pt x="82890" y="36779"/>
                  <a:pt x="83285" y="36901"/>
                  <a:pt x="83589" y="36779"/>
                </a:cubicBezTo>
                <a:close/>
                <a:moveTo>
                  <a:pt x="84957" y="39424"/>
                </a:moveTo>
                <a:cubicBezTo>
                  <a:pt x="85291" y="39302"/>
                  <a:pt x="85413" y="38968"/>
                  <a:pt x="85261" y="38694"/>
                </a:cubicBezTo>
                <a:cubicBezTo>
                  <a:pt x="85109" y="38421"/>
                  <a:pt x="84714" y="38269"/>
                  <a:pt x="84379" y="38390"/>
                </a:cubicBezTo>
                <a:cubicBezTo>
                  <a:pt x="84045" y="38512"/>
                  <a:pt x="83923" y="38785"/>
                  <a:pt x="84075" y="39120"/>
                </a:cubicBezTo>
                <a:cubicBezTo>
                  <a:pt x="84227" y="39363"/>
                  <a:pt x="84622" y="39515"/>
                  <a:pt x="84957" y="39424"/>
                </a:cubicBezTo>
                <a:close/>
                <a:moveTo>
                  <a:pt x="86324" y="41946"/>
                </a:moveTo>
                <a:cubicBezTo>
                  <a:pt x="86659" y="41855"/>
                  <a:pt x="86780" y="41491"/>
                  <a:pt x="86628" y="41247"/>
                </a:cubicBezTo>
                <a:cubicBezTo>
                  <a:pt x="86476" y="40974"/>
                  <a:pt x="86081" y="40822"/>
                  <a:pt x="85747" y="40943"/>
                </a:cubicBezTo>
                <a:cubicBezTo>
                  <a:pt x="85413" y="41035"/>
                  <a:pt x="85291" y="41339"/>
                  <a:pt x="85443" y="41643"/>
                </a:cubicBezTo>
                <a:cubicBezTo>
                  <a:pt x="85625" y="41916"/>
                  <a:pt x="86021" y="42068"/>
                  <a:pt x="86324" y="41946"/>
                </a:cubicBezTo>
                <a:close/>
                <a:moveTo>
                  <a:pt x="87723" y="44500"/>
                </a:moveTo>
                <a:cubicBezTo>
                  <a:pt x="88087" y="44378"/>
                  <a:pt x="88179" y="44044"/>
                  <a:pt x="88027" y="43770"/>
                </a:cubicBezTo>
                <a:cubicBezTo>
                  <a:pt x="87875" y="43527"/>
                  <a:pt x="87510" y="43375"/>
                  <a:pt x="87145" y="43466"/>
                </a:cubicBezTo>
                <a:cubicBezTo>
                  <a:pt x="86811" y="43588"/>
                  <a:pt x="86689" y="43892"/>
                  <a:pt x="86841" y="44165"/>
                </a:cubicBezTo>
                <a:cubicBezTo>
                  <a:pt x="86993" y="44469"/>
                  <a:pt x="87388" y="44621"/>
                  <a:pt x="87723" y="44500"/>
                </a:cubicBezTo>
                <a:close/>
                <a:moveTo>
                  <a:pt x="89121" y="47053"/>
                </a:moveTo>
                <a:cubicBezTo>
                  <a:pt x="89486" y="46931"/>
                  <a:pt x="89577" y="46597"/>
                  <a:pt x="89425" y="46323"/>
                </a:cubicBezTo>
                <a:cubicBezTo>
                  <a:pt x="89273" y="46050"/>
                  <a:pt x="88908" y="45898"/>
                  <a:pt x="88574" y="46019"/>
                </a:cubicBezTo>
                <a:cubicBezTo>
                  <a:pt x="88209" y="46141"/>
                  <a:pt x="88118" y="46445"/>
                  <a:pt x="88270" y="46719"/>
                </a:cubicBezTo>
                <a:cubicBezTo>
                  <a:pt x="88422" y="47023"/>
                  <a:pt x="88787" y="47175"/>
                  <a:pt x="89121" y="47053"/>
                </a:cubicBezTo>
                <a:close/>
                <a:moveTo>
                  <a:pt x="90489" y="49637"/>
                </a:moveTo>
                <a:cubicBezTo>
                  <a:pt x="90853" y="49515"/>
                  <a:pt x="90945" y="49181"/>
                  <a:pt x="90853" y="48907"/>
                </a:cubicBezTo>
                <a:cubicBezTo>
                  <a:pt x="90701" y="48634"/>
                  <a:pt x="90306" y="48482"/>
                  <a:pt x="89972" y="48603"/>
                </a:cubicBezTo>
                <a:cubicBezTo>
                  <a:pt x="89638" y="48725"/>
                  <a:pt x="89516" y="49029"/>
                  <a:pt x="89668" y="49333"/>
                </a:cubicBezTo>
                <a:cubicBezTo>
                  <a:pt x="89790" y="49606"/>
                  <a:pt x="90154" y="49758"/>
                  <a:pt x="90489" y="49637"/>
                </a:cubicBezTo>
                <a:close/>
                <a:moveTo>
                  <a:pt x="91826" y="52251"/>
                </a:moveTo>
                <a:cubicBezTo>
                  <a:pt x="92160" y="52129"/>
                  <a:pt x="92312" y="51795"/>
                  <a:pt x="92160" y="51521"/>
                </a:cubicBezTo>
                <a:cubicBezTo>
                  <a:pt x="92008" y="51217"/>
                  <a:pt x="91644" y="51126"/>
                  <a:pt x="91340" y="51217"/>
                </a:cubicBezTo>
                <a:cubicBezTo>
                  <a:pt x="91005" y="51339"/>
                  <a:pt x="90884" y="51643"/>
                  <a:pt x="91005" y="51947"/>
                </a:cubicBezTo>
                <a:cubicBezTo>
                  <a:pt x="91097" y="52220"/>
                  <a:pt x="91492" y="52372"/>
                  <a:pt x="91826" y="52251"/>
                </a:cubicBezTo>
                <a:close/>
                <a:moveTo>
                  <a:pt x="92586" y="53862"/>
                </a:moveTo>
                <a:cubicBezTo>
                  <a:pt x="92252" y="53953"/>
                  <a:pt x="92130" y="54257"/>
                  <a:pt x="92252" y="54561"/>
                </a:cubicBezTo>
                <a:cubicBezTo>
                  <a:pt x="92404" y="54865"/>
                  <a:pt x="92768" y="55017"/>
                  <a:pt x="93072" y="54925"/>
                </a:cubicBezTo>
                <a:cubicBezTo>
                  <a:pt x="93437" y="54804"/>
                  <a:pt x="93589" y="54469"/>
                  <a:pt x="93437" y="54196"/>
                </a:cubicBezTo>
                <a:cubicBezTo>
                  <a:pt x="93316" y="53862"/>
                  <a:pt x="92920" y="53740"/>
                  <a:pt x="92586" y="53862"/>
                </a:cubicBezTo>
                <a:close/>
                <a:moveTo>
                  <a:pt x="93923" y="56506"/>
                </a:moveTo>
                <a:cubicBezTo>
                  <a:pt x="93589" y="56628"/>
                  <a:pt x="93437" y="56932"/>
                  <a:pt x="93589" y="57235"/>
                </a:cubicBezTo>
                <a:cubicBezTo>
                  <a:pt x="93741" y="57539"/>
                  <a:pt x="94106" y="57691"/>
                  <a:pt x="94410" y="57570"/>
                </a:cubicBezTo>
                <a:cubicBezTo>
                  <a:pt x="94744" y="57448"/>
                  <a:pt x="94896" y="57114"/>
                  <a:pt x="94744" y="56840"/>
                </a:cubicBezTo>
                <a:cubicBezTo>
                  <a:pt x="94592" y="56506"/>
                  <a:pt x="94227" y="56384"/>
                  <a:pt x="93923" y="56506"/>
                </a:cubicBezTo>
                <a:close/>
                <a:moveTo>
                  <a:pt x="95200" y="59120"/>
                </a:moveTo>
                <a:cubicBezTo>
                  <a:pt x="94866" y="59242"/>
                  <a:pt x="94714" y="59546"/>
                  <a:pt x="94866" y="59849"/>
                </a:cubicBezTo>
                <a:cubicBezTo>
                  <a:pt x="95018" y="60153"/>
                  <a:pt x="95413" y="60305"/>
                  <a:pt x="95717" y="60184"/>
                </a:cubicBezTo>
                <a:cubicBezTo>
                  <a:pt x="96051" y="60093"/>
                  <a:pt x="96203" y="59728"/>
                  <a:pt x="96051" y="59485"/>
                </a:cubicBezTo>
                <a:cubicBezTo>
                  <a:pt x="95899" y="59181"/>
                  <a:pt x="95504" y="59029"/>
                  <a:pt x="95200" y="59120"/>
                </a:cubicBezTo>
                <a:close/>
                <a:moveTo>
                  <a:pt x="96507" y="61795"/>
                </a:moveTo>
                <a:cubicBezTo>
                  <a:pt x="96173" y="61916"/>
                  <a:pt x="96021" y="62220"/>
                  <a:pt x="96173" y="62524"/>
                </a:cubicBezTo>
                <a:cubicBezTo>
                  <a:pt x="96325" y="62828"/>
                  <a:pt x="96689" y="62980"/>
                  <a:pt x="96993" y="62859"/>
                </a:cubicBezTo>
                <a:cubicBezTo>
                  <a:pt x="97328" y="62737"/>
                  <a:pt x="97480" y="62403"/>
                  <a:pt x="97328" y="62129"/>
                </a:cubicBezTo>
                <a:cubicBezTo>
                  <a:pt x="97176" y="61825"/>
                  <a:pt x="96811" y="61673"/>
                  <a:pt x="96507" y="61795"/>
                </a:cubicBezTo>
                <a:close/>
                <a:moveTo>
                  <a:pt x="98300" y="65473"/>
                </a:moveTo>
                <a:cubicBezTo>
                  <a:pt x="98635" y="65351"/>
                  <a:pt x="98787" y="65017"/>
                  <a:pt x="98635" y="64743"/>
                </a:cubicBezTo>
                <a:cubicBezTo>
                  <a:pt x="98483" y="64439"/>
                  <a:pt x="98088" y="64348"/>
                  <a:pt x="97784" y="64439"/>
                </a:cubicBezTo>
                <a:cubicBezTo>
                  <a:pt x="97449" y="64561"/>
                  <a:pt x="97297" y="64865"/>
                  <a:pt x="97449" y="65169"/>
                </a:cubicBezTo>
                <a:cubicBezTo>
                  <a:pt x="97601" y="65442"/>
                  <a:pt x="97996" y="65594"/>
                  <a:pt x="98300" y="65473"/>
                </a:cubicBezTo>
                <a:close/>
                <a:moveTo>
                  <a:pt x="99091" y="67114"/>
                </a:moveTo>
                <a:cubicBezTo>
                  <a:pt x="98756" y="67236"/>
                  <a:pt x="98604" y="67540"/>
                  <a:pt x="98756" y="67844"/>
                </a:cubicBezTo>
                <a:cubicBezTo>
                  <a:pt x="98908" y="68147"/>
                  <a:pt x="99273" y="68299"/>
                  <a:pt x="99577" y="68178"/>
                </a:cubicBezTo>
                <a:cubicBezTo>
                  <a:pt x="99911" y="68056"/>
                  <a:pt x="100063" y="67722"/>
                  <a:pt x="99911" y="67448"/>
                </a:cubicBezTo>
                <a:cubicBezTo>
                  <a:pt x="99759" y="67114"/>
                  <a:pt x="99395" y="66992"/>
                  <a:pt x="99091" y="67114"/>
                </a:cubicBezTo>
                <a:close/>
                <a:moveTo>
                  <a:pt x="100367" y="69728"/>
                </a:moveTo>
                <a:cubicBezTo>
                  <a:pt x="100033" y="69850"/>
                  <a:pt x="99881" y="70154"/>
                  <a:pt x="100033" y="70458"/>
                </a:cubicBezTo>
                <a:cubicBezTo>
                  <a:pt x="100185" y="70761"/>
                  <a:pt x="100580" y="70913"/>
                  <a:pt x="100884" y="70792"/>
                </a:cubicBezTo>
                <a:cubicBezTo>
                  <a:pt x="101218" y="70670"/>
                  <a:pt x="101370" y="70336"/>
                  <a:pt x="101218" y="70062"/>
                </a:cubicBezTo>
                <a:cubicBezTo>
                  <a:pt x="101097" y="69758"/>
                  <a:pt x="100732" y="69606"/>
                  <a:pt x="100367" y="69728"/>
                </a:cubicBezTo>
                <a:close/>
                <a:moveTo>
                  <a:pt x="66172" y="2219"/>
                </a:moveTo>
                <a:cubicBezTo>
                  <a:pt x="66537" y="2098"/>
                  <a:pt x="66719" y="1794"/>
                  <a:pt x="66567" y="1490"/>
                </a:cubicBezTo>
                <a:cubicBezTo>
                  <a:pt x="66446" y="1216"/>
                  <a:pt x="66081" y="1064"/>
                  <a:pt x="65716" y="1186"/>
                </a:cubicBezTo>
                <a:cubicBezTo>
                  <a:pt x="65382" y="1308"/>
                  <a:pt x="65199" y="1612"/>
                  <a:pt x="65351" y="1916"/>
                </a:cubicBezTo>
                <a:cubicBezTo>
                  <a:pt x="65473" y="2219"/>
                  <a:pt x="65838" y="2341"/>
                  <a:pt x="66172" y="2219"/>
                </a:cubicBezTo>
                <a:close/>
                <a:moveTo>
                  <a:pt x="67388" y="4803"/>
                </a:moveTo>
                <a:cubicBezTo>
                  <a:pt x="67753" y="4682"/>
                  <a:pt x="67935" y="4378"/>
                  <a:pt x="67783" y="4104"/>
                </a:cubicBezTo>
                <a:cubicBezTo>
                  <a:pt x="67631" y="3861"/>
                  <a:pt x="67236" y="3709"/>
                  <a:pt x="66902" y="3800"/>
                </a:cubicBezTo>
                <a:cubicBezTo>
                  <a:pt x="66567" y="3922"/>
                  <a:pt x="66385" y="4226"/>
                  <a:pt x="66537" y="4499"/>
                </a:cubicBezTo>
                <a:cubicBezTo>
                  <a:pt x="66628" y="4712"/>
                  <a:pt x="67054" y="4864"/>
                  <a:pt x="67388" y="4803"/>
                </a:cubicBezTo>
                <a:close/>
                <a:moveTo>
                  <a:pt x="68665" y="7387"/>
                </a:moveTo>
                <a:cubicBezTo>
                  <a:pt x="68999" y="7265"/>
                  <a:pt x="69181" y="6961"/>
                  <a:pt x="69029" y="6688"/>
                </a:cubicBezTo>
                <a:cubicBezTo>
                  <a:pt x="68877" y="6384"/>
                  <a:pt x="68513" y="6292"/>
                  <a:pt x="68148" y="6353"/>
                </a:cubicBezTo>
                <a:cubicBezTo>
                  <a:pt x="67814" y="6475"/>
                  <a:pt x="67631" y="6779"/>
                  <a:pt x="67783" y="7052"/>
                </a:cubicBezTo>
                <a:cubicBezTo>
                  <a:pt x="67905" y="7296"/>
                  <a:pt x="68300" y="7448"/>
                  <a:pt x="68665" y="7387"/>
                </a:cubicBezTo>
                <a:close/>
                <a:moveTo>
                  <a:pt x="70367" y="9332"/>
                </a:moveTo>
                <a:cubicBezTo>
                  <a:pt x="70215" y="9028"/>
                  <a:pt x="69820" y="8876"/>
                  <a:pt x="69455" y="8967"/>
                </a:cubicBezTo>
                <a:cubicBezTo>
                  <a:pt x="69121" y="9089"/>
                  <a:pt x="68908" y="9393"/>
                  <a:pt x="69060" y="9666"/>
                </a:cubicBezTo>
                <a:cubicBezTo>
                  <a:pt x="69212" y="9970"/>
                  <a:pt x="69607" y="10122"/>
                  <a:pt x="69972" y="10001"/>
                </a:cubicBezTo>
                <a:cubicBezTo>
                  <a:pt x="70336" y="9940"/>
                  <a:pt x="70488" y="9575"/>
                  <a:pt x="70367" y="9332"/>
                </a:cubicBezTo>
                <a:close/>
                <a:moveTo>
                  <a:pt x="70792" y="11612"/>
                </a:moveTo>
                <a:cubicBezTo>
                  <a:pt x="70428" y="11672"/>
                  <a:pt x="70276" y="12007"/>
                  <a:pt x="70428" y="12280"/>
                </a:cubicBezTo>
                <a:cubicBezTo>
                  <a:pt x="70610" y="12584"/>
                  <a:pt x="70975" y="12736"/>
                  <a:pt x="71309" y="12615"/>
                </a:cubicBezTo>
                <a:cubicBezTo>
                  <a:pt x="71674" y="12554"/>
                  <a:pt x="71826" y="12220"/>
                  <a:pt x="71674" y="11946"/>
                </a:cubicBezTo>
                <a:cubicBezTo>
                  <a:pt x="71552" y="11672"/>
                  <a:pt x="71127" y="11521"/>
                  <a:pt x="70792" y="11612"/>
                </a:cubicBezTo>
                <a:close/>
                <a:moveTo>
                  <a:pt x="72160" y="14256"/>
                </a:moveTo>
                <a:cubicBezTo>
                  <a:pt x="71795" y="14347"/>
                  <a:pt x="71643" y="14682"/>
                  <a:pt x="71795" y="14955"/>
                </a:cubicBezTo>
                <a:cubicBezTo>
                  <a:pt x="71947" y="15259"/>
                  <a:pt x="72342" y="15411"/>
                  <a:pt x="72677" y="15320"/>
                </a:cubicBezTo>
                <a:cubicBezTo>
                  <a:pt x="73042" y="15259"/>
                  <a:pt x="73194" y="14894"/>
                  <a:pt x="73042" y="14651"/>
                </a:cubicBezTo>
                <a:cubicBezTo>
                  <a:pt x="72890" y="14347"/>
                  <a:pt x="72494" y="14195"/>
                  <a:pt x="72160" y="14256"/>
                </a:cubicBezTo>
                <a:close/>
                <a:moveTo>
                  <a:pt x="73528" y="16961"/>
                </a:moveTo>
                <a:cubicBezTo>
                  <a:pt x="73163" y="17022"/>
                  <a:pt x="73011" y="17387"/>
                  <a:pt x="73163" y="17630"/>
                </a:cubicBezTo>
                <a:cubicBezTo>
                  <a:pt x="73315" y="17934"/>
                  <a:pt x="73710" y="18086"/>
                  <a:pt x="74045" y="18025"/>
                </a:cubicBezTo>
                <a:cubicBezTo>
                  <a:pt x="74409" y="17934"/>
                  <a:pt x="74561" y="17600"/>
                  <a:pt x="74409" y="17326"/>
                </a:cubicBezTo>
                <a:cubicBezTo>
                  <a:pt x="74227" y="16992"/>
                  <a:pt x="73862" y="16840"/>
                  <a:pt x="73528" y="16961"/>
                </a:cubicBezTo>
                <a:close/>
                <a:moveTo>
                  <a:pt x="74501" y="20305"/>
                </a:moveTo>
                <a:cubicBezTo>
                  <a:pt x="74622" y="20578"/>
                  <a:pt x="74987" y="20730"/>
                  <a:pt x="75291" y="20639"/>
                </a:cubicBezTo>
                <a:cubicBezTo>
                  <a:pt x="75656" y="20578"/>
                  <a:pt x="75808" y="20214"/>
                  <a:pt x="75686" y="19970"/>
                </a:cubicBezTo>
                <a:cubicBezTo>
                  <a:pt x="75564" y="19697"/>
                  <a:pt x="75200" y="19515"/>
                  <a:pt x="74835" y="19606"/>
                </a:cubicBezTo>
                <a:cubicBezTo>
                  <a:pt x="74531" y="19727"/>
                  <a:pt x="74409" y="20031"/>
                  <a:pt x="74501" y="20305"/>
                </a:cubicBezTo>
                <a:close/>
                <a:moveTo>
                  <a:pt x="76172" y="23162"/>
                </a:moveTo>
                <a:cubicBezTo>
                  <a:pt x="76507" y="23071"/>
                  <a:pt x="76719" y="22767"/>
                  <a:pt x="76628" y="22493"/>
                </a:cubicBezTo>
                <a:cubicBezTo>
                  <a:pt x="76567" y="22250"/>
                  <a:pt x="76203" y="22098"/>
                  <a:pt x="75868" y="22189"/>
                </a:cubicBezTo>
                <a:cubicBezTo>
                  <a:pt x="75534" y="22281"/>
                  <a:pt x="75352" y="22585"/>
                  <a:pt x="75443" y="22858"/>
                </a:cubicBezTo>
                <a:cubicBezTo>
                  <a:pt x="75534" y="23071"/>
                  <a:pt x="75838" y="23223"/>
                  <a:pt x="76172" y="23162"/>
                </a:cubicBezTo>
                <a:close/>
                <a:moveTo>
                  <a:pt x="76780" y="25502"/>
                </a:moveTo>
                <a:cubicBezTo>
                  <a:pt x="77115" y="25442"/>
                  <a:pt x="77327" y="25138"/>
                  <a:pt x="77267" y="24864"/>
                </a:cubicBezTo>
                <a:cubicBezTo>
                  <a:pt x="77206" y="24591"/>
                  <a:pt x="76902" y="24469"/>
                  <a:pt x="76598" y="24560"/>
                </a:cubicBezTo>
                <a:cubicBezTo>
                  <a:pt x="76264" y="24621"/>
                  <a:pt x="76051" y="24925"/>
                  <a:pt x="76142" y="25168"/>
                </a:cubicBezTo>
                <a:cubicBezTo>
                  <a:pt x="76142" y="25472"/>
                  <a:pt x="76446" y="25563"/>
                  <a:pt x="76780" y="25502"/>
                </a:cubicBezTo>
                <a:close/>
                <a:moveTo>
                  <a:pt x="77084" y="26901"/>
                </a:moveTo>
                <a:cubicBezTo>
                  <a:pt x="76780" y="26992"/>
                  <a:pt x="76567" y="27265"/>
                  <a:pt x="76598" y="27509"/>
                </a:cubicBezTo>
                <a:cubicBezTo>
                  <a:pt x="76628" y="27782"/>
                  <a:pt x="76932" y="27904"/>
                  <a:pt x="77267" y="27813"/>
                </a:cubicBezTo>
                <a:cubicBezTo>
                  <a:pt x="77601" y="27752"/>
                  <a:pt x="77814" y="27448"/>
                  <a:pt x="77783" y="27205"/>
                </a:cubicBezTo>
                <a:cubicBezTo>
                  <a:pt x="77692" y="26961"/>
                  <a:pt x="77388" y="26809"/>
                  <a:pt x="77084" y="26901"/>
                </a:cubicBezTo>
                <a:close/>
                <a:moveTo>
                  <a:pt x="77540" y="29180"/>
                </a:moveTo>
                <a:cubicBezTo>
                  <a:pt x="77236" y="29272"/>
                  <a:pt x="77023" y="29545"/>
                  <a:pt x="77084" y="29788"/>
                </a:cubicBezTo>
                <a:cubicBezTo>
                  <a:pt x="77175" y="30062"/>
                  <a:pt x="77479" y="30214"/>
                  <a:pt x="77783" y="30092"/>
                </a:cubicBezTo>
                <a:cubicBezTo>
                  <a:pt x="78087" y="30031"/>
                  <a:pt x="78300" y="29758"/>
                  <a:pt x="78239" y="29484"/>
                </a:cubicBezTo>
                <a:cubicBezTo>
                  <a:pt x="78209" y="29272"/>
                  <a:pt x="77874" y="29120"/>
                  <a:pt x="77540" y="29180"/>
                </a:cubicBezTo>
                <a:close/>
                <a:moveTo>
                  <a:pt x="78847" y="31886"/>
                </a:moveTo>
                <a:cubicBezTo>
                  <a:pt x="78756" y="31612"/>
                  <a:pt x="78452" y="31460"/>
                  <a:pt x="78118" y="31551"/>
                </a:cubicBezTo>
                <a:cubicBezTo>
                  <a:pt x="77814" y="31612"/>
                  <a:pt x="77571" y="31886"/>
                  <a:pt x="77692" y="32159"/>
                </a:cubicBezTo>
                <a:cubicBezTo>
                  <a:pt x="77783" y="32402"/>
                  <a:pt x="78118" y="32585"/>
                  <a:pt x="78422" y="32493"/>
                </a:cubicBezTo>
                <a:cubicBezTo>
                  <a:pt x="78726" y="32402"/>
                  <a:pt x="78908" y="32159"/>
                  <a:pt x="78847" y="31886"/>
                </a:cubicBezTo>
                <a:close/>
                <a:moveTo>
                  <a:pt x="78574" y="34652"/>
                </a:moveTo>
                <a:cubicBezTo>
                  <a:pt x="78695" y="34925"/>
                  <a:pt x="79030" y="35107"/>
                  <a:pt x="79364" y="35047"/>
                </a:cubicBezTo>
                <a:cubicBezTo>
                  <a:pt x="79668" y="34956"/>
                  <a:pt x="79820" y="34652"/>
                  <a:pt x="79729" y="34408"/>
                </a:cubicBezTo>
                <a:cubicBezTo>
                  <a:pt x="79607" y="34135"/>
                  <a:pt x="79273" y="33952"/>
                  <a:pt x="78969" y="34013"/>
                </a:cubicBezTo>
                <a:cubicBezTo>
                  <a:pt x="78634" y="34104"/>
                  <a:pt x="78452" y="34348"/>
                  <a:pt x="78574" y="34652"/>
                </a:cubicBezTo>
                <a:close/>
                <a:moveTo>
                  <a:pt x="80671" y="37661"/>
                </a:moveTo>
                <a:cubicBezTo>
                  <a:pt x="80975" y="37600"/>
                  <a:pt x="81127" y="37296"/>
                  <a:pt x="80975" y="37022"/>
                </a:cubicBezTo>
                <a:cubicBezTo>
                  <a:pt x="80823" y="36718"/>
                  <a:pt x="80428" y="36566"/>
                  <a:pt x="80124" y="36627"/>
                </a:cubicBezTo>
                <a:cubicBezTo>
                  <a:pt x="79820" y="36718"/>
                  <a:pt x="79668" y="37022"/>
                  <a:pt x="79820" y="37296"/>
                </a:cubicBezTo>
                <a:cubicBezTo>
                  <a:pt x="79972" y="37600"/>
                  <a:pt x="80367" y="37752"/>
                  <a:pt x="80671" y="37661"/>
                </a:cubicBezTo>
                <a:close/>
                <a:moveTo>
                  <a:pt x="82039" y="40244"/>
                </a:moveTo>
                <a:cubicBezTo>
                  <a:pt x="82343" y="40184"/>
                  <a:pt x="82495" y="39880"/>
                  <a:pt x="82343" y="39606"/>
                </a:cubicBezTo>
                <a:cubicBezTo>
                  <a:pt x="82191" y="39332"/>
                  <a:pt x="81796" y="39150"/>
                  <a:pt x="81492" y="39211"/>
                </a:cubicBezTo>
                <a:cubicBezTo>
                  <a:pt x="81188" y="39302"/>
                  <a:pt x="81036" y="39576"/>
                  <a:pt x="81188" y="39880"/>
                </a:cubicBezTo>
                <a:cubicBezTo>
                  <a:pt x="81309" y="40184"/>
                  <a:pt x="81674" y="40336"/>
                  <a:pt x="82039" y="40244"/>
                </a:cubicBezTo>
                <a:close/>
                <a:moveTo>
                  <a:pt x="83407" y="42798"/>
                </a:moveTo>
                <a:cubicBezTo>
                  <a:pt x="83710" y="42706"/>
                  <a:pt x="83862" y="42402"/>
                  <a:pt x="83710" y="42159"/>
                </a:cubicBezTo>
                <a:cubicBezTo>
                  <a:pt x="83558" y="41886"/>
                  <a:pt x="83163" y="41703"/>
                  <a:pt x="82859" y="41764"/>
                </a:cubicBezTo>
                <a:cubicBezTo>
                  <a:pt x="82555" y="41855"/>
                  <a:pt x="82403" y="42098"/>
                  <a:pt x="82555" y="42402"/>
                </a:cubicBezTo>
                <a:cubicBezTo>
                  <a:pt x="82677" y="42706"/>
                  <a:pt x="83042" y="42858"/>
                  <a:pt x="83407" y="42798"/>
                </a:cubicBezTo>
                <a:close/>
                <a:moveTo>
                  <a:pt x="84774" y="45351"/>
                </a:moveTo>
                <a:cubicBezTo>
                  <a:pt x="85078" y="45260"/>
                  <a:pt x="85230" y="44986"/>
                  <a:pt x="85078" y="44682"/>
                </a:cubicBezTo>
                <a:cubicBezTo>
                  <a:pt x="84926" y="44439"/>
                  <a:pt x="84531" y="44287"/>
                  <a:pt x="84227" y="44317"/>
                </a:cubicBezTo>
                <a:cubicBezTo>
                  <a:pt x="83923" y="44378"/>
                  <a:pt x="83771" y="44652"/>
                  <a:pt x="83923" y="44925"/>
                </a:cubicBezTo>
                <a:cubicBezTo>
                  <a:pt x="84075" y="45229"/>
                  <a:pt x="84470" y="45412"/>
                  <a:pt x="84774" y="45351"/>
                </a:cubicBezTo>
                <a:close/>
                <a:moveTo>
                  <a:pt x="86173" y="47874"/>
                </a:moveTo>
                <a:cubicBezTo>
                  <a:pt x="86476" y="47813"/>
                  <a:pt x="86628" y="47539"/>
                  <a:pt x="86476" y="47235"/>
                </a:cubicBezTo>
                <a:cubicBezTo>
                  <a:pt x="86324" y="46962"/>
                  <a:pt x="85929" y="46779"/>
                  <a:pt x="85625" y="46871"/>
                </a:cubicBezTo>
                <a:cubicBezTo>
                  <a:pt x="85321" y="46931"/>
                  <a:pt x="85169" y="47205"/>
                  <a:pt x="85321" y="47478"/>
                </a:cubicBezTo>
                <a:cubicBezTo>
                  <a:pt x="85443" y="47782"/>
                  <a:pt x="85838" y="47934"/>
                  <a:pt x="86173" y="47874"/>
                </a:cubicBezTo>
                <a:close/>
                <a:moveTo>
                  <a:pt x="87510" y="50427"/>
                </a:moveTo>
                <a:cubicBezTo>
                  <a:pt x="87814" y="50366"/>
                  <a:pt x="87966" y="50093"/>
                  <a:pt x="87814" y="49789"/>
                </a:cubicBezTo>
                <a:cubicBezTo>
                  <a:pt x="87662" y="49515"/>
                  <a:pt x="87267" y="49333"/>
                  <a:pt x="86963" y="49393"/>
                </a:cubicBezTo>
                <a:cubicBezTo>
                  <a:pt x="86659" y="49485"/>
                  <a:pt x="86507" y="49758"/>
                  <a:pt x="86659" y="50001"/>
                </a:cubicBezTo>
                <a:cubicBezTo>
                  <a:pt x="86811" y="50305"/>
                  <a:pt x="87206" y="50518"/>
                  <a:pt x="87510" y="50427"/>
                </a:cubicBezTo>
                <a:close/>
                <a:moveTo>
                  <a:pt x="88817" y="53041"/>
                </a:moveTo>
                <a:cubicBezTo>
                  <a:pt x="89121" y="52980"/>
                  <a:pt x="89273" y="52707"/>
                  <a:pt x="89182" y="52403"/>
                </a:cubicBezTo>
                <a:cubicBezTo>
                  <a:pt x="89030" y="52099"/>
                  <a:pt x="88635" y="51947"/>
                  <a:pt x="88331" y="52038"/>
                </a:cubicBezTo>
                <a:cubicBezTo>
                  <a:pt x="87996" y="52099"/>
                  <a:pt x="87875" y="52372"/>
                  <a:pt x="87996" y="52676"/>
                </a:cubicBezTo>
                <a:cubicBezTo>
                  <a:pt x="88148" y="52950"/>
                  <a:pt x="88513" y="53132"/>
                  <a:pt x="88817" y="53041"/>
                </a:cubicBezTo>
                <a:close/>
                <a:moveTo>
                  <a:pt x="89638" y="54652"/>
                </a:moveTo>
                <a:cubicBezTo>
                  <a:pt x="89334" y="54713"/>
                  <a:pt x="89182" y="54986"/>
                  <a:pt x="89273" y="55290"/>
                </a:cubicBezTo>
                <a:cubicBezTo>
                  <a:pt x="89425" y="55594"/>
                  <a:pt x="89820" y="55776"/>
                  <a:pt x="90124" y="55716"/>
                </a:cubicBezTo>
                <a:cubicBezTo>
                  <a:pt x="90458" y="55624"/>
                  <a:pt x="90580" y="55351"/>
                  <a:pt x="90458" y="55077"/>
                </a:cubicBezTo>
                <a:cubicBezTo>
                  <a:pt x="90337" y="54773"/>
                  <a:pt x="89972" y="54621"/>
                  <a:pt x="89638" y="54652"/>
                </a:cubicBezTo>
                <a:close/>
                <a:moveTo>
                  <a:pt x="90914" y="57296"/>
                </a:moveTo>
                <a:cubicBezTo>
                  <a:pt x="90610" y="57387"/>
                  <a:pt x="90458" y="57661"/>
                  <a:pt x="90580" y="57935"/>
                </a:cubicBezTo>
                <a:cubicBezTo>
                  <a:pt x="90732" y="58269"/>
                  <a:pt x="91097" y="58451"/>
                  <a:pt x="91401" y="58360"/>
                </a:cubicBezTo>
                <a:cubicBezTo>
                  <a:pt x="91765" y="58299"/>
                  <a:pt x="91857" y="58026"/>
                  <a:pt x="91765" y="57722"/>
                </a:cubicBezTo>
                <a:cubicBezTo>
                  <a:pt x="91644" y="57418"/>
                  <a:pt x="91249" y="57235"/>
                  <a:pt x="90914" y="57296"/>
                </a:cubicBezTo>
                <a:close/>
                <a:moveTo>
                  <a:pt x="92221" y="59941"/>
                </a:moveTo>
                <a:cubicBezTo>
                  <a:pt x="91857" y="60001"/>
                  <a:pt x="91765" y="60275"/>
                  <a:pt x="91857" y="60579"/>
                </a:cubicBezTo>
                <a:cubicBezTo>
                  <a:pt x="92008" y="60883"/>
                  <a:pt x="92404" y="61065"/>
                  <a:pt x="92708" y="60974"/>
                </a:cubicBezTo>
                <a:cubicBezTo>
                  <a:pt x="93042" y="60913"/>
                  <a:pt x="93164" y="60640"/>
                  <a:pt x="93042" y="60336"/>
                </a:cubicBezTo>
                <a:cubicBezTo>
                  <a:pt x="92920" y="60032"/>
                  <a:pt x="92556" y="59880"/>
                  <a:pt x="92221" y="59941"/>
                </a:cubicBezTo>
                <a:close/>
                <a:moveTo>
                  <a:pt x="93498" y="62585"/>
                </a:moveTo>
                <a:cubicBezTo>
                  <a:pt x="93164" y="62676"/>
                  <a:pt x="93042" y="62919"/>
                  <a:pt x="93164" y="63193"/>
                </a:cubicBezTo>
                <a:cubicBezTo>
                  <a:pt x="93316" y="63497"/>
                  <a:pt x="93680" y="63679"/>
                  <a:pt x="93984" y="63619"/>
                </a:cubicBezTo>
                <a:cubicBezTo>
                  <a:pt x="94349" y="63527"/>
                  <a:pt x="94501" y="63254"/>
                  <a:pt x="94349" y="62980"/>
                </a:cubicBezTo>
                <a:cubicBezTo>
                  <a:pt x="94227" y="62707"/>
                  <a:pt x="93832" y="62524"/>
                  <a:pt x="93498" y="62585"/>
                </a:cubicBezTo>
                <a:close/>
                <a:moveTo>
                  <a:pt x="94805" y="65199"/>
                </a:moveTo>
                <a:cubicBezTo>
                  <a:pt x="94440" y="65290"/>
                  <a:pt x="94288" y="65564"/>
                  <a:pt x="94440" y="65807"/>
                </a:cubicBezTo>
                <a:cubicBezTo>
                  <a:pt x="94592" y="66111"/>
                  <a:pt x="94987" y="66324"/>
                  <a:pt x="95291" y="66233"/>
                </a:cubicBezTo>
                <a:cubicBezTo>
                  <a:pt x="95626" y="66172"/>
                  <a:pt x="95778" y="65898"/>
                  <a:pt x="95626" y="65594"/>
                </a:cubicBezTo>
                <a:cubicBezTo>
                  <a:pt x="95504" y="65321"/>
                  <a:pt x="95139" y="65169"/>
                  <a:pt x="94805" y="65199"/>
                </a:cubicBezTo>
                <a:close/>
                <a:moveTo>
                  <a:pt x="96082" y="67874"/>
                </a:moveTo>
                <a:cubicBezTo>
                  <a:pt x="95747" y="67935"/>
                  <a:pt x="95595" y="68208"/>
                  <a:pt x="95747" y="68482"/>
                </a:cubicBezTo>
                <a:cubicBezTo>
                  <a:pt x="95899" y="68786"/>
                  <a:pt x="96264" y="68968"/>
                  <a:pt x="96568" y="68907"/>
                </a:cubicBezTo>
                <a:cubicBezTo>
                  <a:pt x="96933" y="68816"/>
                  <a:pt x="97085" y="68543"/>
                  <a:pt x="96933" y="68239"/>
                </a:cubicBezTo>
                <a:cubicBezTo>
                  <a:pt x="96811" y="67995"/>
                  <a:pt x="96416" y="67783"/>
                  <a:pt x="96082" y="67874"/>
                </a:cubicBezTo>
                <a:close/>
                <a:moveTo>
                  <a:pt x="97389" y="70488"/>
                </a:moveTo>
                <a:cubicBezTo>
                  <a:pt x="97024" y="70579"/>
                  <a:pt x="96872" y="70822"/>
                  <a:pt x="97024" y="71096"/>
                </a:cubicBezTo>
                <a:cubicBezTo>
                  <a:pt x="97176" y="71400"/>
                  <a:pt x="97571" y="71582"/>
                  <a:pt x="97875" y="71521"/>
                </a:cubicBezTo>
                <a:cubicBezTo>
                  <a:pt x="98209" y="71430"/>
                  <a:pt x="98361" y="71187"/>
                  <a:pt x="98209" y="70883"/>
                </a:cubicBezTo>
                <a:cubicBezTo>
                  <a:pt x="98088" y="70640"/>
                  <a:pt x="97723" y="70458"/>
                  <a:pt x="97389" y="70488"/>
                </a:cubicBezTo>
                <a:close/>
                <a:moveTo>
                  <a:pt x="63041" y="3253"/>
                </a:moveTo>
                <a:cubicBezTo>
                  <a:pt x="63376" y="3131"/>
                  <a:pt x="63558" y="2827"/>
                  <a:pt x="63437" y="2554"/>
                </a:cubicBezTo>
                <a:cubicBezTo>
                  <a:pt x="63345" y="2280"/>
                  <a:pt x="62950" y="2189"/>
                  <a:pt x="62616" y="2280"/>
                </a:cubicBezTo>
                <a:cubicBezTo>
                  <a:pt x="62281" y="2402"/>
                  <a:pt x="62069" y="2706"/>
                  <a:pt x="62190" y="2979"/>
                </a:cubicBezTo>
                <a:cubicBezTo>
                  <a:pt x="62312" y="3253"/>
                  <a:pt x="62677" y="3344"/>
                  <a:pt x="63041" y="3253"/>
                </a:cubicBezTo>
                <a:close/>
                <a:moveTo>
                  <a:pt x="64166" y="5715"/>
                </a:moveTo>
                <a:cubicBezTo>
                  <a:pt x="64500" y="5593"/>
                  <a:pt x="64713" y="5289"/>
                  <a:pt x="64561" y="5016"/>
                </a:cubicBezTo>
                <a:cubicBezTo>
                  <a:pt x="64440" y="4773"/>
                  <a:pt x="64014" y="4621"/>
                  <a:pt x="63680" y="4712"/>
                </a:cubicBezTo>
                <a:cubicBezTo>
                  <a:pt x="63345" y="4833"/>
                  <a:pt x="63133" y="5137"/>
                  <a:pt x="63285" y="5411"/>
                </a:cubicBezTo>
                <a:cubicBezTo>
                  <a:pt x="63437" y="5685"/>
                  <a:pt x="63832" y="5837"/>
                  <a:pt x="64166" y="5715"/>
                </a:cubicBezTo>
                <a:close/>
                <a:moveTo>
                  <a:pt x="65807" y="7569"/>
                </a:moveTo>
                <a:cubicBezTo>
                  <a:pt x="65655" y="7296"/>
                  <a:pt x="65260" y="7144"/>
                  <a:pt x="64926" y="7235"/>
                </a:cubicBezTo>
                <a:cubicBezTo>
                  <a:pt x="64592" y="7296"/>
                  <a:pt x="64409" y="7599"/>
                  <a:pt x="64561" y="7903"/>
                </a:cubicBezTo>
                <a:cubicBezTo>
                  <a:pt x="64713" y="8177"/>
                  <a:pt x="65078" y="8329"/>
                  <a:pt x="65412" y="8268"/>
                </a:cubicBezTo>
                <a:cubicBezTo>
                  <a:pt x="65807" y="8147"/>
                  <a:pt x="65959" y="7843"/>
                  <a:pt x="65807" y="7569"/>
                </a:cubicBezTo>
                <a:close/>
                <a:moveTo>
                  <a:pt x="66263" y="9818"/>
                </a:moveTo>
                <a:cubicBezTo>
                  <a:pt x="65929" y="9879"/>
                  <a:pt x="65777" y="10183"/>
                  <a:pt x="65929" y="10487"/>
                </a:cubicBezTo>
                <a:cubicBezTo>
                  <a:pt x="66081" y="10761"/>
                  <a:pt x="66476" y="10943"/>
                  <a:pt x="66841" y="10852"/>
                </a:cubicBezTo>
                <a:cubicBezTo>
                  <a:pt x="67175" y="10761"/>
                  <a:pt x="67327" y="10457"/>
                  <a:pt x="67175" y="10153"/>
                </a:cubicBezTo>
                <a:cubicBezTo>
                  <a:pt x="66993" y="9849"/>
                  <a:pt x="66598" y="9697"/>
                  <a:pt x="66263" y="9818"/>
                </a:cubicBezTo>
                <a:close/>
                <a:moveTo>
                  <a:pt x="67631" y="12402"/>
                </a:moveTo>
                <a:cubicBezTo>
                  <a:pt x="67297" y="12463"/>
                  <a:pt x="67145" y="12767"/>
                  <a:pt x="67297" y="13071"/>
                </a:cubicBezTo>
                <a:cubicBezTo>
                  <a:pt x="67449" y="13375"/>
                  <a:pt x="67844" y="13527"/>
                  <a:pt x="68209" y="13466"/>
                </a:cubicBezTo>
                <a:cubicBezTo>
                  <a:pt x="68543" y="13375"/>
                  <a:pt x="68695" y="13071"/>
                  <a:pt x="68543" y="12767"/>
                </a:cubicBezTo>
                <a:cubicBezTo>
                  <a:pt x="68391" y="12463"/>
                  <a:pt x="67965" y="12311"/>
                  <a:pt x="67631" y="12402"/>
                </a:cubicBezTo>
                <a:close/>
                <a:moveTo>
                  <a:pt x="69029" y="15046"/>
                </a:moveTo>
                <a:cubicBezTo>
                  <a:pt x="68695" y="15138"/>
                  <a:pt x="68543" y="15442"/>
                  <a:pt x="68695" y="15745"/>
                </a:cubicBezTo>
                <a:cubicBezTo>
                  <a:pt x="68847" y="16049"/>
                  <a:pt x="69273" y="16201"/>
                  <a:pt x="69576" y="16110"/>
                </a:cubicBezTo>
                <a:cubicBezTo>
                  <a:pt x="69911" y="16049"/>
                  <a:pt x="70063" y="15745"/>
                  <a:pt x="69911" y="15442"/>
                </a:cubicBezTo>
                <a:cubicBezTo>
                  <a:pt x="69789" y="15138"/>
                  <a:pt x="69364" y="14986"/>
                  <a:pt x="69029" y="15046"/>
                </a:cubicBezTo>
                <a:close/>
                <a:moveTo>
                  <a:pt x="70488" y="17721"/>
                </a:moveTo>
                <a:cubicBezTo>
                  <a:pt x="70124" y="17782"/>
                  <a:pt x="70032" y="18086"/>
                  <a:pt x="70184" y="18390"/>
                </a:cubicBezTo>
                <a:cubicBezTo>
                  <a:pt x="70336" y="18694"/>
                  <a:pt x="70701" y="18846"/>
                  <a:pt x="71035" y="18785"/>
                </a:cubicBezTo>
                <a:cubicBezTo>
                  <a:pt x="71400" y="18694"/>
                  <a:pt x="71491" y="18390"/>
                  <a:pt x="71370" y="18086"/>
                </a:cubicBezTo>
                <a:cubicBezTo>
                  <a:pt x="71187" y="17843"/>
                  <a:pt x="70823" y="17630"/>
                  <a:pt x="70488" y="17721"/>
                </a:cubicBezTo>
                <a:close/>
                <a:moveTo>
                  <a:pt x="71887" y="20426"/>
                </a:moveTo>
                <a:cubicBezTo>
                  <a:pt x="71552" y="20487"/>
                  <a:pt x="71400" y="20791"/>
                  <a:pt x="71552" y="21065"/>
                </a:cubicBezTo>
                <a:cubicBezTo>
                  <a:pt x="71643" y="21338"/>
                  <a:pt x="72039" y="21521"/>
                  <a:pt x="72342" y="21429"/>
                </a:cubicBezTo>
                <a:cubicBezTo>
                  <a:pt x="72677" y="21369"/>
                  <a:pt x="72829" y="21065"/>
                  <a:pt x="72707" y="20791"/>
                </a:cubicBezTo>
                <a:cubicBezTo>
                  <a:pt x="72555" y="20487"/>
                  <a:pt x="72190" y="20335"/>
                  <a:pt x="71887" y="20426"/>
                </a:cubicBezTo>
                <a:close/>
                <a:moveTo>
                  <a:pt x="73649" y="23253"/>
                </a:moveTo>
                <a:cubicBezTo>
                  <a:pt x="73558" y="23010"/>
                  <a:pt x="73224" y="22858"/>
                  <a:pt x="72890" y="22919"/>
                </a:cubicBezTo>
                <a:cubicBezTo>
                  <a:pt x="72525" y="22980"/>
                  <a:pt x="72373" y="23253"/>
                  <a:pt x="72464" y="23527"/>
                </a:cubicBezTo>
                <a:cubicBezTo>
                  <a:pt x="72525" y="23800"/>
                  <a:pt x="72890" y="23952"/>
                  <a:pt x="73194" y="23861"/>
                </a:cubicBezTo>
                <a:cubicBezTo>
                  <a:pt x="73528" y="23831"/>
                  <a:pt x="73741" y="23527"/>
                  <a:pt x="73649" y="23253"/>
                </a:cubicBezTo>
                <a:close/>
                <a:moveTo>
                  <a:pt x="73832" y="26232"/>
                </a:moveTo>
                <a:cubicBezTo>
                  <a:pt x="74136" y="26141"/>
                  <a:pt x="74349" y="25898"/>
                  <a:pt x="74288" y="25654"/>
                </a:cubicBezTo>
                <a:cubicBezTo>
                  <a:pt x="74197" y="25381"/>
                  <a:pt x="73893" y="25290"/>
                  <a:pt x="73589" y="25320"/>
                </a:cubicBezTo>
                <a:cubicBezTo>
                  <a:pt x="73285" y="25381"/>
                  <a:pt x="73072" y="25654"/>
                  <a:pt x="73133" y="25898"/>
                </a:cubicBezTo>
                <a:cubicBezTo>
                  <a:pt x="73224" y="26141"/>
                  <a:pt x="73528" y="26293"/>
                  <a:pt x="73832" y="26232"/>
                </a:cubicBezTo>
                <a:close/>
                <a:moveTo>
                  <a:pt x="74166" y="27600"/>
                </a:moveTo>
                <a:cubicBezTo>
                  <a:pt x="73862" y="27661"/>
                  <a:pt x="73619" y="27904"/>
                  <a:pt x="73680" y="28177"/>
                </a:cubicBezTo>
                <a:cubicBezTo>
                  <a:pt x="73710" y="28390"/>
                  <a:pt x="74014" y="28542"/>
                  <a:pt x="74349" y="28512"/>
                </a:cubicBezTo>
                <a:cubicBezTo>
                  <a:pt x="74653" y="28420"/>
                  <a:pt x="74896" y="28208"/>
                  <a:pt x="74835" y="27934"/>
                </a:cubicBezTo>
                <a:cubicBezTo>
                  <a:pt x="74774" y="27661"/>
                  <a:pt x="74470" y="27509"/>
                  <a:pt x="74166" y="27600"/>
                </a:cubicBezTo>
                <a:close/>
                <a:moveTo>
                  <a:pt x="74653" y="29849"/>
                </a:moveTo>
                <a:cubicBezTo>
                  <a:pt x="74349" y="29910"/>
                  <a:pt x="74136" y="30153"/>
                  <a:pt x="74197" y="30396"/>
                </a:cubicBezTo>
                <a:cubicBezTo>
                  <a:pt x="74288" y="30670"/>
                  <a:pt x="74592" y="30822"/>
                  <a:pt x="74896" y="30761"/>
                </a:cubicBezTo>
                <a:cubicBezTo>
                  <a:pt x="75200" y="30670"/>
                  <a:pt x="75412" y="30457"/>
                  <a:pt x="75352" y="30183"/>
                </a:cubicBezTo>
                <a:cubicBezTo>
                  <a:pt x="75260" y="29940"/>
                  <a:pt x="74957" y="29788"/>
                  <a:pt x="74653" y="29849"/>
                </a:cubicBezTo>
                <a:close/>
                <a:moveTo>
                  <a:pt x="75960" y="32524"/>
                </a:moveTo>
                <a:cubicBezTo>
                  <a:pt x="75868" y="32281"/>
                  <a:pt x="75564" y="32129"/>
                  <a:pt x="75230" y="32159"/>
                </a:cubicBezTo>
                <a:cubicBezTo>
                  <a:pt x="74926" y="32190"/>
                  <a:pt x="74744" y="32463"/>
                  <a:pt x="74805" y="32737"/>
                </a:cubicBezTo>
                <a:cubicBezTo>
                  <a:pt x="74896" y="32980"/>
                  <a:pt x="75230" y="33132"/>
                  <a:pt x="75534" y="33101"/>
                </a:cubicBezTo>
                <a:cubicBezTo>
                  <a:pt x="75868" y="33071"/>
                  <a:pt x="76020" y="32797"/>
                  <a:pt x="75960" y="32524"/>
                </a:cubicBezTo>
                <a:close/>
                <a:moveTo>
                  <a:pt x="75716" y="35199"/>
                </a:moveTo>
                <a:cubicBezTo>
                  <a:pt x="75838" y="35442"/>
                  <a:pt x="76172" y="35655"/>
                  <a:pt x="76507" y="35624"/>
                </a:cubicBezTo>
                <a:cubicBezTo>
                  <a:pt x="76841" y="35563"/>
                  <a:pt x="76963" y="35259"/>
                  <a:pt x="76871" y="35016"/>
                </a:cubicBezTo>
                <a:cubicBezTo>
                  <a:pt x="76750" y="34743"/>
                  <a:pt x="76415" y="34560"/>
                  <a:pt x="76112" y="34591"/>
                </a:cubicBezTo>
                <a:cubicBezTo>
                  <a:pt x="75747" y="34652"/>
                  <a:pt x="75595" y="34895"/>
                  <a:pt x="75716" y="35199"/>
                </a:cubicBezTo>
                <a:close/>
                <a:moveTo>
                  <a:pt x="77814" y="38238"/>
                </a:moveTo>
                <a:cubicBezTo>
                  <a:pt x="78118" y="38208"/>
                  <a:pt x="78270" y="37904"/>
                  <a:pt x="78118" y="37630"/>
                </a:cubicBezTo>
                <a:cubicBezTo>
                  <a:pt x="77966" y="37326"/>
                  <a:pt x="77631" y="37174"/>
                  <a:pt x="77297" y="37205"/>
                </a:cubicBezTo>
                <a:cubicBezTo>
                  <a:pt x="76993" y="37235"/>
                  <a:pt x="76841" y="37509"/>
                  <a:pt x="76993" y="37813"/>
                </a:cubicBezTo>
                <a:cubicBezTo>
                  <a:pt x="77115" y="38086"/>
                  <a:pt x="77479" y="38269"/>
                  <a:pt x="77814" y="38238"/>
                </a:cubicBezTo>
                <a:close/>
                <a:moveTo>
                  <a:pt x="79151" y="40822"/>
                </a:moveTo>
                <a:cubicBezTo>
                  <a:pt x="79455" y="40791"/>
                  <a:pt x="79607" y="40518"/>
                  <a:pt x="79455" y="40214"/>
                </a:cubicBezTo>
                <a:cubicBezTo>
                  <a:pt x="79303" y="39940"/>
                  <a:pt x="78908" y="39758"/>
                  <a:pt x="78604" y="39788"/>
                </a:cubicBezTo>
                <a:cubicBezTo>
                  <a:pt x="78300" y="39819"/>
                  <a:pt x="78148" y="40092"/>
                  <a:pt x="78300" y="40396"/>
                </a:cubicBezTo>
                <a:cubicBezTo>
                  <a:pt x="78452" y="40670"/>
                  <a:pt x="78847" y="40852"/>
                  <a:pt x="79151" y="40822"/>
                </a:cubicBezTo>
                <a:close/>
                <a:moveTo>
                  <a:pt x="80519" y="43314"/>
                </a:moveTo>
                <a:cubicBezTo>
                  <a:pt x="80823" y="43284"/>
                  <a:pt x="80975" y="43010"/>
                  <a:pt x="80823" y="42767"/>
                </a:cubicBezTo>
                <a:cubicBezTo>
                  <a:pt x="80671" y="42494"/>
                  <a:pt x="80276" y="42311"/>
                  <a:pt x="79972" y="42342"/>
                </a:cubicBezTo>
                <a:cubicBezTo>
                  <a:pt x="79668" y="42372"/>
                  <a:pt x="79516" y="42646"/>
                  <a:pt x="79668" y="42919"/>
                </a:cubicBezTo>
                <a:cubicBezTo>
                  <a:pt x="79820" y="43162"/>
                  <a:pt x="80154" y="43375"/>
                  <a:pt x="80519" y="43314"/>
                </a:cubicBezTo>
                <a:close/>
                <a:moveTo>
                  <a:pt x="81887" y="45837"/>
                </a:moveTo>
                <a:cubicBezTo>
                  <a:pt x="82191" y="45807"/>
                  <a:pt x="82343" y="45533"/>
                  <a:pt x="82191" y="45260"/>
                </a:cubicBezTo>
                <a:cubicBezTo>
                  <a:pt x="82039" y="44986"/>
                  <a:pt x="81644" y="44804"/>
                  <a:pt x="81340" y="44834"/>
                </a:cubicBezTo>
                <a:cubicBezTo>
                  <a:pt x="81036" y="44895"/>
                  <a:pt x="80884" y="45138"/>
                  <a:pt x="81036" y="45412"/>
                </a:cubicBezTo>
                <a:cubicBezTo>
                  <a:pt x="81157" y="45685"/>
                  <a:pt x="81522" y="45868"/>
                  <a:pt x="81887" y="45837"/>
                </a:cubicBezTo>
                <a:close/>
                <a:moveTo>
                  <a:pt x="83255" y="48330"/>
                </a:moveTo>
                <a:cubicBezTo>
                  <a:pt x="83558" y="48299"/>
                  <a:pt x="83710" y="48026"/>
                  <a:pt x="83558" y="47782"/>
                </a:cubicBezTo>
                <a:cubicBezTo>
                  <a:pt x="83407" y="47509"/>
                  <a:pt x="83011" y="47327"/>
                  <a:pt x="82707" y="47357"/>
                </a:cubicBezTo>
                <a:cubicBezTo>
                  <a:pt x="82403" y="47387"/>
                  <a:pt x="82251" y="47661"/>
                  <a:pt x="82403" y="47934"/>
                </a:cubicBezTo>
                <a:cubicBezTo>
                  <a:pt x="82525" y="48178"/>
                  <a:pt x="82890" y="48390"/>
                  <a:pt x="83255" y="48330"/>
                </a:cubicBezTo>
                <a:close/>
                <a:moveTo>
                  <a:pt x="84562" y="50883"/>
                </a:moveTo>
                <a:cubicBezTo>
                  <a:pt x="84866" y="50852"/>
                  <a:pt x="85017" y="50579"/>
                  <a:pt x="84866" y="50305"/>
                </a:cubicBezTo>
                <a:cubicBezTo>
                  <a:pt x="84714" y="50062"/>
                  <a:pt x="84349" y="49849"/>
                  <a:pt x="84045" y="49910"/>
                </a:cubicBezTo>
                <a:cubicBezTo>
                  <a:pt x="83741" y="49941"/>
                  <a:pt x="83589" y="50214"/>
                  <a:pt x="83741" y="50457"/>
                </a:cubicBezTo>
                <a:cubicBezTo>
                  <a:pt x="83893" y="50731"/>
                  <a:pt x="84258" y="50913"/>
                  <a:pt x="84562" y="50883"/>
                </a:cubicBezTo>
                <a:close/>
                <a:moveTo>
                  <a:pt x="85899" y="53497"/>
                </a:moveTo>
                <a:cubicBezTo>
                  <a:pt x="86203" y="53466"/>
                  <a:pt x="86355" y="53193"/>
                  <a:pt x="86203" y="52889"/>
                </a:cubicBezTo>
                <a:cubicBezTo>
                  <a:pt x="86051" y="52585"/>
                  <a:pt x="85686" y="52403"/>
                  <a:pt x="85382" y="52433"/>
                </a:cubicBezTo>
                <a:cubicBezTo>
                  <a:pt x="85078" y="52494"/>
                  <a:pt x="84926" y="52737"/>
                  <a:pt x="85078" y="53010"/>
                </a:cubicBezTo>
                <a:cubicBezTo>
                  <a:pt x="85230" y="53314"/>
                  <a:pt x="85565" y="53558"/>
                  <a:pt x="85899" y="53497"/>
                </a:cubicBezTo>
                <a:close/>
                <a:moveTo>
                  <a:pt x="86689" y="55108"/>
                </a:moveTo>
                <a:cubicBezTo>
                  <a:pt x="86385" y="55138"/>
                  <a:pt x="86233" y="55412"/>
                  <a:pt x="86355" y="55685"/>
                </a:cubicBezTo>
                <a:cubicBezTo>
                  <a:pt x="86507" y="55989"/>
                  <a:pt x="86902" y="56172"/>
                  <a:pt x="87206" y="56141"/>
                </a:cubicBezTo>
                <a:cubicBezTo>
                  <a:pt x="87510" y="56080"/>
                  <a:pt x="87662" y="55837"/>
                  <a:pt x="87540" y="55533"/>
                </a:cubicBezTo>
                <a:cubicBezTo>
                  <a:pt x="87388" y="55260"/>
                  <a:pt x="86993" y="55077"/>
                  <a:pt x="86689" y="55108"/>
                </a:cubicBezTo>
                <a:close/>
                <a:moveTo>
                  <a:pt x="87966" y="57752"/>
                </a:moveTo>
                <a:cubicBezTo>
                  <a:pt x="87662" y="57813"/>
                  <a:pt x="87510" y="58056"/>
                  <a:pt x="87601" y="58330"/>
                </a:cubicBezTo>
                <a:cubicBezTo>
                  <a:pt x="87753" y="58634"/>
                  <a:pt x="88148" y="58816"/>
                  <a:pt x="88452" y="58786"/>
                </a:cubicBezTo>
                <a:cubicBezTo>
                  <a:pt x="88756" y="58755"/>
                  <a:pt x="88908" y="58482"/>
                  <a:pt x="88787" y="58208"/>
                </a:cubicBezTo>
                <a:cubicBezTo>
                  <a:pt x="88665" y="57904"/>
                  <a:pt x="88300" y="57722"/>
                  <a:pt x="87966" y="57752"/>
                </a:cubicBezTo>
                <a:close/>
                <a:moveTo>
                  <a:pt x="89242" y="60397"/>
                </a:moveTo>
                <a:cubicBezTo>
                  <a:pt x="88939" y="60427"/>
                  <a:pt x="88787" y="60640"/>
                  <a:pt x="88908" y="60944"/>
                </a:cubicBezTo>
                <a:cubicBezTo>
                  <a:pt x="89060" y="61248"/>
                  <a:pt x="89425" y="61460"/>
                  <a:pt x="89729" y="61400"/>
                </a:cubicBezTo>
                <a:cubicBezTo>
                  <a:pt x="90094" y="61369"/>
                  <a:pt x="90185" y="61096"/>
                  <a:pt x="90094" y="60853"/>
                </a:cubicBezTo>
                <a:cubicBezTo>
                  <a:pt x="89972" y="60549"/>
                  <a:pt x="89577" y="60336"/>
                  <a:pt x="89242" y="60397"/>
                </a:cubicBezTo>
                <a:close/>
                <a:moveTo>
                  <a:pt x="90549" y="62980"/>
                </a:moveTo>
                <a:cubicBezTo>
                  <a:pt x="90185" y="63011"/>
                  <a:pt x="90094" y="63223"/>
                  <a:pt x="90185" y="63527"/>
                </a:cubicBezTo>
                <a:cubicBezTo>
                  <a:pt x="90337" y="63801"/>
                  <a:pt x="90732" y="64044"/>
                  <a:pt x="91036" y="63983"/>
                </a:cubicBezTo>
                <a:cubicBezTo>
                  <a:pt x="91370" y="63953"/>
                  <a:pt x="91492" y="63679"/>
                  <a:pt x="91370" y="63436"/>
                </a:cubicBezTo>
                <a:cubicBezTo>
                  <a:pt x="91218" y="63163"/>
                  <a:pt x="90853" y="62980"/>
                  <a:pt x="90549" y="62980"/>
                </a:cubicBezTo>
                <a:close/>
                <a:moveTo>
                  <a:pt x="91796" y="65594"/>
                </a:moveTo>
                <a:cubicBezTo>
                  <a:pt x="91461" y="65625"/>
                  <a:pt x="91309" y="65868"/>
                  <a:pt x="91461" y="66172"/>
                </a:cubicBezTo>
                <a:cubicBezTo>
                  <a:pt x="91613" y="66476"/>
                  <a:pt x="91978" y="66658"/>
                  <a:pt x="92282" y="66628"/>
                </a:cubicBezTo>
                <a:cubicBezTo>
                  <a:pt x="92616" y="66567"/>
                  <a:pt x="92768" y="66354"/>
                  <a:pt x="92616" y="66050"/>
                </a:cubicBezTo>
                <a:cubicBezTo>
                  <a:pt x="92525" y="65777"/>
                  <a:pt x="92130" y="65564"/>
                  <a:pt x="91796" y="65594"/>
                </a:cubicBezTo>
                <a:close/>
                <a:moveTo>
                  <a:pt x="93072" y="68208"/>
                </a:moveTo>
                <a:cubicBezTo>
                  <a:pt x="92738" y="68239"/>
                  <a:pt x="92586" y="68482"/>
                  <a:pt x="92738" y="68786"/>
                </a:cubicBezTo>
                <a:cubicBezTo>
                  <a:pt x="92890" y="69090"/>
                  <a:pt x="93285" y="69272"/>
                  <a:pt x="93589" y="69272"/>
                </a:cubicBezTo>
                <a:cubicBezTo>
                  <a:pt x="93923" y="69242"/>
                  <a:pt x="94075" y="68999"/>
                  <a:pt x="93923" y="68695"/>
                </a:cubicBezTo>
                <a:cubicBezTo>
                  <a:pt x="93802" y="68391"/>
                  <a:pt x="93437" y="68208"/>
                  <a:pt x="93072" y="68208"/>
                </a:cubicBezTo>
                <a:close/>
                <a:moveTo>
                  <a:pt x="94379" y="70883"/>
                </a:moveTo>
                <a:cubicBezTo>
                  <a:pt x="94045" y="70913"/>
                  <a:pt x="93893" y="71126"/>
                  <a:pt x="94045" y="71430"/>
                </a:cubicBezTo>
                <a:cubicBezTo>
                  <a:pt x="94197" y="71734"/>
                  <a:pt x="94562" y="71947"/>
                  <a:pt x="94866" y="71947"/>
                </a:cubicBezTo>
                <a:cubicBezTo>
                  <a:pt x="95200" y="71886"/>
                  <a:pt x="95352" y="71673"/>
                  <a:pt x="95200" y="71369"/>
                </a:cubicBezTo>
                <a:cubicBezTo>
                  <a:pt x="95109" y="71065"/>
                  <a:pt x="94714" y="70822"/>
                  <a:pt x="94379" y="70883"/>
                </a:cubicBezTo>
                <a:close/>
                <a:moveTo>
                  <a:pt x="59941" y="4256"/>
                </a:moveTo>
                <a:cubicBezTo>
                  <a:pt x="60306" y="4165"/>
                  <a:pt x="60458" y="3861"/>
                  <a:pt x="60336" y="3618"/>
                </a:cubicBezTo>
                <a:cubicBezTo>
                  <a:pt x="60215" y="3344"/>
                  <a:pt x="59880" y="3283"/>
                  <a:pt x="59576" y="3405"/>
                </a:cubicBezTo>
                <a:cubicBezTo>
                  <a:pt x="59242" y="3496"/>
                  <a:pt x="59090" y="3800"/>
                  <a:pt x="59151" y="4043"/>
                </a:cubicBezTo>
                <a:cubicBezTo>
                  <a:pt x="59272" y="4256"/>
                  <a:pt x="59607" y="4378"/>
                  <a:pt x="59941" y="4256"/>
                </a:cubicBezTo>
                <a:close/>
                <a:moveTo>
                  <a:pt x="61005" y="6627"/>
                </a:moveTo>
                <a:cubicBezTo>
                  <a:pt x="61370" y="6505"/>
                  <a:pt x="61522" y="6232"/>
                  <a:pt x="61400" y="5989"/>
                </a:cubicBezTo>
                <a:cubicBezTo>
                  <a:pt x="61278" y="5715"/>
                  <a:pt x="60914" y="5593"/>
                  <a:pt x="60549" y="5685"/>
                </a:cubicBezTo>
                <a:cubicBezTo>
                  <a:pt x="60215" y="5776"/>
                  <a:pt x="60063" y="6049"/>
                  <a:pt x="60184" y="6323"/>
                </a:cubicBezTo>
                <a:cubicBezTo>
                  <a:pt x="60336" y="6596"/>
                  <a:pt x="60701" y="6688"/>
                  <a:pt x="61005" y="6627"/>
                </a:cubicBezTo>
                <a:close/>
                <a:moveTo>
                  <a:pt x="62646" y="8420"/>
                </a:moveTo>
                <a:cubicBezTo>
                  <a:pt x="62494" y="8147"/>
                  <a:pt x="62130" y="7995"/>
                  <a:pt x="61765" y="8055"/>
                </a:cubicBezTo>
                <a:cubicBezTo>
                  <a:pt x="61430" y="8147"/>
                  <a:pt x="61278" y="8451"/>
                  <a:pt x="61400" y="8724"/>
                </a:cubicBezTo>
                <a:cubicBezTo>
                  <a:pt x="61552" y="8967"/>
                  <a:pt x="61917" y="9119"/>
                  <a:pt x="62281" y="9058"/>
                </a:cubicBezTo>
                <a:cubicBezTo>
                  <a:pt x="62616" y="8967"/>
                  <a:pt x="62768" y="8663"/>
                  <a:pt x="62646" y="8420"/>
                </a:cubicBezTo>
                <a:close/>
                <a:moveTo>
                  <a:pt x="63072" y="10578"/>
                </a:moveTo>
                <a:cubicBezTo>
                  <a:pt x="62737" y="10639"/>
                  <a:pt x="62585" y="10943"/>
                  <a:pt x="62737" y="11217"/>
                </a:cubicBezTo>
                <a:cubicBezTo>
                  <a:pt x="62889" y="11490"/>
                  <a:pt x="63254" y="11642"/>
                  <a:pt x="63589" y="11551"/>
                </a:cubicBezTo>
                <a:cubicBezTo>
                  <a:pt x="63953" y="11490"/>
                  <a:pt x="64105" y="11186"/>
                  <a:pt x="63953" y="10913"/>
                </a:cubicBezTo>
                <a:cubicBezTo>
                  <a:pt x="63832" y="10639"/>
                  <a:pt x="63406" y="10487"/>
                  <a:pt x="63072" y="10578"/>
                </a:cubicBezTo>
                <a:close/>
                <a:moveTo>
                  <a:pt x="64500" y="13162"/>
                </a:moveTo>
                <a:cubicBezTo>
                  <a:pt x="64166" y="13223"/>
                  <a:pt x="64014" y="13527"/>
                  <a:pt x="64166" y="13800"/>
                </a:cubicBezTo>
                <a:cubicBezTo>
                  <a:pt x="64318" y="14074"/>
                  <a:pt x="64744" y="14256"/>
                  <a:pt x="65078" y="14195"/>
                </a:cubicBezTo>
                <a:cubicBezTo>
                  <a:pt x="65412" y="14104"/>
                  <a:pt x="65595" y="13800"/>
                  <a:pt x="65412" y="13527"/>
                </a:cubicBezTo>
                <a:cubicBezTo>
                  <a:pt x="65230" y="13223"/>
                  <a:pt x="64804" y="13071"/>
                  <a:pt x="64500" y="13162"/>
                </a:cubicBezTo>
                <a:close/>
                <a:moveTo>
                  <a:pt x="65959" y="15776"/>
                </a:moveTo>
                <a:cubicBezTo>
                  <a:pt x="65625" y="15867"/>
                  <a:pt x="65503" y="16171"/>
                  <a:pt x="65655" y="16414"/>
                </a:cubicBezTo>
                <a:cubicBezTo>
                  <a:pt x="65807" y="16718"/>
                  <a:pt x="66233" y="16870"/>
                  <a:pt x="66567" y="16809"/>
                </a:cubicBezTo>
                <a:cubicBezTo>
                  <a:pt x="66902" y="16718"/>
                  <a:pt x="67023" y="16414"/>
                  <a:pt x="66871" y="16171"/>
                </a:cubicBezTo>
                <a:cubicBezTo>
                  <a:pt x="66719" y="15867"/>
                  <a:pt x="66294" y="15715"/>
                  <a:pt x="65959" y="15776"/>
                </a:cubicBezTo>
                <a:close/>
                <a:moveTo>
                  <a:pt x="67449" y="18451"/>
                </a:moveTo>
                <a:cubicBezTo>
                  <a:pt x="67084" y="18511"/>
                  <a:pt x="66993" y="18815"/>
                  <a:pt x="67145" y="19089"/>
                </a:cubicBezTo>
                <a:cubicBezTo>
                  <a:pt x="67297" y="19393"/>
                  <a:pt x="67692" y="19545"/>
                  <a:pt x="67996" y="19454"/>
                </a:cubicBezTo>
                <a:cubicBezTo>
                  <a:pt x="68361" y="19393"/>
                  <a:pt x="68452" y="19089"/>
                  <a:pt x="68300" y="18815"/>
                </a:cubicBezTo>
                <a:cubicBezTo>
                  <a:pt x="68209" y="18511"/>
                  <a:pt x="67783" y="18360"/>
                  <a:pt x="67449" y="18451"/>
                </a:cubicBezTo>
                <a:close/>
                <a:moveTo>
                  <a:pt x="68908" y="21095"/>
                </a:moveTo>
                <a:cubicBezTo>
                  <a:pt x="68573" y="21186"/>
                  <a:pt x="68421" y="21490"/>
                  <a:pt x="68573" y="21733"/>
                </a:cubicBezTo>
                <a:cubicBezTo>
                  <a:pt x="68695" y="22007"/>
                  <a:pt x="69060" y="22189"/>
                  <a:pt x="69364" y="22129"/>
                </a:cubicBezTo>
                <a:cubicBezTo>
                  <a:pt x="69728" y="22037"/>
                  <a:pt x="69880" y="21794"/>
                  <a:pt x="69759" y="21490"/>
                </a:cubicBezTo>
                <a:cubicBezTo>
                  <a:pt x="69607" y="21217"/>
                  <a:pt x="69212" y="21034"/>
                  <a:pt x="68908" y="21095"/>
                </a:cubicBezTo>
                <a:close/>
                <a:moveTo>
                  <a:pt x="70671" y="23952"/>
                </a:moveTo>
                <a:cubicBezTo>
                  <a:pt x="70610" y="23679"/>
                  <a:pt x="70245" y="23527"/>
                  <a:pt x="69911" y="23618"/>
                </a:cubicBezTo>
                <a:cubicBezTo>
                  <a:pt x="69576" y="23679"/>
                  <a:pt x="69424" y="23952"/>
                  <a:pt x="69485" y="24226"/>
                </a:cubicBezTo>
                <a:cubicBezTo>
                  <a:pt x="69576" y="24469"/>
                  <a:pt x="69911" y="24621"/>
                  <a:pt x="70215" y="24560"/>
                </a:cubicBezTo>
                <a:cubicBezTo>
                  <a:pt x="70610" y="24469"/>
                  <a:pt x="70792" y="24226"/>
                  <a:pt x="70671" y="23952"/>
                </a:cubicBezTo>
                <a:close/>
                <a:moveTo>
                  <a:pt x="70671" y="25928"/>
                </a:moveTo>
                <a:cubicBezTo>
                  <a:pt x="70367" y="25989"/>
                  <a:pt x="70124" y="26232"/>
                  <a:pt x="70215" y="26506"/>
                </a:cubicBezTo>
                <a:cubicBezTo>
                  <a:pt x="70276" y="26718"/>
                  <a:pt x="70610" y="26870"/>
                  <a:pt x="70914" y="26840"/>
                </a:cubicBezTo>
                <a:cubicBezTo>
                  <a:pt x="71218" y="26749"/>
                  <a:pt x="71431" y="26536"/>
                  <a:pt x="71370" y="26262"/>
                </a:cubicBezTo>
                <a:cubicBezTo>
                  <a:pt x="71309" y="25989"/>
                  <a:pt x="71005" y="25837"/>
                  <a:pt x="70671" y="25928"/>
                </a:cubicBezTo>
                <a:close/>
                <a:moveTo>
                  <a:pt x="71248" y="28177"/>
                </a:moveTo>
                <a:cubicBezTo>
                  <a:pt x="70944" y="28238"/>
                  <a:pt x="70701" y="28481"/>
                  <a:pt x="70792" y="28694"/>
                </a:cubicBezTo>
                <a:cubicBezTo>
                  <a:pt x="70853" y="28937"/>
                  <a:pt x="71157" y="29089"/>
                  <a:pt x="71461" y="29028"/>
                </a:cubicBezTo>
                <a:cubicBezTo>
                  <a:pt x="71765" y="28998"/>
                  <a:pt x="72008" y="28724"/>
                  <a:pt x="71917" y="28512"/>
                </a:cubicBezTo>
                <a:cubicBezTo>
                  <a:pt x="71856" y="28238"/>
                  <a:pt x="71552" y="28086"/>
                  <a:pt x="71248" y="28177"/>
                </a:cubicBezTo>
                <a:close/>
                <a:moveTo>
                  <a:pt x="71765" y="30366"/>
                </a:moveTo>
                <a:cubicBezTo>
                  <a:pt x="71461" y="30396"/>
                  <a:pt x="71248" y="30670"/>
                  <a:pt x="71309" y="30913"/>
                </a:cubicBezTo>
                <a:cubicBezTo>
                  <a:pt x="71400" y="31126"/>
                  <a:pt x="71704" y="31308"/>
                  <a:pt x="72008" y="31247"/>
                </a:cubicBezTo>
                <a:cubicBezTo>
                  <a:pt x="72312" y="31217"/>
                  <a:pt x="72494" y="30943"/>
                  <a:pt x="72464" y="30700"/>
                </a:cubicBezTo>
                <a:cubicBezTo>
                  <a:pt x="72373" y="30457"/>
                  <a:pt x="72069" y="30305"/>
                  <a:pt x="71765" y="30366"/>
                </a:cubicBezTo>
                <a:close/>
                <a:moveTo>
                  <a:pt x="73102" y="32980"/>
                </a:moveTo>
                <a:cubicBezTo>
                  <a:pt x="73042" y="32737"/>
                  <a:pt x="72707" y="32585"/>
                  <a:pt x="72373" y="32615"/>
                </a:cubicBezTo>
                <a:cubicBezTo>
                  <a:pt x="72069" y="32645"/>
                  <a:pt x="71887" y="32919"/>
                  <a:pt x="71947" y="33132"/>
                </a:cubicBezTo>
                <a:cubicBezTo>
                  <a:pt x="72039" y="33405"/>
                  <a:pt x="72373" y="33557"/>
                  <a:pt x="72677" y="33527"/>
                </a:cubicBezTo>
                <a:cubicBezTo>
                  <a:pt x="73011" y="33497"/>
                  <a:pt x="73163" y="33253"/>
                  <a:pt x="73102" y="32980"/>
                </a:cubicBezTo>
                <a:close/>
                <a:moveTo>
                  <a:pt x="73680" y="35989"/>
                </a:moveTo>
                <a:cubicBezTo>
                  <a:pt x="73984" y="35959"/>
                  <a:pt x="74136" y="35685"/>
                  <a:pt x="74014" y="35411"/>
                </a:cubicBezTo>
                <a:cubicBezTo>
                  <a:pt x="73893" y="35168"/>
                  <a:pt x="73558" y="34956"/>
                  <a:pt x="73254" y="35016"/>
                </a:cubicBezTo>
                <a:cubicBezTo>
                  <a:pt x="72950" y="35047"/>
                  <a:pt x="72798" y="35320"/>
                  <a:pt x="72920" y="35563"/>
                </a:cubicBezTo>
                <a:cubicBezTo>
                  <a:pt x="73011" y="35837"/>
                  <a:pt x="73376" y="36080"/>
                  <a:pt x="73680" y="35989"/>
                </a:cubicBezTo>
                <a:close/>
                <a:moveTo>
                  <a:pt x="74957" y="38603"/>
                </a:moveTo>
                <a:cubicBezTo>
                  <a:pt x="75260" y="38573"/>
                  <a:pt x="75412" y="38299"/>
                  <a:pt x="75260" y="38056"/>
                </a:cubicBezTo>
                <a:cubicBezTo>
                  <a:pt x="75108" y="37782"/>
                  <a:pt x="74774" y="37539"/>
                  <a:pt x="74470" y="37600"/>
                </a:cubicBezTo>
                <a:cubicBezTo>
                  <a:pt x="74166" y="37630"/>
                  <a:pt x="74014" y="37904"/>
                  <a:pt x="74166" y="38147"/>
                </a:cubicBezTo>
                <a:cubicBezTo>
                  <a:pt x="74288" y="38451"/>
                  <a:pt x="74653" y="38664"/>
                  <a:pt x="74957" y="38603"/>
                </a:cubicBezTo>
                <a:close/>
                <a:moveTo>
                  <a:pt x="76294" y="41187"/>
                </a:moveTo>
                <a:cubicBezTo>
                  <a:pt x="76598" y="41156"/>
                  <a:pt x="76750" y="40883"/>
                  <a:pt x="76598" y="40639"/>
                </a:cubicBezTo>
                <a:cubicBezTo>
                  <a:pt x="76446" y="40366"/>
                  <a:pt x="76081" y="40184"/>
                  <a:pt x="75777" y="40214"/>
                </a:cubicBezTo>
                <a:cubicBezTo>
                  <a:pt x="75473" y="40244"/>
                  <a:pt x="75321" y="40518"/>
                  <a:pt x="75473" y="40791"/>
                </a:cubicBezTo>
                <a:cubicBezTo>
                  <a:pt x="75595" y="41004"/>
                  <a:pt x="75990" y="41187"/>
                  <a:pt x="76294" y="41187"/>
                </a:cubicBezTo>
                <a:close/>
                <a:moveTo>
                  <a:pt x="77631" y="43679"/>
                </a:moveTo>
                <a:cubicBezTo>
                  <a:pt x="77935" y="43618"/>
                  <a:pt x="78087" y="43405"/>
                  <a:pt x="77935" y="43102"/>
                </a:cubicBezTo>
                <a:cubicBezTo>
                  <a:pt x="77783" y="42828"/>
                  <a:pt x="77388" y="42646"/>
                  <a:pt x="77084" y="42676"/>
                </a:cubicBezTo>
                <a:cubicBezTo>
                  <a:pt x="76780" y="42706"/>
                  <a:pt x="76628" y="42950"/>
                  <a:pt x="76780" y="43253"/>
                </a:cubicBezTo>
                <a:cubicBezTo>
                  <a:pt x="76932" y="43527"/>
                  <a:pt x="77327" y="43709"/>
                  <a:pt x="77631" y="43679"/>
                </a:cubicBezTo>
                <a:close/>
                <a:moveTo>
                  <a:pt x="78999" y="46171"/>
                </a:moveTo>
                <a:cubicBezTo>
                  <a:pt x="79303" y="46141"/>
                  <a:pt x="79455" y="45898"/>
                  <a:pt x="79303" y="45655"/>
                </a:cubicBezTo>
                <a:cubicBezTo>
                  <a:pt x="79151" y="45381"/>
                  <a:pt x="78756" y="45199"/>
                  <a:pt x="78452" y="45229"/>
                </a:cubicBezTo>
                <a:cubicBezTo>
                  <a:pt x="78148" y="45260"/>
                  <a:pt x="77996" y="45503"/>
                  <a:pt x="78148" y="45746"/>
                </a:cubicBezTo>
                <a:cubicBezTo>
                  <a:pt x="78300" y="45989"/>
                  <a:pt x="78634" y="46171"/>
                  <a:pt x="78999" y="46171"/>
                </a:cubicBezTo>
                <a:close/>
                <a:moveTo>
                  <a:pt x="80306" y="48634"/>
                </a:moveTo>
                <a:cubicBezTo>
                  <a:pt x="80640" y="48603"/>
                  <a:pt x="80762" y="48390"/>
                  <a:pt x="80640" y="48117"/>
                </a:cubicBezTo>
                <a:cubicBezTo>
                  <a:pt x="80489" y="47843"/>
                  <a:pt x="80093" y="47661"/>
                  <a:pt x="79789" y="47661"/>
                </a:cubicBezTo>
                <a:cubicBezTo>
                  <a:pt x="79485" y="47691"/>
                  <a:pt x="79333" y="47934"/>
                  <a:pt x="79485" y="48178"/>
                </a:cubicBezTo>
                <a:cubicBezTo>
                  <a:pt x="79637" y="48451"/>
                  <a:pt x="80002" y="48694"/>
                  <a:pt x="80306" y="48634"/>
                </a:cubicBezTo>
                <a:close/>
                <a:moveTo>
                  <a:pt x="81644" y="51156"/>
                </a:moveTo>
                <a:cubicBezTo>
                  <a:pt x="81948" y="51126"/>
                  <a:pt x="82099" y="50883"/>
                  <a:pt x="81948" y="50609"/>
                </a:cubicBezTo>
                <a:cubicBezTo>
                  <a:pt x="81796" y="50366"/>
                  <a:pt x="81431" y="50123"/>
                  <a:pt x="81127" y="50153"/>
                </a:cubicBezTo>
                <a:cubicBezTo>
                  <a:pt x="80823" y="50214"/>
                  <a:pt x="80671" y="50427"/>
                  <a:pt x="80823" y="50700"/>
                </a:cubicBezTo>
                <a:cubicBezTo>
                  <a:pt x="80975" y="51004"/>
                  <a:pt x="81340" y="51187"/>
                  <a:pt x="81644" y="51156"/>
                </a:cubicBezTo>
                <a:close/>
                <a:moveTo>
                  <a:pt x="82981" y="53770"/>
                </a:moveTo>
                <a:cubicBezTo>
                  <a:pt x="83285" y="53740"/>
                  <a:pt x="83437" y="53497"/>
                  <a:pt x="83285" y="53193"/>
                </a:cubicBezTo>
                <a:cubicBezTo>
                  <a:pt x="83133" y="52889"/>
                  <a:pt x="82768" y="52707"/>
                  <a:pt x="82464" y="52737"/>
                </a:cubicBezTo>
                <a:cubicBezTo>
                  <a:pt x="82160" y="52798"/>
                  <a:pt x="82008" y="53010"/>
                  <a:pt x="82160" y="53314"/>
                </a:cubicBezTo>
                <a:cubicBezTo>
                  <a:pt x="82251" y="53588"/>
                  <a:pt x="82647" y="53770"/>
                  <a:pt x="82981" y="53770"/>
                </a:cubicBezTo>
                <a:close/>
                <a:moveTo>
                  <a:pt x="83741" y="55381"/>
                </a:moveTo>
                <a:cubicBezTo>
                  <a:pt x="83437" y="55412"/>
                  <a:pt x="83285" y="55624"/>
                  <a:pt x="83407" y="55928"/>
                </a:cubicBezTo>
                <a:cubicBezTo>
                  <a:pt x="83558" y="56232"/>
                  <a:pt x="83923" y="56445"/>
                  <a:pt x="84227" y="56445"/>
                </a:cubicBezTo>
                <a:cubicBezTo>
                  <a:pt x="84531" y="56384"/>
                  <a:pt x="84683" y="56172"/>
                  <a:pt x="84562" y="55868"/>
                </a:cubicBezTo>
                <a:cubicBezTo>
                  <a:pt x="84470" y="55564"/>
                  <a:pt x="84075" y="55321"/>
                  <a:pt x="83741" y="55381"/>
                </a:cubicBezTo>
                <a:close/>
                <a:moveTo>
                  <a:pt x="85017" y="57995"/>
                </a:moveTo>
                <a:cubicBezTo>
                  <a:pt x="84714" y="58026"/>
                  <a:pt x="84562" y="58269"/>
                  <a:pt x="84683" y="58573"/>
                </a:cubicBezTo>
                <a:cubicBezTo>
                  <a:pt x="84835" y="58816"/>
                  <a:pt x="85169" y="59059"/>
                  <a:pt x="85534" y="59059"/>
                </a:cubicBezTo>
                <a:cubicBezTo>
                  <a:pt x="85838" y="59029"/>
                  <a:pt x="85990" y="58786"/>
                  <a:pt x="85869" y="58482"/>
                </a:cubicBezTo>
                <a:cubicBezTo>
                  <a:pt x="85717" y="58178"/>
                  <a:pt x="85321" y="57965"/>
                  <a:pt x="85017" y="57995"/>
                </a:cubicBezTo>
                <a:close/>
                <a:moveTo>
                  <a:pt x="86294" y="60579"/>
                </a:moveTo>
                <a:cubicBezTo>
                  <a:pt x="85990" y="60579"/>
                  <a:pt x="85838" y="60853"/>
                  <a:pt x="85929" y="61096"/>
                </a:cubicBezTo>
                <a:cubicBezTo>
                  <a:pt x="86081" y="61369"/>
                  <a:pt x="86446" y="61612"/>
                  <a:pt x="86780" y="61612"/>
                </a:cubicBezTo>
                <a:cubicBezTo>
                  <a:pt x="87084" y="61612"/>
                  <a:pt x="87236" y="61339"/>
                  <a:pt x="87115" y="61065"/>
                </a:cubicBezTo>
                <a:cubicBezTo>
                  <a:pt x="86993" y="60761"/>
                  <a:pt x="86628" y="60579"/>
                  <a:pt x="86294" y="60579"/>
                </a:cubicBezTo>
                <a:close/>
                <a:moveTo>
                  <a:pt x="87571" y="63163"/>
                </a:moveTo>
                <a:cubicBezTo>
                  <a:pt x="87236" y="63163"/>
                  <a:pt x="87115" y="63436"/>
                  <a:pt x="87236" y="63679"/>
                </a:cubicBezTo>
                <a:cubicBezTo>
                  <a:pt x="87388" y="63953"/>
                  <a:pt x="87723" y="64196"/>
                  <a:pt x="88057" y="64196"/>
                </a:cubicBezTo>
                <a:cubicBezTo>
                  <a:pt x="88422" y="64196"/>
                  <a:pt x="88513" y="63922"/>
                  <a:pt x="88422" y="63649"/>
                </a:cubicBezTo>
                <a:cubicBezTo>
                  <a:pt x="88270" y="63375"/>
                  <a:pt x="87875" y="63163"/>
                  <a:pt x="87571" y="63163"/>
                </a:cubicBezTo>
                <a:close/>
                <a:moveTo>
                  <a:pt x="88817" y="65777"/>
                </a:moveTo>
                <a:cubicBezTo>
                  <a:pt x="88483" y="65777"/>
                  <a:pt x="88331" y="66050"/>
                  <a:pt x="88483" y="66324"/>
                </a:cubicBezTo>
                <a:cubicBezTo>
                  <a:pt x="88635" y="66567"/>
                  <a:pt x="89030" y="66810"/>
                  <a:pt x="89334" y="66810"/>
                </a:cubicBezTo>
                <a:cubicBezTo>
                  <a:pt x="89668" y="66810"/>
                  <a:pt x="89820" y="66537"/>
                  <a:pt x="89668" y="66263"/>
                </a:cubicBezTo>
                <a:cubicBezTo>
                  <a:pt x="89546" y="65959"/>
                  <a:pt x="89182" y="65746"/>
                  <a:pt x="88817" y="65777"/>
                </a:cubicBezTo>
                <a:close/>
                <a:moveTo>
                  <a:pt x="90124" y="68360"/>
                </a:moveTo>
                <a:cubicBezTo>
                  <a:pt x="89790" y="68360"/>
                  <a:pt x="89638" y="68634"/>
                  <a:pt x="89790" y="68907"/>
                </a:cubicBezTo>
                <a:cubicBezTo>
                  <a:pt x="89942" y="69211"/>
                  <a:pt x="90306" y="69394"/>
                  <a:pt x="90610" y="69394"/>
                </a:cubicBezTo>
                <a:cubicBezTo>
                  <a:pt x="90945" y="69394"/>
                  <a:pt x="91097" y="69120"/>
                  <a:pt x="90945" y="68847"/>
                </a:cubicBezTo>
                <a:cubicBezTo>
                  <a:pt x="90793" y="68603"/>
                  <a:pt x="90428" y="68360"/>
                  <a:pt x="90124" y="68360"/>
                </a:cubicBezTo>
                <a:close/>
                <a:moveTo>
                  <a:pt x="91370" y="70974"/>
                </a:moveTo>
                <a:cubicBezTo>
                  <a:pt x="91036" y="70974"/>
                  <a:pt x="90884" y="71248"/>
                  <a:pt x="91036" y="71521"/>
                </a:cubicBezTo>
                <a:cubicBezTo>
                  <a:pt x="91188" y="71825"/>
                  <a:pt x="91553" y="72038"/>
                  <a:pt x="91857" y="72008"/>
                </a:cubicBezTo>
                <a:cubicBezTo>
                  <a:pt x="92221" y="72008"/>
                  <a:pt x="92373" y="71734"/>
                  <a:pt x="92221" y="71491"/>
                </a:cubicBezTo>
                <a:cubicBezTo>
                  <a:pt x="92100" y="71217"/>
                  <a:pt x="91705" y="70974"/>
                  <a:pt x="91370" y="70974"/>
                </a:cubicBezTo>
                <a:close/>
                <a:moveTo>
                  <a:pt x="57023" y="5289"/>
                </a:moveTo>
                <a:cubicBezTo>
                  <a:pt x="57327" y="5168"/>
                  <a:pt x="57479" y="4864"/>
                  <a:pt x="57418" y="4651"/>
                </a:cubicBezTo>
                <a:cubicBezTo>
                  <a:pt x="57327" y="4408"/>
                  <a:pt x="56993" y="4286"/>
                  <a:pt x="56689" y="4438"/>
                </a:cubicBezTo>
                <a:cubicBezTo>
                  <a:pt x="56385" y="4560"/>
                  <a:pt x="56233" y="4864"/>
                  <a:pt x="56294" y="5107"/>
                </a:cubicBezTo>
                <a:cubicBezTo>
                  <a:pt x="56415" y="5320"/>
                  <a:pt x="56719" y="5411"/>
                  <a:pt x="57023" y="5289"/>
                </a:cubicBezTo>
                <a:close/>
                <a:moveTo>
                  <a:pt x="58056" y="7539"/>
                </a:moveTo>
                <a:cubicBezTo>
                  <a:pt x="58360" y="7417"/>
                  <a:pt x="58543" y="7144"/>
                  <a:pt x="58391" y="6900"/>
                </a:cubicBezTo>
                <a:cubicBezTo>
                  <a:pt x="58269" y="6627"/>
                  <a:pt x="57935" y="6505"/>
                  <a:pt x="57631" y="6627"/>
                </a:cubicBezTo>
                <a:cubicBezTo>
                  <a:pt x="57327" y="6748"/>
                  <a:pt x="57175" y="6992"/>
                  <a:pt x="57297" y="7265"/>
                </a:cubicBezTo>
                <a:cubicBezTo>
                  <a:pt x="57357" y="7539"/>
                  <a:pt x="57722" y="7660"/>
                  <a:pt x="58056" y="7539"/>
                </a:cubicBezTo>
                <a:close/>
                <a:moveTo>
                  <a:pt x="59576" y="9241"/>
                </a:moveTo>
                <a:cubicBezTo>
                  <a:pt x="59424" y="8967"/>
                  <a:pt x="59090" y="8876"/>
                  <a:pt x="58756" y="8937"/>
                </a:cubicBezTo>
                <a:cubicBezTo>
                  <a:pt x="58421" y="9058"/>
                  <a:pt x="58300" y="9332"/>
                  <a:pt x="58391" y="9575"/>
                </a:cubicBezTo>
                <a:cubicBezTo>
                  <a:pt x="58543" y="9849"/>
                  <a:pt x="58908" y="9970"/>
                  <a:pt x="59242" y="9879"/>
                </a:cubicBezTo>
                <a:cubicBezTo>
                  <a:pt x="59546" y="9818"/>
                  <a:pt x="59698" y="9514"/>
                  <a:pt x="59576" y="9241"/>
                </a:cubicBezTo>
                <a:close/>
                <a:moveTo>
                  <a:pt x="60032" y="11369"/>
                </a:moveTo>
                <a:cubicBezTo>
                  <a:pt x="59698" y="11460"/>
                  <a:pt x="59576" y="11764"/>
                  <a:pt x="59728" y="12007"/>
                </a:cubicBezTo>
                <a:cubicBezTo>
                  <a:pt x="59880" y="12280"/>
                  <a:pt x="60245" y="12432"/>
                  <a:pt x="60610" y="12372"/>
                </a:cubicBezTo>
                <a:cubicBezTo>
                  <a:pt x="60944" y="12280"/>
                  <a:pt x="61066" y="11976"/>
                  <a:pt x="60914" y="11703"/>
                </a:cubicBezTo>
                <a:cubicBezTo>
                  <a:pt x="60762" y="11460"/>
                  <a:pt x="60367" y="11308"/>
                  <a:pt x="60032" y="11369"/>
                </a:cubicBezTo>
                <a:close/>
                <a:moveTo>
                  <a:pt x="61430" y="13891"/>
                </a:moveTo>
                <a:cubicBezTo>
                  <a:pt x="61096" y="13952"/>
                  <a:pt x="60974" y="14256"/>
                  <a:pt x="61126" y="14530"/>
                </a:cubicBezTo>
                <a:cubicBezTo>
                  <a:pt x="61278" y="14803"/>
                  <a:pt x="61704" y="14986"/>
                  <a:pt x="62008" y="14864"/>
                </a:cubicBezTo>
                <a:cubicBezTo>
                  <a:pt x="62342" y="14803"/>
                  <a:pt x="62464" y="14499"/>
                  <a:pt x="62312" y="14226"/>
                </a:cubicBezTo>
                <a:cubicBezTo>
                  <a:pt x="62160" y="13952"/>
                  <a:pt x="61765" y="13800"/>
                  <a:pt x="61430" y="13891"/>
                </a:cubicBezTo>
                <a:close/>
                <a:moveTo>
                  <a:pt x="62920" y="16475"/>
                </a:moveTo>
                <a:cubicBezTo>
                  <a:pt x="62585" y="16536"/>
                  <a:pt x="62464" y="16840"/>
                  <a:pt x="62616" y="17113"/>
                </a:cubicBezTo>
                <a:cubicBezTo>
                  <a:pt x="62768" y="17417"/>
                  <a:pt x="63193" y="17569"/>
                  <a:pt x="63497" y="17478"/>
                </a:cubicBezTo>
                <a:cubicBezTo>
                  <a:pt x="63832" y="17417"/>
                  <a:pt x="63953" y="17113"/>
                  <a:pt x="63801" y="16840"/>
                </a:cubicBezTo>
                <a:cubicBezTo>
                  <a:pt x="63680" y="16566"/>
                  <a:pt x="63254" y="16384"/>
                  <a:pt x="62920" y="16475"/>
                </a:cubicBezTo>
                <a:close/>
                <a:moveTo>
                  <a:pt x="64440" y="19119"/>
                </a:moveTo>
                <a:cubicBezTo>
                  <a:pt x="64105" y="19211"/>
                  <a:pt x="63984" y="19515"/>
                  <a:pt x="64136" y="19758"/>
                </a:cubicBezTo>
                <a:cubicBezTo>
                  <a:pt x="64288" y="20062"/>
                  <a:pt x="64713" y="20214"/>
                  <a:pt x="65017" y="20153"/>
                </a:cubicBezTo>
                <a:cubicBezTo>
                  <a:pt x="65351" y="20062"/>
                  <a:pt x="65473" y="19758"/>
                  <a:pt x="65321" y="19515"/>
                </a:cubicBezTo>
                <a:cubicBezTo>
                  <a:pt x="65199" y="19211"/>
                  <a:pt x="64774" y="19059"/>
                  <a:pt x="64440" y="19119"/>
                </a:cubicBezTo>
                <a:close/>
                <a:moveTo>
                  <a:pt x="65929" y="21733"/>
                </a:moveTo>
                <a:cubicBezTo>
                  <a:pt x="65564" y="21825"/>
                  <a:pt x="65412" y="22129"/>
                  <a:pt x="65564" y="22402"/>
                </a:cubicBezTo>
                <a:cubicBezTo>
                  <a:pt x="65686" y="22645"/>
                  <a:pt x="66081" y="22797"/>
                  <a:pt x="66385" y="22767"/>
                </a:cubicBezTo>
                <a:cubicBezTo>
                  <a:pt x="66719" y="22706"/>
                  <a:pt x="66871" y="22433"/>
                  <a:pt x="66750" y="22129"/>
                </a:cubicBezTo>
                <a:cubicBezTo>
                  <a:pt x="66628" y="21855"/>
                  <a:pt x="66263" y="21673"/>
                  <a:pt x="65929" y="21733"/>
                </a:cubicBezTo>
                <a:close/>
                <a:moveTo>
                  <a:pt x="66993" y="24226"/>
                </a:moveTo>
                <a:cubicBezTo>
                  <a:pt x="66628" y="24287"/>
                  <a:pt x="66476" y="24560"/>
                  <a:pt x="66567" y="24803"/>
                </a:cubicBezTo>
                <a:cubicBezTo>
                  <a:pt x="66628" y="25077"/>
                  <a:pt x="66993" y="25199"/>
                  <a:pt x="67327" y="25168"/>
                </a:cubicBezTo>
                <a:cubicBezTo>
                  <a:pt x="67631" y="25077"/>
                  <a:pt x="67874" y="24803"/>
                  <a:pt x="67753" y="24591"/>
                </a:cubicBezTo>
                <a:cubicBezTo>
                  <a:pt x="67631" y="24317"/>
                  <a:pt x="67297" y="24165"/>
                  <a:pt x="66993" y="24226"/>
                </a:cubicBezTo>
                <a:close/>
                <a:moveTo>
                  <a:pt x="67753" y="26506"/>
                </a:moveTo>
                <a:cubicBezTo>
                  <a:pt x="67449" y="26566"/>
                  <a:pt x="67206" y="26809"/>
                  <a:pt x="67297" y="27053"/>
                </a:cubicBezTo>
                <a:cubicBezTo>
                  <a:pt x="67358" y="27296"/>
                  <a:pt x="67662" y="27448"/>
                  <a:pt x="67965" y="27357"/>
                </a:cubicBezTo>
                <a:cubicBezTo>
                  <a:pt x="68269" y="27296"/>
                  <a:pt x="68513" y="27053"/>
                  <a:pt x="68421" y="26840"/>
                </a:cubicBezTo>
                <a:cubicBezTo>
                  <a:pt x="68391" y="26597"/>
                  <a:pt x="68057" y="26445"/>
                  <a:pt x="67753" y="26506"/>
                </a:cubicBezTo>
                <a:close/>
                <a:moveTo>
                  <a:pt x="68361" y="28694"/>
                </a:moveTo>
                <a:cubicBezTo>
                  <a:pt x="68057" y="28785"/>
                  <a:pt x="67814" y="28998"/>
                  <a:pt x="67905" y="29241"/>
                </a:cubicBezTo>
                <a:cubicBezTo>
                  <a:pt x="67965" y="29454"/>
                  <a:pt x="68269" y="29606"/>
                  <a:pt x="68573" y="29545"/>
                </a:cubicBezTo>
                <a:cubicBezTo>
                  <a:pt x="68877" y="29454"/>
                  <a:pt x="69121" y="29241"/>
                  <a:pt x="69029" y="28998"/>
                </a:cubicBezTo>
                <a:cubicBezTo>
                  <a:pt x="68969" y="28785"/>
                  <a:pt x="68665" y="28603"/>
                  <a:pt x="68361" y="28694"/>
                </a:cubicBezTo>
                <a:close/>
                <a:moveTo>
                  <a:pt x="68877" y="30822"/>
                </a:moveTo>
                <a:cubicBezTo>
                  <a:pt x="68573" y="30852"/>
                  <a:pt x="68361" y="31126"/>
                  <a:pt x="68421" y="31369"/>
                </a:cubicBezTo>
                <a:cubicBezTo>
                  <a:pt x="68513" y="31582"/>
                  <a:pt x="68817" y="31734"/>
                  <a:pt x="69121" y="31703"/>
                </a:cubicBezTo>
                <a:cubicBezTo>
                  <a:pt x="69424" y="31673"/>
                  <a:pt x="69607" y="31399"/>
                  <a:pt x="69576" y="31156"/>
                </a:cubicBezTo>
                <a:cubicBezTo>
                  <a:pt x="69516" y="30943"/>
                  <a:pt x="69212" y="30791"/>
                  <a:pt x="68877" y="30822"/>
                </a:cubicBezTo>
                <a:close/>
                <a:moveTo>
                  <a:pt x="69880" y="33922"/>
                </a:moveTo>
                <a:cubicBezTo>
                  <a:pt x="70184" y="33892"/>
                  <a:pt x="70367" y="33618"/>
                  <a:pt x="70276" y="33405"/>
                </a:cubicBezTo>
                <a:cubicBezTo>
                  <a:pt x="70215" y="33132"/>
                  <a:pt x="69880" y="32980"/>
                  <a:pt x="69576" y="33010"/>
                </a:cubicBezTo>
                <a:cubicBezTo>
                  <a:pt x="69273" y="33071"/>
                  <a:pt x="69060" y="33345"/>
                  <a:pt x="69151" y="33557"/>
                </a:cubicBezTo>
                <a:cubicBezTo>
                  <a:pt x="69212" y="33831"/>
                  <a:pt x="69576" y="34013"/>
                  <a:pt x="69880" y="33922"/>
                </a:cubicBezTo>
                <a:close/>
                <a:moveTo>
                  <a:pt x="70853" y="36384"/>
                </a:moveTo>
                <a:cubicBezTo>
                  <a:pt x="71157" y="36323"/>
                  <a:pt x="71309" y="36050"/>
                  <a:pt x="71187" y="35807"/>
                </a:cubicBezTo>
                <a:cubicBezTo>
                  <a:pt x="71096" y="35533"/>
                  <a:pt x="70762" y="35351"/>
                  <a:pt x="70428" y="35381"/>
                </a:cubicBezTo>
                <a:cubicBezTo>
                  <a:pt x="70124" y="35411"/>
                  <a:pt x="70002" y="35685"/>
                  <a:pt x="70093" y="35959"/>
                </a:cubicBezTo>
                <a:cubicBezTo>
                  <a:pt x="70215" y="36263"/>
                  <a:pt x="70549" y="36445"/>
                  <a:pt x="70853" y="36384"/>
                </a:cubicBezTo>
                <a:close/>
                <a:moveTo>
                  <a:pt x="72160" y="38998"/>
                </a:moveTo>
                <a:cubicBezTo>
                  <a:pt x="72464" y="38968"/>
                  <a:pt x="72616" y="38694"/>
                  <a:pt x="72464" y="38421"/>
                </a:cubicBezTo>
                <a:cubicBezTo>
                  <a:pt x="72312" y="38147"/>
                  <a:pt x="71947" y="37934"/>
                  <a:pt x="71674" y="37965"/>
                </a:cubicBezTo>
                <a:cubicBezTo>
                  <a:pt x="71370" y="37995"/>
                  <a:pt x="71218" y="38269"/>
                  <a:pt x="71370" y="38573"/>
                </a:cubicBezTo>
                <a:cubicBezTo>
                  <a:pt x="71461" y="38846"/>
                  <a:pt x="71856" y="39029"/>
                  <a:pt x="72160" y="38998"/>
                </a:cubicBezTo>
                <a:close/>
                <a:moveTo>
                  <a:pt x="73437" y="41551"/>
                </a:moveTo>
                <a:cubicBezTo>
                  <a:pt x="73741" y="41491"/>
                  <a:pt x="73893" y="41217"/>
                  <a:pt x="73741" y="40974"/>
                </a:cubicBezTo>
                <a:cubicBezTo>
                  <a:pt x="73589" y="40700"/>
                  <a:pt x="73254" y="40518"/>
                  <a:pt x="72920" y="40548"/>
                </a:cubicBezTo>
                <a:cubicBezTo>
                  <a:pt x="72616" y="40579"/>
                  <a:pt x="72464" y="40852"/>
                  <a:pt x="72616" y="41126"/>
                </a:cubicBezTo>
                <a:cubicBezTo>
                  <a:pt x="72768" y="41399"/>
                  <a:pt x="73133" y="41582"/>
                  <a:pt x="73437" y="41551"/>
                </a:cubicBezTo>
                <a:close/>
                <a:moveTo>
                  <a:pt x="74774" y="44013"/>
                </a:moveTo>
                <a:cubicBezTo>
                  <a:pt x="75078" y="43983"/>
                  <a:pt x="75230" y="43740"/>
                  <a:pt x="75078" y="43436"/>
                </a:cubicBezTo>
                <a:cubicBezTo>
                  <a:pt x="74926" y="43162"/>
                  <a:pt x="74561" y="42980"/>
                  <a:pt x="74257" y="43010"/>
                </a:cubicBezTo>
                <a:cubicBezTo>
                  <a:pt x="73953" y="43071"/>
                  <a:pt x="73801" y="43314"/>
                  <a:pt x="73953" y="43588"/>
                </a:cubicBezTo>
                <a:cubicBezTo>
                  <a:pt x="74075" y="43861"/>
                  <a:pt x="74470" y="44044"/>
                  <a:pt x="74774" y="44013"/>
                </a:cubicBezTo>
                <a:close/>
                <a:moveTo>
                  <a:pt x="76112" y="46445"/>
                </a:moveTo>
                <a:cubicBezTo>
                  <a:pt x="76415" y="46415"/>
                  <a:pt x="76567" y="46171"/>
                  <a:pt x="76415" y="45898"/>
                </a:cubicBezTo>
                <a:cubicBezTo>
                  <a:pt x="76264" y="45655"/>
                  <a:pt x="75868" y="45442"/>
                  <a:pt x="75564" y="45503"/>
                </a:cubicBezTo>
                <a:cubicBezTo>
                  <a:pt x="75260" y="45533"/>
                  <a:pt x="75108" y="45746"/>
                  <a:pt x="75260" y="46019"/>
                </a:cubicBezTo>
                <a:cubicBezTo>
                  <a:pt x="75412" y="46293"/>
                  <a:pt x="75808" y="46475"/>
                  <a:pt x="76112" y="46445"/>
                </a:cubicBezTo>
                <a:close/>
                <a:moveTo>
                  <a:pt x="77449" y="48907"/>
                </a:moveTo>
                <a:cubicBezTo>
                  <a:pt x="77753" y="48877"/>
                  <a:pt x="77874" y="48634"/>
                  <a:pt x="77753" y="48390"/>
                </a:cubicBezTo>
                <a:cubicBezTo>
                  <a:pt x="77601" y="48117"/>
                  <a:pt x="77206" y="47934"/>
                  <a:pt x="76902" y="47965"/>
                </a:cubicBezTo>
                <a:cubicBezTo>
                  <a:pt x="76598" y="47995"/>
                  <a:pt x="76446" y="48238"/>
                  <a:pt x="76598" y="48482"/>
                </a:cubicBezTo>
                <a:cubicBezTo>
                  <a:pt x="76719" y="48755"/>
                  <a:pt x="77084" y="48937"/>
                  <a:pt x="77449" y="48907"/>
                </a:cubicBezTo>
                <a:close/>
                <a:moveTo>
                  <a:pt x="78726" y="51430"/>
                </a:moveTo>
                <a:cubicBezTo>
                  <a:pt x="79030" y="51369"/>
                  <a:pt x="79182" y="51156"/>
                  <a:pt x="79030" y="50883"/>
                </a:cubicBezTo>
                <a:cubicBezTo>
                  <a:pt x="78878" y="50609"/>
                  <a:pt x="78482" y="50427"/>
                  <a:pt x="78209" y="50427"/>
                </a:cubicBezTo>
                <a:cubicBezTo>
                  <a:pt x="77874" y="50457"/>
                  <a:pt x="77753" y="50700"/>
                  <a:pt x="77874" y="51004"/>
                </a:cubicBezTo>
                <a:cubicBezTo>
                  <a:pt x="78026" y="51217"/>
                  <a:pt x="78422" y="51430"/>
                  <a:pt x="78726" y="51430"/>
                </a:cubicBezTo>
                <a:close/>
                <a:moveTo>
                  <a:pt x="80063" y="53953"/>
                </a:moveTo>
                <a:cubicBezTo>
                  <a:pt x="80367" y="53922"/>
                  <a:pt x="80519" y="53710"/>
                  <a:pt x="80367" y="53406"/>
                </a:cubicBezTo>
                <a:cubicBezTo>
                  <a:pt x="80215" y="53132"/>
                  <a:pt x="79820" y="52889"/>
                  <a:pt x="79516" y="52950"/>
                </a:cubicBezTo>
                <a:cubicBezTo>
                  <a:pt x="79212" y="52980"/>
                  <a:pt x="79060" y="53193"/>
                  <a:pt x="79212" y="53497"/>
                </a:cubicBezTo>
                <a:cubicBezTo>
                  <a:pt x="79333" y="53801"/>
                  <a:pt x="79729" y="54014"/>
                  <a:pt x="80063" y="53953"/>
                </a:cubicBezTo>
                <a:close/>
                <a:moveTo>
                  <a:pt x="80823" y="55564"/>
                </a:moveTo>
                <a:cubicBezTo>
                  <a:pt x="80519" y="55594"/>
                  <a:pt x="80367" y="55837"/>
                  <a:pt x="80458" y="56141"/>
                </a:cubicBezTo>
                <a:cubicBezTo>
                  <a:pt x="80610" y="56445"/>
                  <a:pt x="80975" y="56628"/>
                  <a:pt x="81309" y="56597"/>
                </a:cubicBezTo>
                <a:cubicBezTo>
                  <a:pt x="81613" y="56536"/>
                  <a:pt x="81765" y="56324"/>
                  <a:pt x="81644" y="56020"/>
                </a:cubicBezTo>
                <a:cubicBezTo>
                  <a:pt x="81492" y="55746"/>
                  <a:pt x="81157" y="55564"/>
                  <a:pt x="80823" y="55564"/>
                </a:cubicBezTo>
                <a:close/>
                <a:moveTo>
                  <a:pt x="82099" y="58178"/>
                </a:moveTo>
                <a:cubicBezTo>
                  <a:pt x="81796" y="58208"/>
                  <a:pt x="81644" y="58451"/>
                  <a:pt x="81765" y="58755"/>
                </a:cubicBezTo>
                <a:cubicBezTo>
                  <a:pt x="81917" y="59029"/>
                  <a:pt x="82251" y="59242"/>
                  <a:pt x="82586" y="59211"/>
                </a:cubicBezTo>
                <a:cubicBezTo>
                  <a:pt x="82890" y="59181"/>
                  <a:pt x="83042" y="58938"/>
                  <a:pt x="82951" y="58634"/>
                </a:cubicBezTo>
                <a:cubicBezTo>
                  <a:pt x="82799" y="58360"/>
                  <a:pt x="82403" y="58147"/>
                  <a:pt x="82099" y="58178"/>
                </a:cubicBezTo>
                <a:close/>
                <a:moveTo>
                  <a:pt x="83346" y="60761"/>
                </a:moveTo>
                <a:cubicBezTo>
                  <a:pt x="83042" y="60792"/>
                  <a:pt x="82920" y="61035"/>
                  <a:pt x="83011" y="61339"/>
                </a:cubicBezTo>
                <a:cubicBezTo>
                  <a:pt x="83163" y="61612"/>
                  <a:pt x="83528" y="61825"/>
                  <a:pt x="83862" y="61795"/>
                </a:cubicBezTo>
                <a:cubicBezTo>
                  <a:pt x="84166" y="61764"/>
                  <a:pt x="84318" y="61521"/>
                  <a:pt x="84197" y="61248"/>
                </a:cubicBezTo>
                <a:cubicBezTo>
                  <a:pt x="84045" y="60944"/>
                  <a:pt x="83650" y="60731"/>
                  <a:pt x="83346" y="60761"/>
                </a:cubicBezTo>
                <a:close/>
                <a:moveTo>
                  <a:pt x="84622" y="63315"/>
                </a:moveTo>
                <a:cubicBezTo>
                  <a:pt x="84258" y="63345"/>
                  <a:pt x="84166" y="63588"/>
                  <a:pt x="84258" y="63831"/>
                </a:cubicBezTo>
                <a:cubicBezTo>
                  <a:pt x="84410" y="64105"/>
                  <a:pt x="84774" y="64348"/>
                  <a:pt x="85109" y="64287"/>
                </a:cubicBezTo>
                <a:cubicBezTo>
                  <a:pt x="85443" y="64257"/>
                  <a:pt x="85595" y="64044"/>
                  <a:pt x="85443" y="63771"/>
                </a:cubicBezTo>
                <a:cubicBezTo>
                  <a:pt x="85291" y="63497"/>
                  <a:pt x="84926" y="63315"/>
                  <a:pt x="84622" y="63315"/>
                </a:cubicBezTo>
                <a:close/>
                <a:moveTo>
                  <a:pt x="85869" y="65898"/>
                </a:moveTo>
                <a:cubicBezTo>
                  <a:pt x="85534" y="65898"/>
                  <a:pt x="85382" y="66172"/>
                  <a:pt x="85534" y="66415"/>
                </a:cubicBezTo>
                <a:cubicBezTo>
                  <a:pt x="85686" y="66688"/>
                  <a:pt x="86021" y="66932"/>
                  <a:pt x="86355" y="66871"/>
                </a:cubicBezTo>
                <a:cubicBezTo>
                  <a:pt x="86689" y="66871"/>
                  <a:pt x="86841" y="66628"/>
                  <a:pt x="86689" y="66354"/>
                </a:cubicBezTo>
                <a:cubicBezTo>
                  <a:pt x="86537" y="66081"/>
                  <a:pt x="86173" y="65868"/>
                  <a:pt x="85869" y="65898"/>
                </a:cubicBezTo>
                <a:close/>
                <a:moveTo>
                  <a:pt x="87115" y="68482"/>
                </a:moveTo>
                <a:cubicBezTo>
                  <a:pt x="86780" y="68482"/>
                  <a:pt x="86628" y="68755"/>
                  <a:pt x="86780" y="68999"/>
                </a:cubicBezTo>
                <a:cubicBezTo>
                  <a:pt x="86932" y="69272"/>
                  <a:pt x="87297" y="69515"/>
                  <a:pt x="87601" y="69515"/>
                </a:cubicBezTo>
                <a:cubicBezTo>
                  <a:pt x="87966" y="69515"/>
                  <a:pt x="88118" y="69242"/>
                  <a:pt x="87966" y="68968"/>
                </a:cubicBezTo>
                <a:cubicBezTo>
                  <a:pt x="87814" y="68664"/>
                  <a:pt x="87449" y="68451"/>
                  <a:pt x="87115" y="68482"/>
                </a:cubicBezTo>
                <a:close/>
                <a:moveTo>
                  <a:pt x="88422" y="71065"/>
                </a:moveTo>
                <a:cubicBezTo>
                  <a:pt x="88057" y="71065"/>
                  <a:pt x="87905" y="71339"/>
                  <a:pt x="88057" y="71582"/>
                </a:cubicBezTo>
                <a:cubicBezTo>
                  <a:pt x="88209" y="71886"/>
                  <a:pt x="88604" y="72099"/>
                  <a:pt x="88908" y="72099"/>
                </a:cubicBezTo>
                <a:cubicBezTo>
                  <a:pt x="89242" y="72099"/>
                  <a:pt x="89394" y="71825"/>
                  <a:pt x="89242" y="71552"/>
                </a:cubicBezTo>
                <a:cubicBezTo>
                  <a:pt x="89091" y="71278"/>
                  <a:pt x="88726" y="71065"/>
                  <a:pt x="88422" y="71065"/>
                </a:cubicBezTo>
                <a:close/>
                <a:moveTo>
                  <a:pt x="54409" y="6384"/>
                </a:moveTo>
                <a:cubicBezTo>
                  <a:pt x="54683" y="6292"/>
                  <a:pt x="54835" y="5989"/>
                  <a:pt x="54743" y="5776"/>
                </a:cubicBezTo>
                <a:cubicBezTo>
                  <a:pt x="54683" y="5563"/>
                  <a:pt x="54409" y="5472"/>
                  <a:pt x="54135" y="5624"/>
                </a:cubicBezTo>
                <a:cubicBezTo>
                  <a:pt x="53862" y="5745"/>
                  <a:pt x="53710" y="6049"/>
                  <a:pt x="53801" y="6232"/>
                </a:cubicBezTo>
                <a:cubicBezTo>
                  <a:pt x="53862" y="6444"/>
                  <a:pt x="54135" y="6505"/>
                  <a:pt x="54409" y="6384"/>
                </a:cubicBezTo>
                <a:close/>
                <a:moveTo>
                  <a:pt x="55290" y="8511"/>
                </a:moveTo>
                <a:cubicBezTo>
                  <a:pt x="55594" y="8420"/>
                  <a:pt x="55686" y="8147"/>
                  <a:pt x="55625" y="7873"/>
                </a:cubicBezTo>
                <a:cubicBezTo>
                  <a:pt x="55503" y="7660"/>
                  <a:pt x="55199" y="7539"/>
                  <a:pt x="54926" y="7660"/>
                </a:cubicBezTo>
                <a:cubicBezTo>
                  <a:pt x="54683" y="7751"/>
                  <a:pt x="54531" y="8025"/>
                  <a:pt x="54591" y="8299"/>
                </a:cubicBezTo>
                <a:cubicBezTo>
                  <a:pt x="54683" y="8511"/>
                  <a:pt x="54987" y="8633"/>
                  <a:pt x="55290" y="8511"/>
                </a:cubicBezTo>
                <a:close/>
                <a:moveTo>
                  <a:pt x="56385" y="10761"/>
                </a:moveTo>
                <a:cubicBezTo>
                  <a:pt x="56689" y="10639"/>
                  <a:pt x="56841" y="10396"/>
                  <a:pt x="56689" y="10122"/>
                </a:cubicBezTo>
                <a:cubicBezTo>
                  <a:pt x="56567" y="9849"/>
                  <a:pt x="56233" y="9727"/>
                  <a:pt x="55929" y="9849"/>
                </a:cubicBezTo>
                <a:cubicBezTo>
                  <a:pt x="55625" y="9970"/>
                  <a:pt x="55503" y="10244"/>
                  <a:pt x="55625" y="10487"/>
                </a:cubicBezTo>
                <a:cubicBezTo>
                  <a:pt x="55746" y="10761"/>
                  <a:pt x="56081" y="10882"/>
                  <a:pt x="56385" y="10761"/>
                </a:cubicBezTo>
                <a:close/>
                <a:moveTo>
                  <a:pt x="57935" y="12524"/>
                </a:moveTo>
                <a:cubicBezTo>
                  <a:pt x="57783" y="12250"/>
                  <a:pt x="57418" y="12098"/>
                  <a:pt x="57114" y="12220"/>
                </a:cubicBezTo>
                <a:cubicBezTo>
                  <a:pt x="56810" y="12311"/>
                  <a:pt x="56689" y="12584"/>
                  <a:pt x="56810" y="12858"/>
                </a:cubicBezTo>
                <a:cubicBezTo>
                  <a:pt x="56962" y="13131"/>
                  <a:pt x="57297" y="13283"/>
                  <a:pt x="57631" y="13162"/>
                </a:cubicBezTo>
                <a:cubicBezTo>
                  <a:pt x="57965" y="13071"/>
                  <a:pt x="58087" y="12767"/>
                  <a:pt x="57935" y="12524"/>
                </a:cubicBezTo>
                <a:close/>
                <a:moveTo>
                  <a:pt x="58512" y="14682"/>
                </a:moveTo>
                <a:cubicBezTo>
                  <a:pt x="58208" y="14742"/>
                  <a:pt x="58087" y="15046"/>
                  <a:pt x="58239" y="15350"/>
                </a:cubicBezTo>
                <a:cubicBezTo>
                  <a:pt x="58391" y="15624"/>
                  <a:pt x="58786" y="15776"/>
                  <a:pt x="59090" y="15715"/>
                </a:cubicBezTo>
                <a:cubicBezTo>
                  <a:pt x="59394" y="15624"/>
                  <a:pt x="59546" y="15320"/>
                  <a:pt x="59333" y="15016"/>
                </a:cubicBezTo>
                <a:cubicBezTo>
                  <a:pt x="59181" y="14742"/>
                  <a:pt x="58816" y="14590"/>
                  <a:pt x="58512" y="14682"/>
                </a:cubicBezTo>
                <a:close/>
                <a:moveTo>
                  <a:pt x="59698" y="17904"/>
                </a:moveTo>
                <a:cubicBezTo>
                  <a:pt x="59850" y="18177"/>
                  <a:pt x="60245" y="18360"/>
                  <a:pt x="60549" y="18238"/>
                </a:cubicBezTo>
                <a:cubicBezTo>
                  <a:pt x="60853" y="18177"/>
                  <a:pt x="61005" y="17873"/>
                  <a:pt x="60822" y="17569"/>
                </a:cubicBezTo>
                <a:cubicBezTo>
                  <a:pt x="60671" y="17296"/>
                  <a:pt x="60245" y="17113"/>
                  <a:pt x="59941" y="17235"/>
                </a:cubicBezTo>
                <a:cubicBezTo>
                  <a:pt x="59637" y="17326"/>
                  <a:pt x="59546" y="17630"/>
                  <a:pt x="59698" y="17904"/>
                </a:cubicBezTo>
                <a:close/>
                <a:moveTo>
                  <a:pt x="61218" y="20518"/>
                </a:moveTo>
                <a:cubicBezTo>
                  <a:pt x="61370" y="20822"/>
                  <a:pt x="61765" y="20974"/>
                  <a:pt x="62069" y="20882"/>
                </a:cubicBezTo>
                <a:cubicBezTo>
                  <a:pt x="62373" y="20791"/>
                  <a:pt x="62525" y="20487"/>
                  <a:pt x="62373" y="20183"/>
                </a:cubicBezTo>
                <a:cubicBezTo>
                  <a:pt x="62221" y="19879"/>
                  <a:pt x="61826" y="19727"/>
                  <a:pt x="61522" y="19819"/>
                </a:cubicBezTo>
                <a:cubicBezTo>
                  <a:pt x="61157" y="19970"/>
                  <a:pt x="61066" y="20274"/>
                  <a:pt x="61218" y="20518"/>
                </a:cubicBezTo>
                <a:close/>
                <a:moveTo>
                  <a:pt x="62950" y="22493"/>
                </a:moveTo>
                <a:cubicBezTo>
                  <a:pt x="62616" y="22585"/>
                  <a:pt x="62464" y="22888"/>
                  <a:pt x="62616" y="23132"/>
                </a:cubicBezTo>
                <a:cubicBezTo>
                  <a:pt x="62737" y="23405"/>
                  <a:pt x="63102" y="23557"/>
                  <a:pt x="63406" y="23496"/>
                </a:cubicBezTo>
                <a:cubicBezTo>
                  <a:pt x="63740" y="23405"/>
                  <a:pt x="63892" y="23101"/>
                  <a:pt x="63801" y="22858"/>
                </a:cubicBezTo>
                <a:cubicBezTo>
                  <a:pt x="63649" y="22585"/>
                  <a:pt x="63254" y="22402"/>
                  <a:pt x="62950" y="22493"/>
                </a:cubicBezTo>
                <a:close/>
                <a:moveTo>
                  <a:pt x="64014" y="24925"/>
                </a:moveTo>
                <a:cubicBezTo>
                  <a:pt x="63680" y="25016"/>
                  <a:pt x="63528" y="25320"/>
                  <a:pt x="63589" y="25533"/>
                </a:cubicBezTo>
                <a:cubicBezTo>
                  <a:pt x="63680" y="25806"/>
                  <a:pt x="64014" y="25928"/>
                  <a:pt x="64348" y="25837"/>
                </a:cubicBezTo>
                <a:cubicBezTo>
                  <a:pt x="64713" y="25776"/>
                  <a:pt x="64896" y="25502"/>
                  <a:pt x="64774" y="25229"/>
                </a:cubicBezTo>
                <a:cubicBezTo>
                  <a:pt x="64652" y="25016"/>
                  <a:pt x="64318" y="24864"/>
                  <a:pt x="64014" y="24925"/>
                </a:cubicBezTo>
                <a:close/>
                <a:moveTo>
                  <a:pt x="64774" y="27174"/>
                </a:moveTo>
                <a:cubicBezTo>
                  <a:pt x="64470" y="27265"/>
                  <a:pt x="64257" y="27509"/>
                  <a:pt x="64318" y="27752"/>
                </a:cubicBezTo>
                <a:cubicBezTo>
                  <a:pt x="64409" y="27965"/>
                  <a:pt x="64713" y="28086"/>
                  <a:pt x="65047" y="28025"/>
                </a:cubicBezTo>
                <a:cubicBezTo>
                  <a:pt x="65351" y="27934"/>
                  <a:pt x="65595" y="27661"/>
                  <a:pt x="65503" y="27448"/>
                </a:cubicBezTo>
                <a:cubicBezTo>
                  <a:pt x="65412" y="27205"/>
                  <a:pt x="65108" y="27083"/>
                  <a:pt x="64774" y="27174"/>
                </a:cubicBezTo>
                <a:close/>
                <a:moveTo>
                  <a:pt x="65412" y="29302"/>
                </a:moveTo>
                <a:cubicBezTo>
                  <a:pt x="65108" y="29363"/>
                  <a:pt x="64896" y="29636"/>
                  <a:pt x="64956" y="29879"/>
                </a:cubicBezTo>
                <a:cubicBezTo>
                  <a:pt x="65047" y="30092"/>
                  <a:pt x="65351" y="30214"/>
                  <a:pt x="65655" y="30123"/>
                </a:cubicBezTo>
                <a:cubicBezTo>
                  <a:pt x="65959" y="30062"/>
                  <a:pt x="66172" y="29819"/>
                  <a:pt x="66111" y="29606"/>
                </a:cubicBezTo>
                <a:cubicBezTo>
                  <a:pt x="66020" y="29332"/>
                  <a:pt x="65716" y="29241"/>
                  <a:pt x="65412" y="29302"/>
                </a:cubicBezTo>
                <a:close/>
                <a:moveTo>
                  <a:pt x="65990" y="31399"/>
                </a:moveTo>
                <a:cubicBezTo>
                  <a:pt x="65686" y="31460"/>
                  <a:pt x="65473" y="31703"/>
                  <a:pt x="65534" y="31916"/>
                </a:cubicBezTo>
                <a:cubicBezTo>
                  <a:pt x="65625" y="32159"/>
                  <a:pt x="65929" y="32311"/>
                  <a:pt x="66233" y="32220"/>
                </a:cubicBezTo>
                <a:cubicBezTo>
                  <a:pt x="66537" y="32159"/>
                  <a:pt x="66719" y="31916"/>
                  <a:pt x="66689" y="31703"/>
                </a:cubicBezTo>
                <a:cubicBezTo>
                  <a:pt x="66628" y="31460"/>
                  <a:pt x="66324" y="31308"/>
                  <a:pt x="65990" y="31399"/>
                </a:cubicBezTo>
                <a:close/>
                <a:moveTo>
                  <a:pt x="67023" y="34469"/>
                </a:moveTo>
                <a:cubicBezTo>
                  <a:pt x="67327" y="34408"/>
                  <a:pt x="67510" y="34165"/>
                  <a:pt x="67449" y="33892"/>
                </a:cubicBezTo>
                <a:cubicBezTo>
                  <a:pt x="67358" y="33648"/>
                  <a:pt x="67023" y="33527"/>
                  <a:pt x="66719" y="33557"/>
                </a:cubicBezTo>
                <a:cubicBezTo>
                  <a:pt x="66415" y="33618"/>
                  <a:pt x="66233" y="33861"/>
                  <a:pt x="66294" y="34135"/>
                </a:cubicBezTo>
                <a:cubicBezTo>
                  <a:pt x="66385" y="34348"/>
                  <a:pt x="66689" y="34500"/>
                  <a:pt x="67023" y="34469"/>
                </a:cubicBezTo>
                <a:close/>
                <a:moveTo>
                  <a:pt x="67996" y="36870"/>
                </a:moveTo>
                <a:cubicBezTo>
                  <a:pt x="68300" y="36779"/>
                  <a:pt x="68452" y="36536"/>
                  <a:pt x="68361" y="36263"/>
                </a:cubicBezTo>
                <a:cubicBezTo>
                  <a:pt x="68239" y="35989"/>
                  <a:pt x="67905" y="35807"/>
                  <a:pt x="67601" y="35867"/>
                </a:cubicBezTo>
                <a:cubicBezTo>
                  <a:pt x="67297" y="35959"/>
                  <a:pt x="67084" y="36232"/>
                  <a:pt x="67236" y="36475"/>
                </a:cubicBezTo>
                <a:cubicBezTo>
                  <a:pt x="67327" y="36749"/>
                  <a:pt x="67692" y="36931"/>
                  <a:pt x="67996" y="36870"/>
                </a:cubicBezTo>
                <a:close/>
                <a:moveTo>
                  <a:pt x="69303" y="39454"/>
                </a:moveTo>
                <a:cubicBezTo>
                  <a:pt x="69607" y="39363"/>
                  <a:pt x="69759" y="39120"/>
                  <a:pt x="69607" y="38846"/>
                </a:cubicBezTo>
                <a:cubicBezTo>
                  <a:pt x="69455" y="38573"/>
                  <a:pt x="69121" y="38390"/>
                  <a:pt x="68786" y="38421"/>
                </a:cubicBezTo>
                <a:cubicBezTo>
                  <a:pt x="68452" y="38512"/>
                  <a:pt x="68330" y="38755"/>
                  <a:pt x="68452" y="39059"/>
                </a:cubicBezTo>
                <a:cubicBezTo>
                  <a:pt x="68604" y="39332"/>
                  <a:pt x="68999" y="39515"/>
                  <a:pt x="69303" y="39454"/>
                </a:cubicBezTo>
                <a:close/>
                <a:moveTo>
                  <a:pt x="70610" y="41946"/>
                </a:moveTo>
                <a:cubicBezTo>
                  <a:pt x="70914" y="41886"/>
                  <a:pt x="71035" y="41612"/>
                  <a:pt x="70914" y="41339"/>
                </a:cubicBezTo>
                <a:cubicBezTo>
                  <a:pt x="70762" y="41095"/>
                  <a:pt x="70397" y="40883"/>
                  <a:pt x="70063" y="40974"/>
                </a:cubicBezTo>
                <a:cubicBezTo>
                  <a:pt x="69759" y="41035"/>
                  <a:pt x="69607" y="41308"/>
                  <a:pt x="69759" y="41582"/>
                </a:cubicBezTo>
                <a:cubicBezTo>
                  <a:pt x="69911" y="41886"/>
                  <a:pt x="70276" y="42038"/>
                  <a:pt x="70610" y="41946"/>
                </a:cubicBezTo>
                <a:close/>
                <a:moveTo>
                  <a:pt x="71887" y="44439"/>
                </a:moveTo>
                <a:cubicBezTo>
                  <a:pt x="72190" y="44348"/>
                  <a:pt x="72342" y="44135"/>
                  <a:pt x="72190" y="43861"/>
                </a:cubicBezTo>
                <a:cubicBezTo>
                  <a:pt x="72039" y="43588"/>
                  <a:pt x="71704" y="43405"/>
                  <a:pt x="71370" y="43466"/>
                </a:cubicBezTo>
                <a:cubicBezTo>
                  <a:pt x="71035" y="43557"/>
                  <a:pt x="70914" y="43831"/>
                  <a:pt x="71035" y="44074"/>
                </a:cubicBezTo>
                <a:cubicBezTo>
                  <a:pt x="71187" y="44317"/>
                  <a:pt x="71583" y="44469"/>
                  <a:pt x="71887" y="44439"/>
                </a:cubicBezTo>
                <a:close/>
                <a:moveTo>
                  <a:pt x="73224" y="46871"/>
                </a:moveTo>
                <a:cubicBezTo>
                  <a:pt x="73528" y="46810"/>
                  <a:pt x="73680" y="46536"/>
                  <a:pt x="73528" y="46293"/>
                </a:cubicBezTo>
                <a:cubicBezTo>
                  <a:pt x="73376" y="46019"/>
                  <a:pt x="72981" y="45837"/>
                  <a:pt x="72677" y="45898"/>
                </a:cubicBezTo>
                <a:cubicBezTo>
                  <a:pt x="72373" y="45959"/>
                  <a:pt x="72221" y="46202"/>
                  <a:pt x="72373" y="46475"/>
                </a:cubicBezTo>
                <a:cubicBezTo>
                  <a:pt x="72494" y="46749"/>
                  <a:pt x="72890" y="46901"/>
                  <a:pt x="73224" y="46871"/>
                </a:cubicBezTo>
                <a:close/>
                <a:moveTo>
                  <a:pt x="74501" y="49302"/>
                </a:moveTo>
                <a:cubicBezTo>
                  <a:pt x="74805" y="49241"/>
                  <a:pt x="74957" y="48998"/>
                  <a:pt x="74805" y="48725"/>
                </a:cubicBezTo>
                <a:cubicBezTo>
                  <a:pt x="74653" y="48451"/>
                  <a:pt x="74288" y="48269"/>
                  <a:pt x="73984" y="48330"/>
                </a:cubicBezTo>
                <a:cubicBezTo>
                  <a:pt x="73680" y="48390"/>
                  <a:pt x="73528" y="48634"/>
                  <a:pt x="73680" y="48907"/>
                </a:cubicBezTo>
                <a:cubicBezTo>
                  <a:pt x="73832" y="49181"/>
                  <a:pt x="74197" y="49333"/>
                  <a:pt x="74501" y="49302"/>
                </a:cubicBezTo>
                <a:close/>
                <a:moveTo>
                  <a:pt x="75808" y="51764"/>
                </a:moveTo>
                <a:cubicBezTo>
                  <a:pt x="76112" y="51734"/>
                  <a:pt x="76264" y="51460"/>
                  <a:pt x="76142" y="51187"/>
                </a:cubicBezTo>
                <a:cubicBezTo>
                  <a:pt x="75990" y="50913"/>
                  <a:pt x="75595" y="50731"/>
                  <a:pt x="75321" y="50761"/>
                </a:cubicBezTo>
                <a:cubicBezTo>
                  <a:pt x="74987" y="50822"/>
                  <a:pt x="74865" y="51065"/>
                  <a:pt x="74957" y="51369"/>
                </a:cubicBezTo>
                <a:cubicBezTo>
                  <a:pt x="75108" y="51643"/>
                  <a:pt x="75504" y="51795"/>
                  <a:pt x="75808" y="51764"/>
                </a:cubicBezTo>
                <a:close/>
                <a:moveTo>
                  <a:pt x="77084" y="54348"/>
                </a:moveTo>
                <a:cubicBezTo>
                  <a:pt x="77388" y="54317"/>
                  <a:pt x="77540" y="54044"/>
                  <a:pt x="77449" y="53740"/>
                </a:cubicBezTo>
                <a:cubicBezTo>
                  <a:pt x="77267" y="53466"/>
                  <a:pt x="76902" y="53254"/>
                  <a:pt x="76598" y="53314"/>
                </a:cubicBezTo>
                <a:cubicBezTo>
                  <a:pt x="76294" y="53345"/>
                  <a:pt x="76142" y="53649"/>
                  <a:pt x="76264" y="53922"/>
                </a:cubicBezTo>
                <a:cubicBezTo>
                  <a:pt x="76415" y="54196"/>
                  <a:pt x="76780" y="54378"/>
                  <a:pt x="77084" y="54348"/>
                </a:cubicBezTo>
                <a:close/>
                <a:moveTo>
                  <a:pt x="77874" y="55898"/>
                </a:moveTo>
                <a:cubicBezTo>
                  <a:pt x="77571" y="55928"/>
                  <a:pt x="77449" y="56232"/>
                  <a:pt x="77540" y="56506"/>
                </a:cubicBezTo>
                <a:cubicBezTo>
                  <a:pt x="77692" y="56780"/>
                  <a:pt x="78026" y="56962"/>
                  <a:pt x="78391" y="56932"/>
                </a:cubicBezTo>
                <a:cubicBezTo>
                  <a:pt x="78695" y="56901"/>
                  <a:pt x="78847" y="56628"/>
                  <a:pt x="78726" y="56324"/>
                </a:cubicBezTo>
                <a:cubicBezTo>
                  <a:pt x="78574" y="56050"/>
                  <a:pt x="78209" y="55868"/>
                  <a:pt x="77874" y="55898"/>
                </a:cubicBezTo>
                <a:close/>
                <a:moveTo>
                  <a:pt x="79151" y="58512"/>
                </a:moveTo>
                <a:cubicBezTo>
                  <a:pt x="78847" y="58573"/>
                  <a:pt x="78695" y="58816"/>
                  <a:pt x="78786" y="59120"/>
                </a:cubicBezTo>
                <a:cubicBezTo>
                  <a:pt x="78969" y="59394"/>
                  <a:pt x="79303" y="59576"/>
                  <a:pt x="79637" y="59546"/>
                </a:cubicBezTo>
                <a:cubicBezTo>
                  <a:pt x="79941" y="59515"/>
                  <a:pt x="80093" y="59242"/>
                  <a:pt x="79972" y="58968"/>
                </a:cubicBezTo>
                <a:cubicBezTo>
                  <a:pt x="79820" y="58634"/>
                  <a:pt x="79485" y="58451"/>
                  <a:pt x="79151" y="58512"/>
                </a:cubicBezTo>
                <a:close/>
                <a:moveTo>
                  <a:pt x="80397" y="61065"/>
                </a:moveTo>
                <a:cubicBezTo>
                  <a:pt x="80063" y="61096"/>
                  <a:pt x="79911" y="61369"/>
                  <a:pt x="80063" y="61673"/>
                </a:cubicBezTo>
                <a:cubicBezTo>
                  <a:pt x="80215" y="61947"/>
                  <a:pt x="80549" y="62129"/>
                  <a:pt x="80884" y="62099"/>
                </a:cubicBezTo>
                <a:cubicBezTo>
                  <a:pt x="81218" y="62068"/>
                  <a:pt x="81370" y="61795"/>
                  <a:pt x="81218" y="61521"/>
                </a:cubicBezTo>
                <a:cubicBezTo>
                  <a:pt x="81066" y="61217"/>
                  <a:pt x="80701" y="61035"/>
                  <a:pt x="80397" y="61065"/>
                </a:cubicBezTo>
                <a:close/>
                <a:moveTo>
                  <a:pt x="81644" y="63619"/>
                </a:moveTo>
                <a:cubicBezTo>
                  <a:pt x="81309" y="63649"/>
                  <a:pt x="81157" y="63922"/>
                  <a:pt x="81309" y="64196"/>
                </a:cubicBezTo>
                <a:cubicBezTo>
                  <a:pt x="81461" y="64439"/>
                  <a:pt x="81796" y="64652"/>
                  <a:pt x="82130" y="64591"/>
                </a:cubicBezTo>
                <a:cubicBezTo>
                  <a:pt x="82495" y="64561"/>
                  <a:pt x="82647" y="64287"/>
                  <a:pt x="82495" y="64044"/>
                </a:cubicBezTo>
                <a:cubicBezTo>
                  <a:pt x="82343" y="63771"/>
                  <a:pt x="81948" y="63588"/>
                  <a:pt x="81644" y="63619"/>
                </a:cubicBezTo>
                <a:close/>
                <a:moveTo>
                  <a:pt x="82859" y="66172"/>
                </a:moveTo>
                <a:cubicBezTo>
                  <a:pt x="82525" y="66202"/>
                  <a:pt x="82373" y="66476"/>
                  <a:pt x="82525" y="66719"/>
                </a:cubicBezTo>
                <a:cubicBezTo>
                  <a:pt x="82677" y="66992"/>
                  <a:pt x="83011" y="67175"/>
                  <a:pt x="83346" y="67144"/>
                </a:cubicBezTo>
                <a:cubicBezTo>
                  <a:pt x="83710" y="67114"/>
                  <a:pt x="83862" y="66840"/>
                  <a:pt x="83710" y="66567"/>
                </a:cubicBezTo>
                <a:cubicBezTo>
                  <a:pt x="83589" y="66324"/>
                  <a:pt x="83194" y="66111"/>
                  <a:pt x="82859" y="66172"/>
                </a:cubicBezTo>
                <a:close/>
                <a:moveTo>
                  <a:pt x="84106" y="68695"/>
                </a:moveTo>
                <a:cubicBezTo>
                  <a:pt x="83771" y="68755"/>
                  <a:pt x="83619" y="68999"/>
                  <a:pt x="83771" y="69272"/>
                </a:cubicBezTo>
                <a:cubicBezTo>
                  <a:pt x="83923" y="69546"/>
                  <a:pt x="84318" y="69728"/>
                  <a:pt x="84622" y="69698"/>
                </a:cubicBezTo>
                <a:cubicBezTo>
                  <a:pt x="84957" y="69667"/>
                  <a:pt x="85109" y="69394"/>
                  <a:pt x="84957" y="69120"/>
                </a:cubicBezTo>
                <a:cubicBezTo>
                  <a:pt x="84835" y="68847"/>
                  <a:pt x="84470" y="68664"/>
                  <a:pt x="84106" y="68695"/>
                </a:cubicBezTo>
                <a:close/>
                <a:moveTo>
                  <a:pt x="85413" y="71339"/>
                </a:moveTo>
                <a:cubicBezTo>
                  <a:pt x="85078" y="71369"/>
                  <a:pt x="84926" y="71643"/>
                  <a:pt x="85078" y="71947"/>
                </a:cubicBezTo>
                <a:cubicBezTo>
                  <a:pt x="85230" y="72251"/>
                  <a:pt x="85595" y="72433"/>
                  <a:pt x="85899" y="72403"/>
                </a:cubicBezTo>
                <a:cubicBezTo>
                  <a:pt x="86233" y="72342"/>
                  <a:pt x="86385" y="72099"/>
                  <a:pt x="86233" y="71825"/>
                </a:cubicBezTo>
                <a:cubicBezTo>
                  <a:pt x="86081" y="71491"/>
                  <a:pt x="85717" y="71248"/>
                  <a:pt x="85413" y="71339"/>
                </a:cubicBezTo>
                <a:close/>
                <a:moveTo>
                  <a:pt x="52160" y="7569"/>
                </a:moveTo>
                <a:cubicBezTo>
                  <a:pt x="52403" y="7417"/>
                  <a:pt x="52494" y="7144"/>
                  <a:pt x="52464" y="6961"/>
                </a:cubicBezTo>
                <a:cubicBezTo>
                  <a:pt x="52433" y="6779"/>
                  <a:pt x="52221" y="6688"/>
                  <a:pt x="52008" y="6840"/>
                </a:cubicBezTo>
                <a:cubicBezTo>
                  <a:pt x="51825" y="6992"/>
                  <a:pt x="51673" y="7265"/>
                  <a:pt x="51704" y="7448"/>
                </a:cubicBezTo>
                <a:cubicBezTo>
                  <a:pt x="51734" y="7660"/>
                  <a:pt x="51947" y="7691"/>
                  <a:pt x="52160" y="7569"/>
                </a:cubicBezTo>
                <a:close/>
                <a:moveTo>
                  <a:pt x="52798" y="9575"/>
                </a:moveTo>
                <a:cubicBezTo>
                  <a:pt x="53041" y="9484"/>
                  <a:pt x="53193" y="9180"/>
                  <a:pt x="53102" y="8937"/>
                </a:cubicBezTo>
                <a:cubicBezTo>
                  <a:pt x="53041" y="8724"/>
                  <a:pt x="52768" y="8633"/>
                  <a:pt x="52555" y="8755"/>
                </a:cubicBezTo>
                <a:cubicBezTo>
                  <a:pt x="52312" y="8846"/>
                  <a:pt x="52160" y="9150"/>
                  <a:pt x="52251" y="9393"/>
                </a:cubicBezTo>
                <a:cubicBezTo>
                  <a:pt x="52312" y="9636"/>
                  <a:pt x="52585" y="9697"/>
                  <a:pt x="52798" y="9575"/>
                </a:cubicBezTo>
                <a:close/>
                <a:moveTo>
                  <a:pt x="53771" y="11764"/>
                </a:moveTo>
                <a:cubicBezTo>
                  <a:pt x="54014" y="11642"/>
                  <a:pt x="54135" y="11338"/>
                  <a:pt x="54014" y="11095"/>
                </a:cubicBezTo>
                <a:cubicBezTo>
                  <a:pt x="53923" y="10882"/>
                  <a:pt x="53619" y="10761"/>
                  <a:pt x="53345" y="10882"/>
                </a:cubicBezTo>
                <a:cubicBezTo>
                  <a:pt x="53072" y="11004"/>
                  <a:pt x="52950" y="11308"/>
                  <a:pt x="53072" y="11521"/>
                </a:cubicBezTo>
                <a:cubicBezTo>
                  <a:pt x="53193" y="11794"/>
                  <a:pt x="53497" y="11855"/>
                  <a:pt x="53771" y="11764"/>
                </a:cubicBezTo>
                <a:close/>
                <a:moveTo>
                  <a:pt x="54926" y="14104"/>
                </a:moveTo>
                <a:cubicBezTo>
                  <a:pt x="55199" y="13983"/>
                  <a:pt x="55351" y="13679"/>
                  <a:pt x="55199" y="13435"/>
                </a:cubicBezTo>
                <a:cubicBezTo>
                  <a:pt x="55047" y="13162"/>
                  <a:pt x="54743" y="13040"/>
                  <a:pt x="54439" y="13162"/>
                </a:cubicBezTo>
                <a:cubicBezTo>
                  <a:pt x="54166" y="13283"/>
                  <a:pt x="54075" y="13587"/>
                  <a:pt x="54166" y="13831"/>
                </a:cubicBezTo>
                <a:cubicBezTo>
                  <a:pt x="54318" y="14104"/>
                  <a:pt x="54683" y="14226"/>
                  <a:pt x="54926" y="14104"/>
                </a:cubicBezTo>
                <a:close/>
                <a:moveTo>
                  <a:pt x="56537" y="15897"/>
                </a:moveTo>
                <a:cubicBezTo>
                  <a:pt x="56385" y="15624"/>
                  <a:pt x="56050" y="15472"/>
                  <a:pt x="55746" y="15594"/>
                </a:cubicBezTo>
                <a:cubicBezTo>
                  <a:pt x="55442" y="15715"/>
                  <a:pt x="55321" y="16019"/>
                  <a:pt x="55473" y="16262"/>
                </a:cubicBezTo>
                <a:cubicBezTo>
                  <a:pt x="55625" y="16536"/>
                  <a:pt x="55959" y="16688"/>
                  <a:pt x="56263" y="16566"/>
                </a:cubicBezTo>
                <a:cubicBezTo>
                  <a:pt x="56567" y="16505"/>
                  <a:pt x="56689" y="16201"/>
                  <a:pt x="56537" y="15897"/>
                </a:cubicBezTo>
                <a:close/>
                <a:moveTo>
                  <a:pt x="57722" y="19150"/>
                </a:moveTo>
                <a:cubicBezTo>
                  <a:pt x="58026" y="19059"/>
                  <a:pt x="58117" y="18755"/>
                  <a:pt x="57965" y="18481"/>
                </a:cubicBezTo>
                <a:cubicBezTo>
                  <a:pt x="57813" y="18208"/>
                  <a:pt x="57449" y="18056"/>
                  <a:pt x="57145" y="18177"/>
                </a:cubicBezTo>
                <a:cubicBezTo>
                  <a:pt x="56841" y="18299"/>
                  <a:pt x="56719" y="18603"/>
                  <a:pt x="56871" y="18907"/>
                </a:cubicBezTo>
                <a:cubicBezTo>
                  <a:pt x="57023" y="19119"/>
                  <a:pt x="57357" y="19271"/>
                  <a:pt x="57722" y="19150"/>
                </a:cubicBezTo>
                <a:close/>
                <a:moveTo>
                  <a:pt x="59120" y="21794"/>
                </a:moveTo>
                <a:cubicBezTo>
                  <a:pt x="59424" y="21673"/>
                  <a:pt x="59576" y="21369"/>
                  <a:pt x="59424" y="21065"/>
                </a:cubicBezTo>
                <a:cubicBezTo>
                  <a:pt x="59272" y="20761"/>
                  <a:pt x="58877" y="20609"/>
                  <a:pt x="58543" y="20730"/>
                </a:cubicBezTo>
                <a:cubicBezTo>
                  <a:pt x="58239" y="20822"/>
                  <a:pt x="58087" y="21126"/>
                  <a:pt x="58239" y="21429"/>
                </a:cubicBezTo>
                <a:cubicBezTo>
                  <a:pt x="58421" y="21733"/>
                  <a:pt x="58816" y="21885"/>
                  <a:pt x="59120" y="21794"/>
                </a:cubicBezTo>
                <a:close/>
                <a:moveTo>
                  <a:pt x="59941" y="23375"/>
                </a:moveTo>
                <a:cubicBezTo>
                  <a:pt x="59607" y="23496"/>
                  <a:pt x="59455" y="23800"/>
                  <a:pt x="59607" y="24104"/>
                </a:cubicBezTo>
                <a:cubicBezTo>
                  <a:pt x="59728" y="24378"/>
                  <a:pt x="60093" y="24530"/>
                  <a:pt x="60397" y="24408"/>
                </a:cubicBezTo>
                <a:cubicBezTo>
                  <a:pt x="60762" y="24287"/>
                  <a:pt x="60914" y="23983"/>
                  <a:pt x="60792" y="23709"/>
                </a:cubicBezTo>
                <a:cubicBezTo>
                  <a:pt x="60671" y="23405"/>
                  <a:pt x="60306" y="23253"/>
                  <a:pt x="59941" y="23375"/>
                </a:cubicBezTo>
                <a:close/>
                <a:moveTo>
                  <a:pt x="61005" y="25806"/>
                </a:moveTo>
                <a:cubicBezTo>
                  <a:pt x="60671" y="25928"/>
                  <a:pt x="60519" y="26232"/>
                  <a:pt x="60610" y="26445"/>
                </a:cubicBezTo>
                <a:cubicBezTo>
                  <a:pt x="60671" y="26718"/>
                  <a:pt x="61005" y="26809"/>
                  <a:pt x="61370" y="26688"/>
                </a:cubicBezTo>
                <a:cubicBezTo>
                  <a:pt x="61704" y="26566"/>
                  <a:pt x="61886" y="26293"/>
                  <a:pt x="61765" y="26050"/>
                </a:cubicBezTo>
                <a:cubicBezTo>
                  <a:pt x="61704" y="25806"/>
                  <a:pt x="61370" y="25685"/>
                  <a:pt x="61005" y="25806"/>
                </a:cubicBezTo>
                <a:close/>
                <a:moveTo>
                  <a:pt x="61826" y="28025"/>
                </a:moveTo>
                <a:cubicBezTo>
                  <a:pt x="61461" y="28117"/>
                  <a:pt x="61278" y="28390"/>
                  <a:pt x="61370" y="28603"/>
                </a:cubicBezTo>
                <a:cubicBezTo>
                  <a:pt x="61430" y="28846"/>
                  <a:pt x="61734" y="28968"/>
                  <a:pt x="62069" y="28846"/>
                </a:cubicBezTo>
                <a:cubicBezTo>
                  <a:pt x="62433" y="28724"/>
                  <a:pt x="62616" y="28451"/>
                  <a:pt x="62525" y="28238"/>
                </a:cubicBezTo>
                <a:cubicBezTo>
                  <a:pt x="62464" y="28025"/>
                  <a:pt x="62160" y="27904"/>
                  <a:pt x="61826" y="28025"/>
                </a:cubicBezTo>
                <a:close/>
                <a:moveTo>
                  <a:pt x="62464" y="30092"/>
                </a:moveTo>
                <a:cubicBezTo>
                  <a:pt x="62130" y="30214"/>
                  <a:pt x="61917" y="30487"/>
                  <a:pt x="62008" y="30700"/>
                </a:cubicBezTo>
                <a:cubicBezTo>
                  <a:pt x="62069" y="30943"/>
                  <a:pt x="62373" y="31004"/>
                  <a:pt x="62737" y="30943"/>
                </a:cubicBezTo>
                <a:cubicBezTo>
                  <a:pt x="63072" y="30822"/>
                  <a:pt x="63254" y="30579"/>
                  <a:pt x="63193" y="30366"/>
                </a:cubicBezTo>
                <a:cubicBezTo>
                  <a:pt x="63102" y="30092"/>
                  <a:pt x="62798" y="30001"/>
                  <a:pt x="62464" y="30092"/>
                </a:cubicBezTo>
                <a:close/>
                <a:moveTo>
                  <a:pt x="63072" y="32159"/>
                </a:moveTo>
                <a:cubicBezTo>
                  <a:pt x="62768" y="32281"/>
                  <a:pt x="62525" y="32524"/>
                  <a:pt x="62616" y="32767"/>
                </a:cubicBezTo>
                <a:cubicBezTo>
                  <a:pt x="62677" y="32980"/>
                  <a:pt x="62981" y="33101"/>
                  <a:pt x="63345" y="32980"/>
                </a:cubicBezTo>
                <a:cubicBezTo>
                  <a:pt x="63649" y="32858"/>
                  <a:pt x="63862" y="32645"/>
                  <a:pt x="63801" y="32402"/>
                </a:cubicBezTo>
                <a:cubicBezTo>
                  <a:pt x="63710" y="32190"/>
                  <a:pt x="63406" y="32068"/>
                  <a:pt x="63072" y="32159"/>
                </a:cubicBezTo>
                <a:close/>
                <a:moveTo>
                  <a:pt x="64500" y="34560"/>
                </a:moveTo>
                <a:cubicBezTo>
                  <a:pt x="64440" y="34317"/>
                  <a:pt x="64105" y="34165"/>
                  <a:pt x="63801" y="34287"/>
                </a:cubicBezTo>
                <a:cubicBezTo>
                  <a:pt x="63497" y="34408"/>
                  <a:pt x="63285" y="34652"/>
                  <a:pt x="63376" y="34895"/>
                </a:cubicBezTo>
                <a:cubicBezTo>
                  <a:pt x="63437" y="35107"/>
                  <a:pt x="63801" y="35229"/>
                  <a:pt x="64136" y="35168"/>
                </a:cubicBezTo>
                <a:cubicBezTo>
                  <a:pt x="64440" y="35077"/>
                  <a:pt x="64592" y="34804"/>
                  <a:pt x="64500" y="34560"/>
                </a:cubicBezTo>
                <a:close/>
                <a:moveTo>
                  <a:pt x="64318" y="37235"/>
                </a:moveTo>
                <a:cubicBezTo>
                  <a:pt x="64440" y="37509"/>
                  <a:pt x="64835" y="37661"/>
                  <a:pt x="65108" y="37539"/>
                </a:cubicBezTo>
                <a:cubicBezTo>
                  <a:pt x="65412" y="37448"/>
                  <a:pt x="65564" y="37174"/>
                  <a:pt x="65473" y="36901"/>
                </a:cubicBezTo>
                <a:cubicBezTo>
                  <a:pt x="65351" y="36627"/>
                  <a:pt x="65017" y="36475"/>
                  <a:pt x="64652" y="36597"/>
                </a:cubicBezTo>
                <a:cubicBezTo>
                  <a:pt x="64348" y="36688"/>
                  <a:pt x="64166" y="36992"/>
                  <a:pt x="64318" y="37235"/>
                </a:cubicBezTo>
                <a:close/>
                <a:moveTo>
                  <a:pt x="66385" y="40184"/>
                </a:moveTo>
                <a:cubicBezTo>
                  <a:pt x="66689" y="40062"/>
                  <a:pt x="66841" y="39788"/>
                  <a:pt x="66719" y="39484"/>
                </a:cubicBezTo>
                <a:cubicBezTo>
                  <a:pt x="66567" y="39211"/>
                  <a:pt x="66172" y="39029"/>
                  <a:pt x="65868" y="39150"/>
                </a:cubicBezTo>
                <a:cubicBezTo>
                  <a:pt x="65564" y="39272"/>
                  <a:pt x="65412" y="39545"/>
                  <a:pt x="65534" y="39819"/>
                </a:cubicBezTo>
                <a:cubicBezTo>
                  <a:pt x="65686" y="40123"/>
                  <a:pt x="66081" y="40244"/>
                  <a:pt x="66385" y="40184"/>
                </a:cubicBezTo>
                <a:close/>
                <a:moveTo>
                  <a:pt x="67662" y="42676"/>
                </a:moveTo>
                <a:cubicBezTo>
                  <a:pt x="67965" y="42554"/>
                  <a:pt x="68117" y="42311"/>
                  <a:pt x="67996" y="42038"/>
                </a:cubicBezTo>
                <a:cubicBezTo>
                  <a:pt x="67844" y="41764"/>
                  <a:pt x="67510" y="41612"/>
                  <a:pt x="67175" y="41703"/>
                </a:cubicBezTo>
                <a:cubicBezTo>
                  <a:pt x="66871" y="41795"/>
                  <a:pt x="66719" y="42098"/>
                  <a:pt x="66841" y="42372"/>
                </a:cubicBezTo>
                <a:cubicBezTo>
                  <a:pt x="66993" y="42646"/>
                  <a:pt x="67358" y="42767"/>
                  <a:pt x="67662" y="42676"/>
                </a:cubicBezTo>
                <a:close/>
                <a:moveTo>
                  <a:pt x="68969" y="45108"/>
                </a:moveTo>
                <a:cubicBezTo>
                  <a:pt x="69273" y="45047"/>
                  <a:pt x="69424" y="44743"/>
                  <a:pt x="69303" y="44469"/>
                </a:cubicBezTo>
                <a:cubicBezTo>
                  <a:pt x="69151" y="44196"/>
                  <a:pt x="68756" y="44044"/>
                  <a:pt x="68452" y="44165"/>
                </a:cubicBezTo>
                <a:cubicBezTo>
                  <a:pt x="68148" y="44226"/>
                  <a:pt x="68026" y="44530"/>
                  <a:pt x="68117" y="44804"/>
                </a:cubicBezTo>
                <a:cubicBezTo>
                  <a:pt x="68269" y="45077"/>
                  <a:pt x="68665" y="45199"/>
                  <a:pt x="68969" y="45108"/>
                </a:cubicBezTo>
                <a:close/>
                <a:moveTo>
                  <a:pt x="70245" y="47509"/>
                </a:moveTo>
                <a:cubicBezTo>
                  <a:pt x="70549" y="47418"/>
                  <a:pt x="70701" y="47114"/>
                  <a:pt x="70610" y="46871"/>
                </a:cubicBezTo>
                <a:cubicBezTo>
                  <a:pt x="70428" y="46597"/>
                  <a:pt x="70063" y="46445"/>
                  <a:pt x="69759" y="46567"/>
                </a:cubicBezTo>
                <a:cubicBezTo>
                  <a:pt x="69455" y="46627"/>
                  <a:pt x="69303" y="46931"/>
                  <a:pt x="69424" y="47205"/>
                </a:cubicBezTo>
                <a:cubicBezTo>
                  <a:pt x="69576" y="47478"/>
                  <a:pt x="69941" y="47630"/>
                  <a:pt x="70245" y="47509"/>
                </a:cubicBezTo>
                <a:close/>
                <a:moveTo>
                  <a:pt x="71552" y="49941"/>
                </a:moveTo>
                <a:cubicBezTo>
                  <a:pt x="71887" y="49849"/>
                  <a:pt x="72008" y="49545"/>
                  <a:pt x="71887" y="49302"/>
                </a:cubicBezTo>
                <a:cubicBezTo>
                  <a:pt x="71735" y="49029"/>
                  <a:pt x="71370" y="48877"/>
                  <a:pt x="71066" y="48998"/>
                </a:cubicBezTo>
                <a:cubicBezTo>
                  <a:pt x="70701" y="49059"/>
                  <a:pt x="70610" y="49363"/>
                  <a:pt x="70701" y="49637"/>
                </a:cubicBezTo>
                <a:cubicBezTo>
                  <a:pt x="70853" y="49910"/>
                  <a:pt x="71248" y="50001"/>
                  <a:pt x="71552" y="49941"/>
                </a:cubicBezTo>
                <a:close/>
                <a:moveTo>
                  <a:pt x="72829" y="52403"/>
                </a:moveTo>
                <a:cubicBezTo>
                  <a:pt x="73163" y="52342"/>
                  <a:pt x="73285" y="52038"/>
                  <a:pt x="73163" y="51764"/>
                </a:cubicBezTo>
                <a:cubicBezTo>
                  <a:pt x="73011" y="51491"/>
                  <a:pt x="72646" y="51339"/>
                  <a:pt x="72342" y="51430"/>
                </a:cubicBezTo>
                <a:cubicBezTo>
                  <a:pt x="72008" y="51491"/>
                  <a:pt x="71887" y="51795"/>
                  <a:pt x="72008" y="52068"/>
                </a:cubicBezTo>
                <a:cubicBezTo>
                  <a:pt x="72160" y="52342"/>
                  <a:pt x="72525" y="52494"/>
                  <a:pt x="72829" y="52403"/>
                </a:cubicBezTo>
                <a:close/>
                <a:moveTo>
                  <a:pt x="74136" y="54956"/>
                </a:moveTo>
                <a:cubicBezTo>
                  <a:pt x="74470" y="54865"/>
                  <a:pt x="74592" y="54561"/>
                  <a:pt x="74470" y="54257"/>
                </a:cubicBezTo>
                <a:cubicBezTo>
                  <a:pt x="74318" y="54014"/>
                  <a:pt x="73923" y="53801"/>
                  <a:pt x="73649" y="53922"/>
                </a:cubicBezTo>
                <a:cubicBezTo>
                  <a:pt x="73285" y="53983"/>
                  <a:pt x="73133" y="54317"/>
                  <a:pt x="73285" y="54621"/>
                </a:cubicBezTo>
                <a:cubicBezTo>
                  <a:pt x="73437" y="54865"/>
                  <a:pt x="73832" y="55017"/>
                  <a:pt x="74136" y="54956"/>
                </a:cubicBezTo>
                <a:close/>
                <a:moveTo>
                  <a:pt x="74926" y="56536"/>
                </a:moveTo>
                <a:cubicBezTo>
                  <a:pt x="74592" y="56628"/>
                  <a:pt x="74440" y="56962"/>
                  <a:pt x="74592" y="57235"/>
                </a:cubicBezTo>
                <a:cubicBezTo>
                  <a:pt x="74744" y="57509"/>
                  <a:pt x="75108" y="57661"/>
                  <a:pt x="75412" y="57570"/>
                </a:cubicBezTo>
                <a:cubicBezTo>
                  <a:pt x="75747" y="57509"/>
                  <a:pt x="75868" y="57205"/>
                  <a:pt x="75747" y="56901"/>
                </a:cubicBezTo>
                <a:cubicBezTo>
                  <a:pt x="75595" y="56628"/>
                  <a:pt x="75230" y="56445"/>
                  <a:pt x="74926" y="56536"/>
                </a:cubicBezTo>
                <a:close/>
                <a:moveTo>
                  <a:pt x="76172" y="59120"/>
                </a:moveTo>
                <a:cubicBezTo>
                  <a:pt x="75838" y="59211"/>
                  <a:pt x="75686" y="59515"/>
                  <a:pt x="75838" y="59819"/>
                </a:cubicBezTo>
                <a:cubicBezTo>
                  <a:pt x="75990" y="60093"/>
                  <a:pt x="76324" y="60245"/>
                  <a:pt x="76659" y="60153"/>
                </a:cubicBezTo>
                <a:cubicBezTo>
                  <a:pt x="77023" y="60093"/>
                  <a:pt x="77175" y="59789"/>
                  <a:pt x="77023" y="59515"/>
                </a:cubicBezTo>
                <a:cubicBezTo>
                  <a:pt x="76871" y="59211"/>
                  <a:pt x="76507" y="59059"/>
                  <a:pt x="76172" y="59120"/>
                </a:cubicBezTo>
                <a:close/>
                <a:moveTo>
                  <a:pt x="77449" y="61673"/>
                </a:moveTo>
                <a:cubicBezTo>
                  <a:pt x="77084" y="61734"/>
                  <a:pt x="76932" y="62068"/>
                  <a:pt x="77084" y="62372"/>
                </a:cubicBezTo>
                <a:cubicBezTo>
                  <a:pt x="77236" y="62615"/>
                  <a:pt x="77601" y="62767"/>
                  <a:pt x="77935" y="62707"/>
                </a:cubicBezTo>
                <a:cubicBezTo>
                  <a:pt x="78270" y="62615"/>
                  <a:pt x="78422" y="62312"/>
                  <a:pt x="78270" y="62068"/>
                </a:cubicBezTo>
                <a:cubicBezTo>
                  <a:pt x="78118" y="61764"/>
                  <a:pt x="77723" y="61612"/>
                  <a:pt x="77449" y="61673"/>
                </a:cubicBezTo>
                <a:close/>
                <a:moveTo>
                  <a:pt x="78634" y="64196"/>
                </a:moveTo>
                <a:cubicBezTo>
                  <a:pt x="78300" y="64257"/>
                  <a:pt x="78148" y="64561"/>
                  <a:pt x="78300" y="64865"/>
                </a:cubicBezTo>
                <a:cubicBezTo>
                  <a:pt x="78452" y="65138"/>
                  <a:pt x="78786" y="65290"/>
                  <a:pt x="79151" y="65199"/>
                </a:cubicBezTo>
                <a:cubicBezTo>
                  <a:pt x="79485" y="65138"/>
                  <a:pt x="79637" y="64834"/>
                  <a:pt x="79485" y="64561"/>
                </a:cubicBezTo>
                <a:cubicBezTo>
                  <a:pt x="79364" y="64257"/>
                  <a:pt x="78999" y="64105"/>
                  <a:pt x="78634" y="64196"/>
                </a:cubicBezTo>
                <a:close/>
                <a:moveTo>
                  <a:pt x="79911" y="66719"/>
                </a:moveTo>
                <a:cubicBezTo>
                  <a:pt x="79546" y="66810"/>
                  <a:pt x="79394" y="67114"/>
                  <a:pt x="79546" y="67418"/>
                </a:cubicBezTo>
                <a:cubicBezTo>
                  <a:pt x="79729" y="67692"/>
                  <a:pt x="80063" y="67844"/>
                  <a:pt x="80397" y="67752"/>
                </a:cubicBezTo>
                <a:cubicBezTo>
                  <a:pt x="80732" y="67692"/>
                  <a:pt x="80884" y="67388"/>
                  <a:pt x="80732" y="67114"/>
                </a:cubicBezTo>
                <a:cubicBezTo>
                  <a:pt x="80580" y="66810"/>
                  <a:pt x="80215" y="66658"/>
                  <a:pt x="79911" y="66719"/>
                </a:cubicBezTo>
                <a:close/>
                <a:moveTo>
                  <a:pt x="81157" y="69272"/>
                </a:moveTo>
                <a:cubicBezTo>
                  <a:pt x="80823" y="69333"/>
                  <a:pt x="80671" y="69667"/>
                  <a:pt x="80823" y="69971"/>
                </a:cubicBezTo>
                <a:cubicBezTo>
                  <a:pt x="80975" y="70214"/>
                  <a:pt x="81340" y="70366"/>
                  <a:pt x="81644" y="70306"/>
                </a:cubicBezTo>
                <a:cubicBezTo>
                  <a:pt x="81978" y="70214"/>
                  <a:pt x="82130" y="69910"/>
                  <a:pt x="81978" y="69667"/>
                </a:cubicBezTo>
                <a:cubicBezTo>
                  <a:pt x="81826" y="69363"/>
                  <a:pt x="81461" y="69211"/>
                  <a:pt x="81157" y="69272"/>
                </a:cubicBezTo>
                <a:close/>
                <a:moveTo>
                  <a:pt x="82403" y="71856"/>
                </a:moveTo>
                <a:cubicBezTo>
                  <a:pt x="82069" y="71947"/>
                  <a:pt x="81917" y="72251"/>
                  <a:pt x="82069" y="72555"/>
                </a:cubicBezTo>
                <a:cubicBezTo>
                  <a:pt x="82221" y="72859"/>
                  <a:pt x="82586" y="73011"/>
                  <a:pt x="82890" y="72889"/>
                </a:cubicBezTo>
                <a:cubicBezTo>
                  <a:pt x="83255" y="72798"/>
                  <a:pt x="83407" y="72494"/>
                  <a:pt x="83255" y="72251"/>
                </a:cubicBezTo>
                <a:cubicBezTo>
                  <a:pt x="83103" y="71947"/>
                  <a:pt x="82707" y="71795"/>
                  <a:pt x="82403" y="71856"/>
                </a:cubicBezTo>
                <a:close/>
                <a:moveTo>
                  <a:pt x="50336" y="8967"/>
                </a:moveTo>
                <a:cubicBezTo>
                  <a:pt x="50518" y="8785"/>
                  <a:pt x="50670" y="8481"/>
                  <a:pt x="50640" y="8299"/>
                </a:cubicBezTo>
                <a:cubicBezTo>
                  <a:pt x="50610" y="8116"/>
                  <a:pt x="50458" y="8055"/>
                  <a:pt x="50214" y="8268"/>
                </a:cubicBezTo>
                <a:cubicBezTo>
                  <a:pt x="50002" y="8451"/>
                  <a:pt x="49850" y="8755"/>
                  <a:pt x="49880" y="8937"/>
                </a:cubicBezTo>
                <a:cubicBezTo>
                  <a:pt x="49910" y="9119"/>
                  <a:pt x="50154" y="9119"/>
                  <a:pt x="50336" y="8967"/>
                </a:cubicBezTo>
                <a:close/>
                <a:moveTo>
                  <a:pt x="50610" y="10153"/>
                </a:moveTo>
                <a:cubicBezTo>
                  <a:pt x="50427" y="10335"/>
                  <a:pt x="50306" y="10700"/>
                  <a:pt x="50366" y="10913"/>
                </a:cubicBezTo>
                <a:cubicBezTo>
                  <a:pt x="50458" y="11125"/>
                  <a:pt x="50640" y="11186"/>
                  <a:pt x="50822" y="10943"/>
                </a:cubicBezTo>
                <a:cubicBezTo>
                  <a:pt x="51035" y="10761"/>
                  <a:pt x="51126" y="10426"/>
                  <a:pt x="51065" y="10183"/>
                </a:cubicBezTo>
                <a:cubicBezTo>
                  <a:pt x="50974" y="9970"/>
                  <a:pt x="50792" y="9970"/>
                  <a:pt x="50610" y="10153"/>
                </a:cubicBezTo>
                <a:close/>
                <a:moveTo>
                  <a:pt x="51278" y="12220"/>
                </a:moveTo>
                <a:cubicBezTo>
                  <a:pt x="51096" y="12402"/>
                  <a:pt x="51035" y="12736"/>
                  <a:pt x="51096" y="12980"/>
                </a:cubicBezTo>
                <a:cubicBezTo>
                  <a:pt x="51187" y="13192"/>
                  <a:pt x="51430" y="13223"/>
                  <a:pt x="51643" y="13040"/>
                </a:cubicBezTo>
                <a:cubicBezTo>
                  <a:pt x="51825" y="12858"/>
                  <a:pt x="51886" y="12524"/>
                  <a:pt x="51825" y="12280"/>
                </a:cubicBezTo>
                <a:cubicBezTo>
                  <a:pt x="51704" y="12068"/>
                  <a:pt x="51491" y="12007"/>
                  <a:pt x="51278" y="12220"/>
                </a:cubicBezTo>
                <a:close/>
                <a:moveTo>
                  <a:pt x="52616" y="15350"/>
                </a:moveTo>
                <a:cubicBezTo>
                  <a:pt x="52798" y="15168"/>
                  <a:pt x="52889" y="14834"/>
                  <a:pt x="52768" y="14560"/>
                </a:cubicBezTo>
                <a:cubicBezTo>
                  <a:pt x="52646" y="14287"/>
                  <a:pt x="52403" y="14256"/>
                  <a:pt x="52190" y="14408"/>
                </a:cubicBezTo>
                <a:cubicBezTo>
                  <a:pt x="52008" y="14590"/>
                  <a:pt x="51947" y="14955"/>
                  <a:pt x="52038" y="15198"/>
                </a:cubicBezTo>
                <a:cubicBezTo>
                  <a:pt x="52160" y="15472"/>
                  <a:pt x="52433" y="15563"/>
                  <a:pt x="52616" y="15350"/>
                </a:cubicBezTo>
                <a:close/>
                <a:moveTo>
                  <a:pt x="53801" y="17782"/>
                </a:moveTo>
                <a:cubicBezTo>
                  <a:pt x="54014" y="17630"/>
                  <a:pt x="54105" y="17296"/>
                  <a:pt x="53983" y="17022"/>
                </a:cubicBezTo>
                <a:cubicBezTo>
                  <a:pt x="53831" y="16779"/>
                  <a:pt x="53558" y="16688"/>
                  <a:pt x="53345" y="16840"/>
                </a:cubicBezTo>
                <a:cubicBezTo>
                  <a:pt x="53102" y="16992"/>
                  <a:pt x="53072" y="17326"/>
                  <a:pt x="53193" y="17600"/>
                </a:cubicBezTo>
                <a:cubicBezTo>
                  <a:pt x="53315" y="17873"/>
                  <a:pt x="53558" y="17934"/>
                  <a:pt x="53801" y="17782"/>
                </a:cubicBezTo>
                <a:close/>
                <a:moveTo>
                  <a:pt x="55017" y="20305"/>
                </a:moveTo>
                <a:cubicBezTo>
                  <a:pt x="55290" y="20153"/>
                  <a:pt x="55351" y="19819"/>
                  <a:pt x="55230" y="19545"/>
                </a:cubicBezTo>
                <a:cubicBezTo>
                  <a:pt x="55078" y="19271"/>
                  <a:pt x="54774" y="19150"/>
                  <a:pt x="54531" y="19302"/>
                </a:cubicBezTo>
                <a:cubicBezTo>
                  <a:pt x="54287" y="19454"/>
                  <a:pt x="54227" y="19819"/>
                  <a:pt x="54318" y="20062"/>
                </a:cubicBezTo>
                <a:cubicBezTo>
                  <a:pt x="54470" y="20335"/>
                  <a:pt x="54774" y="20426"/>
                  <a:pt x="55017" y="20305"/>
                </a:cubicBezTo>
                <a:close/>
                <a:moveTo>
                  <a:pt x="55777" y="21855"/>
                </a:moveTo>
                <a:cubicBezTo>
                  <a:pt x="55503" y="22007"/>
                  <a:pt x="55442" y="22311"/>
                  <a:pt x="55534" y="22615"/>
                </a:cubicBezTo>
                <a:cubicBezTo>
                  <a:pt x="55655" y="22888"/>
                  <a:pt x="55990" y="23040"/>
                  <a:pt x="56263" y="22888"/>
                </a:cubicBezTo>
                <a:cubicBezTo>
                  <a:pt x="56537" y="22767"/>
                  <a:pt x="56689" y="22433"/>
                  <a:pt x="56537" y="22129"/>
                </a:cubicBezTo>
                <a:cubicBezTo>
                  <a:pt x="56385" y="21825"/>
                  <a:pt x="56050" y="21703"/>
                  <a:pt x="55777" y="21855"/>
                </a:cubicBezTo>
                <a:close/>
                <a:moveTo>
                  <a:pt x="57023" y="24469"/>
                </a:moveTo>
                <a:cubicBezTo>
                  <a:pt x="56749" y="24591"/>
                  <a:pt x="56658" y="24925"/>
                  <a:pt x="56749" y="25199"/>
                </a:cubicBezTo>
                <a:cubicBezTo>
                  <a:pt x="56871" y="25472"/>
                  <a:pt x="57175" y="25594"/>
                  <a:pt x="57479" y="25472"/>
                </a:cubicBezTo>
                <a:cubicBezTo>
                  <a:pt x="57753" y="25351"/>
                  <a:pt x="57935" y="25016"/>
                  <a:pt x="57783" y="24743"/>
                </a:cubicBezTo>
                <a:cubicBezTo>
                  <a:pt x="57661" y="24469"/>
                  <a:pt x="57327" y="24317"/>
                  <a:pt x="57023" y="24469"/>
                </a:cubicBezTo>
                <a:close/>
                <a:moveTo>
                  <a:pt x="58087" y="26901"/>
                </a:moveTo>
                <a:cubicBezTo>
                  <a:pt x="57813" y="27022"/>
                  <a:pt x="57661" y="27357"/>
                  <a:pt x="57783" y="27600"/>
                </a:cubicBezTo>
                <a:cubicBezTo>
                  <a:pt x="57874" y="27843"/>
                  <a:pt x="58178" y="27934"/>
                  <a:pt x="58421" y="27782"/>
                </a:cubicBezTo>
                <a:cubicBezTo>
                  <a:pt x="58695" y="27661"/>
                  <a:pt x="58877" y="27357"/>
                  <a:pt x="58816" y="27083"/>
                </a:cubicBezTo>
                <a:cubicBezTo>
                  <a:pt x="58695" y="26870"/>
                  <a:pt x="58391" y="26749"/>
                  <a:pt x="58087" y="26901"/>
                </a:cubicBezTo>
                <a:close/>
                <a:moveTo>
                  <a:pt x="58938" y="29120"/>
                </a:moveTo>
                <a:cubicBezTo>
                  <a:pt x="58664" y="29241"/>
                  <a:pt x="58512" y="29545"/>
                  <a:pt x="58573" y="29758"/>
                </a:cubicBezTo>
                <a:cubicBezTo>
                  <a:pt x="58664" y="29971"/>
                  <a:pt x="58938" y="30062"/>
                  <a:pt x="59181" y="29940"/>
                </a:cubicBezTo>
                <a:cubicBezTo>
                  <a:pt x="59455" y="29788"/>
                  <a:pt x="59637" y="29545"/>
                  <a:pt x="59576" y="29302"/>
                </a:cubicBezTo>
                <a:cubicBezTo>
                  <a:pt x="59485" y="29089"/>
                  <a:pt x="59181" y="28998"/>
                  <a:pt x="58938" y="29120"/>
                </a:cubicBezTo>
                <a:close/>
                <a:moveTo>
                  <a:pt x="59576" y="31217"/>
                </a:moveTo>
                <a:cubicBezTo>
                  <a:pt x="59303" y="31369"/>
                  <a:pt x="59151" y="31612"/>
                  <a:pt x="59181" y="31855"/>
                </a:cubicBezTo>
                <a:cubicBezTo>
                  <a:pt x="59272" y="32068"/>
                  <a:pt x="59546" y="32159"/>
                  <a:pt x="59789" y="32007"/>
                </a:cubicBezTo>
                <a:cubicBezTo>
                  <a:pt x="60063" y="31855"/>
                  <a:pt x="60245" y="31582"/>
                  <a:pt x="60215" y="31369"/>
                </a:cubicBezTo>
                <a:cubicBezTo>
                  <a:pt x="60154" y="31126"/>
                  <a:pt x="59850" y="31065"/>
                  <a:pt x="59576" y="31217"/>
                </a:cubicBezTo>
                <a:close/>
                <a:moveTo>
                  <a:pt x="60184" y="33253"/>
                </a:moveTo>
                <a:cubicBezTo>
                  <a:pt x="59911" y="33405"/>
                  <a:pt x="59759" y="33709"/>
                  <a:pt x="59789" y="33952"/>
                </a:cubicBezTo>
                <a:cubicBezTo>
                  <a:pt x="59880" y="34165"/>
                  <a:pt x="60154" y="34256"/>
                  <a:pt x="60397" y="34104"/>
                </a:cubicBezTo>
                <a:cubicBezTo>
                  <a:pt x="60671" y="33952"/>
                  <a:pt x="60853" y="33679"/>
                  <a:pt x="60792" y="33436"/>
                </a:cubicBezTo>
                <a:cubicBezTo>
                  <a:pt x="60792" y="33162"/>
                  <a:pt x="60488" y="33101"/>
                  <a:pt x="60184" y="33253"/>
                </a:cubicBezTo>
                <a:close/>
                <a:moveTo>
                  <a:pt x="60914" y="35381"/>
                </a:moveTo>
                <a:cubicBezTo>
                  <a:pt x="60640" y="35533"/>
                  <a:pt x="60488" y="35837"/>
                  <a:pt x="60549" y="36080"/>
                </a:cubicBezTo>
                <a:cubicBezTo>
                  <a:pt x="60640" y="36293"/>
                  <a:pt x="60944" y="36414"/>
                  <a:pt x="61248" y="36263"/>
                </a:cubicBezTo>
                <a:cubicBezTo>
                  <a:pt x="61552" y="36111"/>
                  <a:pt x="61704" y="35807"/>
                  <a:pt x="61613" y="35563"/>
                </a:cubicBezTo>
                <a:cubicBezTo>
                  <a:pt x="61461" y="35320"/>
                  <a:pt x="61157" y="35229"/>
                  <a:pt x="60914" y="35381"/>
                </a:cubicBezTo>
                <a:close/>
                <a:moveTo>
                  <a:pt x="61765" y="37661"/>
                </a:moveTo>
                <a:cubicBezTo>
                  <a:pt x="61461" y="37813"/>
                  <a:pt x="61370" y="38147"/>
                  <a:pt x="61461" y="38421"/>
                </a:cubicBezTo>
                <a:cubicBezTo>
                  <a:pt x="61582" y="38694"/>
                  <a:pt x="61917" y="38816"/>
                  <a:pt x="62190" y="38664"/>
                </a:cubicBezTo>
                <a:cubicBezTo>
                  <a:pt x="62494" y="38512"/>
                  <a:pt x="62646" y="38208"/>
                  <a:pt x="62525" y="37904"/>
                </a:cubicBezTo>
                <a:cubicBezTo>
                  <a:pt x="62433" y="37630"/>
                  <a:pt x="62069" y="37539"/>
                  <a:pt x="61765" y="37661"/>
                </a:cubicBezTo>
                <a:close/>
                <a:moveTo>
                  <a:pt x="63437" y="41247"/>
                </a:moveTo>
                <a:cubicBezTo>
                  <a:pt x="63740" y="41095"/>
                  <a:pt x="63892" y="40791"/>
                  <a:pt x="63740" y="40487"/>
                </a:cubicBezTo>
                <a:cubicBezTo>
                  <a:pt x="63589" y="40214"/>
                  <a:pt x="63254" y="40062"/>
                  <a:pt x="62920" y="40214"/>
                </a:cubicBezTo>
                <a:cubicBezTo>
                  <a:pt x="62616" y="40366"/>
                  <a:pt x="62494" y="40700"/>
                  <a:pt x="62616" y="40974"/>
                </a:cubicBezTo>
                <a:cubicBezTo>
                  <a:pt x="62798" y="41278"/>
                  <a:pt x="63133" y="41399"/>
                  <a:pt x="63437" y="41247"/>
                </a:cubicBezTo>
                <a:close/>
                <a:moveTo>
                  <a:pt x="64744" y="43770"/>
                </a:moveTo>
                <a:cubicBezTo>
                  <a:pt x="65047" y="43618"/>
                  <a:pt x="65199" y="43314"/>
                  <a:pt x="65047" y="43071"/>
                </a:cubicBezTo>
                <a:cubicBezTo>
                  <a:pt x="64896" y="42798"/>
                  <a:pt x="64500" y="42676"/>
                  <a:pt x="64227" y="42828"/>
                </a:cubicBezTo>
                <a:cubicBezTo>
                  <a:pt x="63892" y="42980"/>
                  <a:pt x="63771" y="43314"/>
                  <a:pt x="63892" y="43588"/>
                </a:cubicBezTo>
                <a:cubicBezTo>
                  <a:pt x="64044" y="43831"/>
                  <a:pt x="64440" y="43892"/>
                  <a:pt x="64744" y="43770"/>
                </a:cubicBezTo>
                <a:close/>
                <a:moveTo>
                  <a:pt x="65990" y="46202"/>
                </a:moveTo>
                <a:cubicBezTo>
                  <a:pt x="66294" y="46050"/>
                  <a:pt x="66446" y="45746"/>
                  <a:pt x="66324" y="45503"/>
                </a:cubicBezTo>
                <a:cubicBezTo>
                  <a:pt x="66172" y="45229"/>
                  <a:pt x="65807" y="45108"/>
                  <a:pt x="65503" y="45260"/>
                </a:cubicBezTo>
                <a:cubicBezTo>
                  <a:pt x="65199" y="45412"/>
                  <a:pt x="65047" y="45746"/>
                  <a:pt x="65199" y="46019"/>
                </a:cubicBezTo>
                <a:cubicBezTo>
                  <a:pt x="65351" y="46263"/>
                  <a:pt x="65686" y="46323"/>
                  <a:pt x="65990" y="46202"/>
                </a:cubicBezTo>
                <a:close/>
                <a:moveTo>
                  <a:pt x="67297" y="48603"/>
                </a:moveTo>
                <a:cubicBezTo>
                  <a:pt x="67601" y="48451"/>
                  <a:pt x="67753" y="48147"/>
                  <a:pt x="67631" y="47874"/>
                </a:cubicBezTo>
                <a:cubicBezTo>
                  <a:pt x="67479" y="47630"/>
                  <a:pt x="67084" y="47509"/>
                  <a:pt x="66780" y="47661"/>
                </a:cubicBezTo>
                <a:cubicBezTo>
                  <a:pt x="66476" y="47813"/>
                  <a:pt x="66355" y="48147"/>
                  <a:pt x="66476" y="48421"/>
                </a:cubicBezTo>
                <a:cubicBezTo>
                  <a:pt x="66598" y="48694"/>
                  <a:pt x="66993" y="48755"/>
                  <a:pt x="67297" y="48603"/>
                </a:cubicBezTo>
                <a:close/>
                <a:moveTo>
                  <a:pt x="68573" y="51004"/>
                </a:moveTo>
                <a:cubicBezTo>
                  <a:pt x="68877" y="50852"/>
                  <a:pt x="69029" y="50518"/>
                  <a:pt x="68908" y="50244"/>
                </a:cubicBezTo>
                <a:cubicBezTo>
                  <a:pt x="68756" y="49971"/>
                  <a:pt x="68391" y="49849"/>
                  <a:pt x="68087" y="50001"/>
                </a:cubicBezTo>
                <a:cubicBezTo>
                  <a:pt x="67783" y="50153"/>
                  <a:pt x="67631" y="50518"/>
                  <a:pt x="67783" y="50761"/>
                </a:cubicBezTo>
                <a:cubicBezTo>
                  <a:pt x="67905" y="51065"/>
                  <a:pt x="68239" y="51156"/>
                  <a:pt x="68573" y="51004"/>
                </a:cubicBezTo>
                <a:close/>
                <a:moveTo>
                  <a:pt x="69880" y="53466"/>
                </a:moveTo>
                <a:cubicBezTo>
                  <a:pt x="70184" y="53314"/>
                  <a:pt x="70336" y="52980"/>
                  <a:pt x="70215" y="52707"/>
                </a:cubicBezTo>
                <a:cubicBezTo>
                  <a:pt x="70063" y="52433"/>
                  <a:pt x="69668" y="52342"/>
                  <a:pt x="69394" y="52494"/>
                </a:cubicBezTo>
                <a:cubicBezTo>
                  <a:pt x="69060" y="52646"/>
                  <a:pt x="68938" y="52980"/>
                  <a:pt x="69060" y="53254"/>
                </a:cubicBezTo>
                <a:cubicBezTo>
                  <a:pt x="69181" y="53558"/>
                  <a:pt x="69516" y="53618"/>
                  <a:pt x="69880" y="53466"/>
                </a:cubicBezTo>
                <a:close/>
                <a:moveTo>
                  <a:pt x="70640" y="54986"/>
                </a:moveTo>
                <a:cubicBezTo>
                  <a:pt x="70336" y="55138"/>
                  <a:pt x="70184" y="55473"/>
                  <a:pt x="70336" y="55746"/>
                </a:cubicBezTo>
                <a:cubicBezTo>
                  <a:pt x="70488" y="56020"/>
                  <a:pt x="70823" y="56141"/>
                  <a:pt x="71157" y="55989"/>
                </a:cubicBezTo>
                <a:cubicBezTo>
                  <a:pt x="71461" y="55837"/>
                  <a:pt x="71613" y="55473"/>
                  <a:pt x="71491" y="55229"/>
                </a:cubicBezTo>
                <a:cubicBezTo>
                  <a:pt x="71370" y="54956"/>
                  <a:pt x="70975" y="54834"/>
                  <a:pt x="70640" y="54986"/>
                </a:cubicBezTo>
                <a:close/>
                <a:moveTo>
                  <a:pt x="71917" y="57600"/>
                </a:moveTo>
                <a:cubicBezTo>
                  <a:pt x="71613" y="57752"/>
                  <a:pt x="71461" y="58117"/>
                  <a:pt x="71583" y="58421"/>
                </a:cubicBezTo>
                <a:cubicBezTo>
                  <a:pt x="71735" y="58664"/>
                  <a:pt x="72069" y="58786"/>
                  <a:pt x="72403" y="58664"/>
                </a:cubicBezTo>
                <a:cubicBezTo>
                  <a:pt x="72768" y="58512"/>
                  <a:pt x="72920" y="58178"/>
                  <a:pt x="72768" y="57904"/>
                </a:cubicBezTo>
                <a:cubicBezTo>
                  <a:pt x="72646" y="57570"/>
                  <a:pt x="72251" y="57448"/>
                  <a:pt x="71917" y="57600"/>
                </a:cubicBezTo>
                <a:close/>
                <a:moveTo>
                  <a:pt x="73163" y="60184"/>
                </a:moveTo>
                <a:cubicBezTo>
                  <a:pt x="72829" y="60336"/>
                  <a:pt x="72677" y="60701"/>
                  <a:pt x="72829" y="60944"/>
                </a:cubicBezTo>
                <a:cubicBezTo>
                  <a:pt x="72981" y="61217"/>
                  <a:pt x="73315" y="61339"/>
                  <a:pt x="73680" y="61187"/>
                </a:cubicBezTo>
                <a:cubicBezTo>
                  <a:pt x="74014" y="61035"/>
                  <a:pt x="74166" y="60701"/>
                  <a:pt x="74014" y="60427"/>
                </a:cubicBezTo>
                <a:cubicBezTo>
                  <a:pt x="73893" y="60153"/>
                  <a:pt x="73528" y="60032"/>
                  <a:pt x="73163" y="60184"/>
                </a:cubicBezTo>
                <a:close/>
                <a:moveTo>
                  <a:pt x="74896" y="63740"/>
                </a:moveTo>
                <a:cubicBezTo>
                  <a:pt x="75230" y="63588"/>
                  <a:pt x="75382" y="63284"/>
                  <a:pt x="75230" y="62980"/>
                </a:cubicBezTo>
                <a:cubicBezTo>
                  <a:pt x="75078" y="62707"/>
                  <a:pt x="74744" y="62585"/>
                  <a:pt x="74409" y="62707"/>
                </a:cubicBezTo>
                <a:cubicBezTo>
                  <a:pt x="74045" y="62859"/>
                  <a:pt x="73893" y="63193"/>
                  <a:pt x="74045" y="63467"/>
                </a:cubicBezTo>
                <a:cubicBezTo>
                  <a:pt x="74197" y="63771"/>
                  <a:pt x="74592" y="63892"/>
                  <a:pt x="74896" y="63740"/>
                </a:cubicBezTo>
                <a:close/>
                <a:moveTo>
                  <a:pt x="76142" y="66233"/>
                </a:moveTo>
                <a:cubicBezTo>
                  <a:pt x="76476" y="66081"/>
                  <a:pt x="76628" y="65777"/>
                  <a:pt x="76476" y="65473"/>
                </a:cubicBezTo>
                <a:cubicBezTo>
                  <a:pt x="76324" y="65199"/>
                  <a:pt x="75990" y="65108"/>
                  <a:pt x="75656" y="65199"/>
                </a:cubicBezTo>
                <a:cubicBezTo>
                  <a:pt x="75321" y="65351"/>
                  <a:pt x="75169" y="65716"/>
                  <a:pt x="75321" y="65959"/>
                </a:cubicBezTo>
                <a:cubicBezTo>
                  <a:pt x="75443" y="66263"/>
                  <a:pt x="75808" y="66385"/>
                  <a:pt x="76142" y="66233"/>
                </a:cubicBezTo>
                <a:close/>
                <a:moveTo>
                  <a:pt x="77388" y="68786"/>
                </a:moveTo>
                <a:cubicBezTo>
                  <a:pt x="77723" y="68634"/>
                  <a:pt x="77874" y="68330"/>
                  <a:pt x="77723" y="68026"/>
                </a:cubicBezTo>
                <a:cubicBezTo>
                  <a:pt x="77571" y="67752"/>
                  <a:pt x="77206" y="67631"/>
                  <a:pt x="76902" y="67752"/>
                </a:cubicBezTo>
                <a:cubicBezTo>
                  <a:pt x="76567" y="67904"/>
                  <a:pt x="76415" y="68239"/>
                  <a:pt x="76567" y="68512"/>
                </a:cubicBezTo>
                <a:cubicBezTo>
                  <a:pt x="76689" y="68786"/>
                  <a:pt x="77054" y="68907"/>
                  <a:pt x="77388" y="68786"/>
                </a:cubicBezTo>
                <a:close/>
                <a:moveTo>
                  <a:pt x="78634" y="71339"/>
                </a:moveTo>
                <a:cubicBezTo>
                  <a:pt x="78969" y="71187"/>
                  <a:pt x="79090" y="70883"/>
                  <a:pt x="78999" y="70579"/>
                </a:cubicBezTo>
                <a:cubicBezTo>
                  <a:pt x="78847" y="70306"/>
                  <a:pt x="78452" y="70154"/>
                  <a:pt x="78148" y="70306"/>
                </a:cubicBezTo>
                <a:cubicBezTo>
                  <a:pt x="77844" y="70458"/>
                  <a:pt x="77692" y="70792"/>
                  <a:pt x="77814" y="71065"/>
                </a:cubicBezTo>
                <a:cubicBezTo>
                  <a:pt x="77966" y="71339"/>
                  <a:pt x="78300" y="71430"/>
                  <a:pt x="78634" y="71339"/>
                </a:cubicBezTo>
                <a:close/>
                <a:moveTo>
                  <a:pt x="79394" y="72889"/>
                </a:moveTo>
                <a:cubicBezTo>
                  <a:pt x="79090" y="73041"/>
                  <a:pt x="78969" y="73376"/>
                  <a:pt x="79090" y="73649"/>
                </a:cubicBezTo>
                <a:cubicBezTo>
                  <a:pt x="79242" y="73953"/>
                  <a:pt x="79607" y="74075"/>
                  <a:pt x="79941" y="73892"/>
                </a:cubicBezTo>
                <a:cubicBezTo>
                  <a:pt x="80245" y="73771"/>
                  <a:pt x="80397" y="73467"/>
                  <a:pt x="80276" y="73132"/>
                </a:cubicBezTo>
                <a:cubicBezTo>
                  <a:pt x="80093" y="72889"/>
                  <a:pt x="79759" y="72768"/>
                  <a:pt x="79394" y="72889"/>
                </a:cubicBezTo>
                <a:close/>
                <a:moveTo>
                  <a:pt x="48391" y="10700"/>
                </a:moveTo>
                <a:cubicBezTo>
                  <a:pt x="48634" y="10487"/>
                  <a:pt x="48755" y="10153"/>
                  <a:pt x="48664" y="9970"/>
                </a:cubicBezTo>
                <a:cubicBezTo>
                  <a:pt x="48634" y="9727"/>
                  <a:pt x="48391" y="9727"/>
                  <a:pt x="48147" y="9879"/>
                </a:cubicBezTo>
                <a:cubicBezTo>
                  <a:pt x="47904" y="10092"/>
                  <a:pt x="47752" y="10365"/>
                  <a:pt x="47844" y="10609"/>
                </a:cubicBezTo>
                <a:cubicBezTo>
                  <a:pt x="47935" y="10852"/>
                  <a:pt x="48208" y="10882"/>
                  <a:pt x="48391" y="10700"/>
                </a:cubicBezTo>
                <a:close/>
                <a:moveTo>
                  <a:pt x="49120" y="12736"/>
                </a:moveTo>
                <a:cubicBezTo>
                  <a:pt x="49303" y="12554"/>
                  <a:pt x="49394" y="12220"/>
                  <a:pt x="49303" y="11976"/>
                </a:cubicBezTo>
                <a:cubicBezTo>
                  <a:pt x="49242" y="11764"/>
                  <a:pt x="48999" y="11764"/>
                  <a:pt x="48816" y="11946"/>
                </a:cubicBezTo>
                <a:cubicBezTo>
                  <a:pt x="48634" y="12128"/>
                  <a:pt x="48512" y="12463"/>
                  <a:pt x="48634" y="12706"/>
                </a:cubicBezTo>
                <a:cubicBezTo>
                  <a:pt x="48695" y="12888"/>
                  <a:pt x="48938" y="12919"/>
                  <a:pt x="49120" y="12736"/>
                </a:cubicBezTo>
                <a:close/>
                <a:moveTo>
                  <a:pt x="49971" y="14834"/>
                </a:moveTo>
                <a:cubicBezTo>
                  <a:pt x="50123" y="14651"/>
                  <a:pt x="50184" y="14287"/>
                  <a:pt x="50123" y="14074"/>
                </a:cubicBezTo>
                <a:cubicBezTo>
                  <a:pt x="50002" y="13831"/>
                  <a:pt x="49819" y="13800"/>
                  <a:pt x="49606" y="13983"/>
                </a:cubicBezTo>
                <a:cubicBezTo>
                  <a:pt x="49424" y="14195"/>
                  <a:pt x="49394" y="14530"/>
                  <a:pt x="49455" y="14742"/>
                </a:cubicBezTo>
                <a:cubicBezTo>
                  <a:pt x="49576" y="14986"/>
                  <a:pt x="49819" y="15016"/>
                  <a:pt x="49971" y="14834"/>
                </a:cubicBezTo>
                <a:close/>
                <a:moveTo>
                  <a:pt x="50944" y="16992"/>
                </a:moveTo>
                <a:cubicBezTo>
                  <a:pt x="51096" y="16809"/>
                  <a:pt x="51187" y="16445"/>
                  <a:pt x="51065" y="16232"/>
                </a:cubicBezTo>
                <a:cubicBezTo>
                  <a:pt x="50944" y="16019"/>
                  <a:pt x="50731" y="15928"/>
                  <a:pt x="50579" y="16110"/>
                </a:cubicBezTo>
                <a:cubicBezTo>
                  <a:pt x="50427" y="16323"/>
                  <a:pt x="50336" y="16657"/>
                  <a:pt x="50458" y="16870"/>
                </a:cubicBezTo>
                <a:cubicBezTo>
                  <a:pt x="50579" y="17144"/>
                  <a:pt x="50762" y="17174"/>
                  <a:pt x="50944" y="16992"/>
                </a:cubicBezTo>
                <a:close/>
                <a:moveTo>
                  <a:pt x="52008" y="19271"/>
                </a:moveTo>
                <a:cubicBezTo>
                  <a:pt x="52160" y="19119"/>
                  <a:pt x="52251" y="18785"/>
                  <a:pt x="52129" y="18511"/>
                </a:cubicBezTo>
                <a:cubicBezTo>
                  <a:pt x="52008" y="18238"/>
                  <a:pt x="51795" y="18208"/>
                  <a:pt x="51582" y="18360"/>
                </a:cubicBezTo>
                <a:cubicBezTo>
                  <a:pt x="51430" y="18542"/>
                  <a:pt x="51400" y="18846"/>
                  <a:pt x="51521" y="19119"/>
                </a:cubicBezTo>
                <a:cubicBezTo>
                  <a:pt x="51582" y="19363"/>
                  <a:pt x="51825" y="19423"/>
                  <a:pt x="52008" y="19271"/>
                </a:cubicBezTo>
                <a:close/>
                <a:moveTo>
                  <a:pt x="53102" y="21642"/>
                </a:moveTo>
                <a:cubicBezTo>
                  <a:pt x="53315" y="21490"/>
                  <a:pt x="53345" y="21126"/>
                  <a:pt x="53224" y="20882"/>
                </a:cubicBezTo>
                <a:cubicBezTo>
                  <a:pt x="53102" y="20609"/>
                  <a:pt x="52859" y="20518"/>
                  <a:pt x="52707" y="20670"/>
                </a:cubicBezTo>
                <a:cubicBezTo>
                  <a:pt x="52494" y="20822"/>
                  <a:pt x="52494" y="21186"/>
                  <a:pt x="52616" y="21429"/>
                </a:cubicBezTo>
                <a:cubicBezTo>
                  <a:pt x="52707" y="21703"/>
                  <a:pt x="52920" y="21794"/>
                  <a:pt x="53102" y="21642"/>
                </a:cubicBezTo>
                <a:close/>
                <a:moveTo>
                  <a:pt x="54227" y="24104"/>
                </a:moveTo>
                <a:cubicBezTo>
                  <a:pt x="54409" y="23952"/>
                  <a:pt x="54439" y="23618"/>
                  <a:pt x="54318" y="23344"/>
                </a:cubicBezTo>
                <a:cubicBezTo>
                  <a:pt x="54227" y="23071"/>
                  <a:pt x="53953" y="22949"/>
                  <a:pt x="53771" y="23101"/>
                </a:cubicBezTo>
                <a:cubicBezTo>
                  <a:pt x="53558" y="23253"/>
                  <a:pt x="53528" y="23618"/>
                  <a:pt x="53680" y="23861"/>
                </a:cubicBezTo>
                <a:cubicBezTo>
                  <a:pt x="53831" y="24135"/>
                  <a:pt x="54075" y="24256"/>
                  <a:pt x="54227" y="24104"/>
                </a:cubicBezTo>
                <a:close/>
                <a:moveTo>
                  <a:pt x="55351" y="26688"/>
                </a:moveTo>
                <a:cubicBezTo>
                  <a:pt x="55534" y="26536"/>
                  <a:pt x="55625" y="26232"/>
                  <a:pt x="55503" y="25928"/>
                </a:cubicBezTo>
                <a:cubicBezTo>
                  <a:pt x="55382" y="25654"/>
                  <a:pt x="55139" y="25533"/>
                  <a:pt x="54926" y="25654"/>
                </a:cubicBezTo>
                <a:cubicBezTo>
                  <a:pt x="54743" y="25806"/>
                  <a:pt x="54713" y="26141"/>
                  <a:pt x="54865" y="26414"/>
                </a:cubicBezTo>
                <a:cubicBezTo>
                  <a:pt x="54926" y="26718"/>
                  <a:pt x="55169" y="26840"/>
                  <a:pt x="55351" y="26688"/>
                </a:cubicBezTo>
                <a:close/>
                <a:moveTo>
                  <a:pt x="55959" y="28117"/>
                </a:moveTo>
                <a:cubicBezTo>
                  <a:pt x="55777" y="28268"/>
                  <a:pt x="55716" y="28572"/>
                  <a:pt x="55807" y="28846"/>
                </a:cubicBezTo>
                <a:cubicBezTo>
                  <a:pt x="55898" y="29120"/>
                  <a:pt x="56111" y="29180"/>
                  <a:pt x="56294" y="29028"/>
                </a:cubicBezTo>
                <a:cubicBezTo>
                  <a:pt x="56506" y="28876"/>
                  <a:pt x="56628" y="28572"/>
                  <a:pt x="56506" y="28329"/>
                </a:cubicBezTo>
                <a:cubicBezTo>
                  <a:pt x="56385" y="28086"/>
                  <a:pt x="56142" y="28025"/>
                  <a:pt x="55959" y="28117"/>
                </a:cubicBezTo>
                <a:close/>
                <a:moveTo>
                  <a:pt x="56749" y="30396"/>
                </a:moveTo>
                <a:cubicBezTo>
                  <a:pt x="56567" y="30548"/>
                  <a:pt x="56506" y="30852"/>
                  <a:pt x="56567" y="31095"/>
                </a:cubicBezTo>
                <a:cubicBezTo>
                  <a:pt x="56658" y="31308"/>
                  <a:pt x="56841" y="31399"/>
                  <a:pt x="57023" y="31247"/>
                </a:cubicBezTo>
                <a:cubicBezTo>
                  <a:pt x="57205" y="31095"/>
                  <a:pt x="57327" y="30791"/>
                  <a:pt x="57266" y="30548"/>
                </a:cubicBezTo>
                <a:cubicBezTo>
                  <a:pt x="57175" y="30335"/>
                  <a:pt x="56962" y="30244"/>
                  <a:pt x="56749" y="30396"/>
                </a:cubicBezTo>
                <a:close/>
                <a:moveTo>
                  <a:pt x="57418" y="32524"/>
                </a:moveTo>
                <a:cubicBezTo>
                  <a:pt x="57205" y="32676"/>
                  <a:pt x="57114" y="32980"/>
                  <a:pt x="57175" y="33223"/>
                </a:cubicBezTo>
                <a:cubicBezTo>
                  <a:pt x="57266" y="33436"/>
                  <a:pt x="57449" y="33527"/>
                  <a:pt x="57631" y="33345"/>
                </a:cubicBezTo>
                <a:cubicBezTo>
                  <a:pt x="57813" y="33193"/>
                  <a:pt x="57935" y="32889"/>
                  <a:pt x="57905" y="32645"/>
                </a:cubicBezTo>
                <a:cubicBezTo>
                  <a:pt x="57813" y="32463"/>
                  <a:pt x="57601" y="32372"/>
                  <a:pt x="57418" y="32524"/>
                </a:cubicBezTo>
                <a:close/>
                <a:moveTo>
                  <a:pt x="58026" y="34652"/>
                </a:moveTo>
                <a:cubicBezTo>
                  <a:pt x="57813" y="34804"/>
                  <a:pt x="57722" y="35168"/>
                  <a:pt x="57783" y="35381"/>
                </a:cubicBezTo>
                <a:cubicBezTo>
                  <a:pt x="57874" y="35624"/>
                  <a:pt x="58056" y="35685"/>
                  <a:pt x="58269" y="35503"/>
                </a:cubicBezTo>
                <a:cubicBezTo>
                  <a:pt x="58482" y="35351"/>
                  <a:pt x="58634" y="35016"/>
                  <a:pt x="58543" y="34773"/>
                </a:cubicBezTo>
                <a:cubicBezTo>
                  <a:pt x="58421" y="34560"/>
                  <a:pt x="58208" y="34469"/>
                  <a:pt x="58026" y="34652"/>
                </a:cubicBezTo>
                <a:close/>
                <a:moveTo>
                  <a:pt x="58634" y="36779"/>
                </a:moveTo>
                <a:cubicBezTo>
                  <a:pt x="58391" y="36931"/>
                  <a:pt x="58330" y="37296"/>
                  <a:pt x="58391" y="37539"/>
                </a:cubicBezTo>
                <a:cubicBezTo>
                  <a:pt x="58482" y="37782"/>
                  <a:pt x="58695" y="37843"/>
                  <a:pt x="58938" y="37691"/>
                </a:cubicBezTo>
                <a:cubicBezTo>
                  <a:pt x="59151" y="37539"/>
                  <a:pt x="59272" y="37205"/>
                  <a:pt x="59181" y="36931"/>
                </a:cubicBezTo>
                <a:cubicBezTo>
                  <a:pt x="59090" y="36718"/>
                  <a:pt x="58847" y="36627"/>
                  <a:pt x="58634" y="36779"/>
                </a:cubicBezTo>
                <a:close/>
                <a:moveTo>
                  <a:pt x="59394" y="39120"/>
                </a:moveTo>
                <a:cubicBezTo>
                  <a:pt x="59151" y="39272"/>
                  <a:pt x="59029" y="39636"/>
                  <a:pt x="59151" y="39910"/>
                </a:cubicBezTo>
                <a:cubicBezTo>
                  <a:pt x="59242" y="40184"/>
                  <a:pt x="59515" y="40244"/>
                  <a:pt x="59759" y="40092"/>
                </a:cubicBezTo>
                <a:cubicBezTo>
                  <a:pt x="60002" y="39940"/>
                  <a:pt x="60093" y="39576"/>
                  <a:pt x="60032" y="39302"/>
                </a:cubicBezTo>
                <a:cubicBezTo>
                  <a:pt x="59880" y="39029"/>
                  <a:pt x="59607" y="38968"/>
                  <a:pt x="59394" y="39120"/>
                </a:cubicBezTo>
                <a:close/>
                <a:moveTo>
                  <a:pt x="60397" y="41643"/>
                </a:moveTo>
                <a:cubicBezTo>
                  <a:pt x="60154" y="41795"/>
                  <a:pt x="60063" y="42190"/>
                  <a:pt x="60215" y="42494"/>
                </a:cubicBezTo>
                <a:cubicBezTo>
                  <a:pt x="60336" y="42737"/>
                  <a:pt x="60640" y="42858"/>
                  <a:pt x="60914" y="42676"/>
                </a:cubicBezTo>
                <a:cubicBezTo>
                  <a:pt x="61157" y="42494"/>
                  <a:pt x="61248" y="42159"/>
                  <a:pt x="61126" y="41886"/>
                </a:cubicBezTo>
                <a:cubicBezTo>
                  <a:pt x="60974" y="41582"/>
                  <a:pt x="60640" y="41491"/>
                  <a:pt x="60397" y="41643"/>
                </a:cubicBezTo>
                <a:close/>
                <a:moveTo>
                  <a:pt x="61613" y="44226"/>
                </a:moveTo>
                <a:cubicBezTo>
                  <a:pt x="61370" y="44439"/>
                  <a:pt x="61278" y="44773"/>
                  <a:pt x="61400" y="45077"/>
                </a:cubicBezTo>
                <a:cubicBezTo>
                  <a:pt x="61522" y="45351"/>
                  <a:pt x="61856" y="45412"/>
                  <a:pt x="62130" y="45260"/>
                </a:cubicBezTo>
                <a:cubicBezTo>
                  <a:pt x="62373" y="45077"/>
                  <a:pt x="62494" y="44743"/>
                  <a:pt x="62342" y="44469"/>
                </a:cubicBezTo>
                <a:cubicBezTo>
                  <a:pt x="62221" y="44165"/>
                  <a:pt x="61886" y="44044"/>
                  <a:pt x="61613" y="44226"/>
                </a:cubicBezTo>
                <a:close/>
                <a:moveTo>
                  <a:pt x="63345" y="47691"/>
                </a:moveTo>
                <a:cubicBezTo>
                  <a:pt x="63589" y="47509"/>
                  <a:pt x="63710" y="47175"/>
                  <a:pt x="63589" y="46901"/>
                </a:cubicBezTo>
                <a:cubicBezTo>
                  <a:pt x="63437" y="46627"/>
                  <a:pt x="63133" y="46567"/>
                  <a:pt x="62889" y="46749"/>
                </a:cubicBezTo>
                <a:cubicBezTo>
                  <a:pt x="62616" y="46931"/>
                  <a:pt x="62494" y="47266"/>
                  <a:pt x="62646" y="47539"/>
                </a:cubicBezTo>
                <a:cubicBezTo>
                  <a:pt x="62768" y="47813"/>
                  <a:pt x="63072" y="47874"/>
                  <a:pt x="63345" y="47691"/>
                </a:cubicBezTo>
                <a:close/>
                <a:moveTo>
                  <a:pt x="64561" y="50123"/>
                </a:moveTo>
                <a:cubicBezTo>
                  <a:pt x="64804" y="49941"/>
                  <a:pt x="64956" y="49606"/>
                  <a:pt x="64804" y="49333"/>
                </a:cubicBezTo>
                <a:cubicBezTo>
                  <a:pt x="64652" y="49059"/>
                  <a:pt x="64318" y="48998"/>
                  <a:pt x="64044" y="49181"/>
                </a:cubicBezTo>
                <a:cubicBezTo>
                  <a:pt x="63801" y="49363"/>
                  <a:pt x="63680" y="49697"/>
                  <a:pt x="63801" y="49971"/>
                </a:cubicBezTo>
                <a:cubicBezTo>
                  <a:pt x="63984" y="50244"/>
                  <a:pt x="64288" y="50305"/>
                  <a:pt x="64561" y="50123"/>
                </a:cubicBezTo>
                <a:close/>
                <a:moveTo>
                  <a:pt x="65807" y="52555"/>
                </a:moveTo>
                <a:cubicBezTo>
                  <a:pt x="66111" y="52372"/>
                  <a:pt x="66233" y="52038"/>
                  <a:pt x="66081" y="51764"/>
                </a:cubicBezTo>
                <a:cubicBezTo>
                  <a:pt x="65929" y="51491"/>
                  <a:pt x="65564" y="51430"/>
                  <a:pt x="65321" y="51612"/>
                </a:cubicBezTo>
                <a:cubicBezTo>
                  <a:pt x="65047" y="51795"/>
                  <a:pt x="64926" y="52190"/>
                  <a:pt x="65047" y="52433"/>
                </a:cubicBezTo>
                <a:cubicBezTo>
                  <a:pt x="65199" y="52676"/>
                  <a:pt x="65534" y="52737"/>
                  <a:pt x="65807" y="52555"/>
                </a:cubicBezTo>
                <a:close/>
                <a:moveTo>
                  <a:pt x="66567" y="54044"/>
                </a:moveTo>
                <a:cubicBezTo>
                  <a:pt x="66263" y="54226"/>
                  <a:pt x="66142" y="54621"/>
                  <a:pt x="66294" y="54865"/>
                </a:cubicBezTo>
                <a:cubicBezTo>
                  <a:pt x="66446" y="55138"/>
                  <a:pt x="66780" y="55229"/>
                  <a:pt x="67054" y="55017"/>
                </a:cubicBezTo>
                <a:cubicBezTo>
                  <a:pt x="67358" y="54834"/>
                  <a:pt x="67479" y="54500"/>
                  <a:pt x="67327" y="54196"/>
                </a:cubicBezTo>
                <a:cubicBezTo>
                  <a:pt x="67206" y="53922"/>
                  <a:pt x="66871" y="53862"/>
                  <a:pt x="66567" y="54044"/>
                </a:cubicBezTo>
                <a:close/>
                <a:moveTo>
                  <a:pt x="67814" y="56506"/>
                </a:moveTo>
                <a:cubicBezTo>
                  <a:pt x="67510" y="56688"/>
                  <a:pt x="67388" y="57083"/>
                  <a:pt x="67540" y="57357"/>
                </a:cubicBezTo>
                <a:cubicBezTo>
                  <a:pt x="67692" y="57600"/>
                  <a:pt x="68057" y="57691"/>
                  <a:pt x="68361" y="57509"/>
                </a:cubicBezTo>
                <a:cubicBezTo>
                  <a:pt x="68665" y="57296"/>
                  <a:pt x="68756" y="56962"/>
                  <a:pt x="68665" y="56658"/>
                </a:cubicBezTo>
                <a:cubicBezTo>
                  <a:pt x="68452" y="56445"/>
                  <a:pt x="68117" y="56324"/>
                  <a:pt x="67814" y="56506"/>
                </a:cubicBezTo>
                <a:close/>
                <a:moveTo>
                  <a:pt x="69060" y="59090"/>
                </a:moveTo>
                <a:cubicBezTo>
                  <a:pt x="68756" y="59272"/>
                  <a:pt x="68665" y="59667"/>
                  <a:pt x="68756" y="59941"/>
                </a:cubicBezTo>
                <a:cubicBezTo>
                  <a:pt x="68877" y="60184"/>
                  <a:pt x="69273" y="60275"/>
                  <a:pt x="69576" y="60123"/>
                </a:cubicBezTo>
                <a:cubicBezTo>
                  <a:pt x="69880" y="59941"/>
                  <a:pt x="70032" y="59576"/>
                  <a:pt x="69880" y="59272"/>
                </a:cubicBezTo>
                <a:cubicBezTo>
                  <a:pt x="69728" y="59029"/>
                  <a:pt x="69364" y="58907"/>
                  <a:pt x="69060" y="59090"/>
                </a:cubicBezTo>
                <a:close/>
                <a:moveTo>
                  <a:pt x="70276" y="61673"/>
                </a:moveTo>
                <a:cubicBezTo>
                  <a:pt x="69972" y="61856"/>
                  <a:pt x="69820" y="62251"/>
                  <a:pt x="69972" y="62494"/>
                </a:cubicBezTo>
                <a:cubicBezTo>
                  <a:pt x="70093" y="62767"/>
                  <a:pt x="70488" y="62859"/>
                  <a:pt x="70792" y="62707"/>
                </a:cubicBezTo>
                <a:cubicBezTo>
                  <a:pt x="71096" y="62494"/>
                  <a:pt x="71248" y="62160"/>
                  <a:pt x="71096" y="61916"/>
                </a:cubicBezTo>
                <a:cubicBezTo>
                  <a:pt x="70975" y="61612"/>
                  <a:pt x="70610" y="61491"/>
                  <a:pt x="70276" y="61673"/>
                </a:cubicBezTo>
                <a:close/>
                <a:moveTo>
                  <a:pt x="72008" y="65169"/>
                </a:moveTo>
                <a:cubicBezTo>
                  <a:pt x="72312" y="64986"/>
                  <a:pt x="72464" y="64652"/>
                  <a:pt x="72312" y="64378"/>
                </a:cubicBezTo>
                <a:cubicBezTo>
                  <a:pt x="72160" y="64105"/>
                  <a:pt x="71795" y="64044"/>
                  <a:pt x="71522" y="64196"/>
                </a:cubicBezTo>
                <a:cubicBezTo>
                  <a:pt x="71187" y="64378"/>
                  <a:pt x="71066" y="64713"/>
                  <a:pt x="71187" y="64986"/>
                </a:cubicBezTo>
                <a:cubicBezTo>
                  <a:pt x="71370" y="65290"/>
                  <a:pt x="71704" y="65351"/>
                  <a:pt x="72008" y="65169"/>
                </a:cubicBezTo>
                <a:close/>
                <a:moveTo>
                  <a:pt x="73254" y="67692"/>
                </a:moveTo>
                <a:cubicBezTo>
                  <a:pt x="73558" y="67540"/>
                  <a:pt x="73710" y="67144"/>
                  <a:pt x="73558" y="66871"/>
                </a:cubicBezTo>
                <a:cubicBezTo>
                  <a:pt x="73406" y="66628"/>
                  <a:pt x="73072" y="66537"/>
                  <a:pt x="72768" y="66688"/>
                </a:cubicBezTo>
                <a:cubicBezTo>
                  <a:pt x="72464" y="66840"/>
                  <a:pt x="72312" y="67236"/>
                  <a:pt x="72464" y="67479"/>
                </a:cubicBezTo>
                <a:cubicBezTo>
                  <a:pt x="72555" y="67752"/>
                  <a:pt x="72950" y="67844"/>
                  <a:pt x="73254" y="67692"/>
                </a:cubicBezTo>
                <a:close/>
                <a:moveTo>
                  <a:pt x="74501" y="70154"/>
                </a:moveTo>
                <a:cubicBezTo>
                  <a:pt x="74805" y="70002"/>
                  <a:pt x="74957" y="69606"/>
                  <a:pt x="74805" y="69363"/>
                </a:cubicBezTo>
                <a:cubicBezTo>
                  <a:pt x="74653" y="69090"/>
                  <a:pt x="74318" y="68968"/>
                  <a:pt x="74014" y="69151"/>
                </a:cubicBezTo>
                <a:cubicBezTo>
                  <a:pt x="73710" y="69303"/>
                  <a:pt x="73558" y="69698"/>
                  <a:pt x="73710" y="69971"/>
                </a:cubicBezTo>
                <a:cubicBezTo>
                  <a:pt x="73832" y="70214"/>
                  <a:pt x="74197" y="70306"/>
                  <a:pt x="74501" y="70154"/>
                </a:cubicBezTo>
                <a:close/>
                <a:moveTo>
                  <a:pt x="75747" y="72646"/>
                </a:moveTo>
                <a:cubicBezTo>
                  <a:pt x="76081" y="72494"/>
                  <a:pt x="76203" y="72160"/>
                  <a:pt x="76081" y="71856"/>
                </a:cubicBezTo>
                <a:cubicBezTo>
                  <a:pt x="75929" y="71582"/>
                  <a:pt x="75564" y="71491"/>
                  <a:pt x="75260" y="71613"/>
                </a:cubicBezTo>
                <a:cubicBezTo>
                  <a:pt x="74957" y="71765"/>
                  <a:pt x="74865" y="72160"/>
                  <a:pt x="74957" y="72433"/>
                </a:cubicBezTo>
                <a:cubicBezTo>
                  <a:pt x="75108" y="72737"/>
                  <a:pt x="75504" y="72859"/>
                  <a:pt x="75747" y="72646"/>
                </a:cubicBezTo>
                <a:close/>
                <a:moveTo>
                  <a:pt x="76567" y="74227"/>
                </a:moveTo>
                <a:cubicBezTo>
                  <a:pt x="76264" y="74348"/>
                  <a:pt x="76142" y="74743"/>
                  <a:pt x="76294" y="75017"/>
                </a:cubicBezTo>
                <a:cubicBezTo>
                  <a:pt x="76446" y="75290"/>
                  <a:pt x="76780" y="75382"/>
                  <a:pt x="77084" y="75230"/>
                </a:cubicBezTo>
                <a:cubicBezTo>
                  <a:pt x="77388" y="75078"/>
                  <a:pt x="77510" y="74743"/>
                  <a:pt x="77388" y="74439"/>
                </a:cubicBezTo>
                <a:cubicBezTo>
                  <a:pt x="77236" y="74166"/>
                  <a:pt x="76871" y="74075"/>
                  <a:pt x="76567" y="74227"/>
                </a:cubicBezTo>
                <a:close/>
                <a:moveTo>
                  <a:pt x="46385" y="12432"/>
                </a:moveTo>
                <a:cubicBezTo>
                  <a:pt x="46628" y="12250"/>
                  <a:pt x="46719" y="11885"/>
                  <a:pt x="46628" y="11672"/>
                </a:cubicBezTo>
                <a:cubicBezTo>
                  <a:pt x="46506" y="11460"/>
                  <a:pt x="46233" y="11399"/>
                  <a:pt x="45959" y="11551"/>
                </a:cubicBezTo>
                <a:cubicBezTo>
                  <a:pt x="45746" y="11764"/>
                  <a:pt x="45625" y="12098"/>
                  <a:pt x="45746" y="12311"/>
                </a:cubicBezTo>
                <a:cubicBezTo>
                  <a:pt x="45898" y="12584"/>
                  <a:pt x="46172" y="12615"/>
                  <a:pt x="46385" y="12432"/>
                </a:cubicBezTo>
                <a:close/>
                <a:moveTo>
                  <a:pt x="47418" y="14560"/>
                </a:moveTo>
                <a:cubicBezTo>
                  <a:pt x="47600" y="14378"/>
                  <a:pt x="47692" y="14043"/>
                  <a:pt x="47570" y="13800"/>
                </a:cubicBezTo>
                <a:cubicBezTo>
                  <a:pt x="47448" y="13587"/>
                  <a:pt x="47236" y="13527"/>
                  <a:pt x="46992" y="13739"/>
                </a:cubicBezTo>
                <a:cubicBezTo>
                  <a:pt x="46810" y="13922"/>
                  <a:pt x="46749" y="14256"/>
                  <a:pt x="46840" y="14499"/>
                </a:cubicBezTo>
                <a:cubicBezTo>
                  <a:pt x="46992" y="14712"/>
                  <a:pt x="47236" y="14742"/>
                  <a:pt x="47418" y="14560"/>
                </a:cubicBezTo>
                <a:close/>
                <a:moveTo>
                  <a:pt x="48482" y="16627"/>
                </a:moveTo>
                <a:cubicBezTo>
                  <a:pt x="48634" y="16414"/>
                  <a:pt x="48664" y="16080"/>
                  <a:pt x="48543" y="15867"/>
                </a:cubicBezTo>
                <a:cubicBezTo>
                  <a:pt x="48451" y="15624"/>
                  <a:pt x="48208" y="15594"/>
                  <a:pt x="48056" y="15806"/>
                </a:cubicBezTo>
                <a:cubicBezTo>
                  <a:pt x="47904" y="16019"/>
                  <a:pt x="47874" y="16353"/>
                  <a:pt x="47996" y="16566"/>
                </a:cubicBezTo>
                <a:cubicBezTo>
                  <a:pt x="48087" y="16809"/>
                  <a:pt x="48330" y="16809"/>
                  <a:pt x="48482" y="16627"/>
                </a:cubicBezTo>
                <a:close/>
                <a:moveTo>
                  <a:pt x="49546" y="18694"/>
                </a:moveTo>
                <a:cubicBezTo>
                  <a:pt x="49698" y="18511"/>
                  <a:pt x="49698" y="18177"/>
                  <a:pt x="49576" y="17934"/>
                </a:cubicBezTo>
                <a:cubicBezTo>
                  <a:pt x="49455" y="17721"/>
                  <a:pt x="49242" y="17691"/>
                  <a:pt x="49090" y="17873"/>
                </a:cubicBezTo>
                <a:cubicBezTo>
                  <a:pt x="48938" y="18056"/>
                  <a:pt x="48938" y="18390"/>
                  <a:pt x="49059" y="18633"/>
                </a:cubicBezTo>
                <a:cubicBezTo>
                  <a:pt x="49211" y="18815"/>
                  <a:pt x="49394" y="18846"/>
                  <a:pt x="49546" y="18694"/>
                </a:cubicBezTo>
                <a:close/>
                <a:moveTo>
                  <a:pt x="50184" y="19970"/>
                </a:moveTo>
                <a:cubicBezTo>
                  <a:pt x="50032" y="20153"/>
                  <a:pt x="50032" y="20457"/>
                  <a:pt x="50154" y="20670"/>
                </a:cubicBezTo>
                <a:cubicBezTo>
                  <a:pt x="50275" y="20913"/>
                  <a:pt x="50488" y="20943"/>
                  <a:pt x="50610" y="20791"/>
                </a:cubicBezTo>
                <a:cubicBezTo>
                  <a:pt x="50762" y="20639"/>
                  <a:pt x="50762" y="20305"/>
                  <a:pt x="50640" y="20062"/>
                </a:cubicBezTo>
                <a:cubicBezTo>
                  <a:pt x="50518" y="19849"/>
                  <a:pt x="50336" y="19758"/>
                  <a:pt x="50184" y="19970"/>
                </a:cubicBezTo>
                <a:close/>
                <a:moveTo>
                  <a:pt x="51278" y="22129"/>
                </a:moveTo>
                <a:cubicBezTo>
                  <a:pt x="51187" y="22281"/>
                  <a:pt x="51187" y="22615"/>
                  <a:pt x="51278" y="22858"/>
                </a:cubicBezTo>
                <a:cubicBezTo>
                  <a:pt x="51400" y="23071"/>
                  <a:pt x="51582" y="23162"/>
                  <a:pt x="51734" y="23010"/>
                </a:cubicBezTo>
                <a:cubicBezTo>
                  <a:pt x="51856" y="22858"/>
                  <a:pt x="51886" y="22493"/>
                  <a:pt x="51734" y="22281"/>
                </a:cubicBezTo>
                <a:cubicBezTo>
                  <a:pt x="51643" y="22037"/>
                  <a:pt x="51430" y="21977"/>
                  <a:pt x="51278" y="22129"/>
                </a:cubicBezTo>
                <a:close/>
                <a:moveTo>
                  <a:pt x="52433" y="24439"/>
                </a:moveTo>
                <a:cubicBezTo>
                  <a:pt x="52312" y="24591"/>
                  <a:pt x="52312" y="24925"/>
                  <a:pt x="52433" y="25199"/>
                </a:cubicBezTo>
                <a:cubicBezTo>
                  <a:pt x="52555" y="25472"/>
                  <a:pt x="52737" y="25563"/>
                  <a:pt x="52889" y="25411"/>
                </a:cubicBezTo>
                <a:cubicBezTo>
                  <a:pt x="53011" y="25259"/>
                  <a:pt x="53011" y="24925"/>
                  <a:pt x="52889" y="24651"/>
                </a:cubicBezTo>
                <a:cubicBezTo>
                  <a:pt x="52768" y="24408"/>
                  <a:pt x="52555" y="24317"/>
                  <a:pt x="52433" y="24439"/>
                </a:cubicBezTo>
                <a:close/>
                <a:moveTo>
                  <a:pt x="53983" y="27965"/>
                </a:moveTo>
                <a:cubicBezTo>
                  <a:pt x="54105" y="27813"/>
                  <a:pt x="54135" y="27478"/>
                  <a:pt x="54014" y="27205"/>
                </a:cubicBezTo>
                <a:cubicBezTo>
                  <a:pt x="53923" y="26961"/>
                  <a:pt x="53710" y="26840"/>
                  <a:pt x="53558" y="26961"/>
                </a:cubicBezTo>
                <a:cubicBezTo>
                  <a:pt x="53467" y="27113"/>
                  <a:pt x="53467" y="27448"/>
                  <a:pt x="53558" y="27721"/>
                </a:cubicBezTo>
                <a:cubicBezTo>
                  <a:pt x="53680" y="28025"/>
                  <a:pt x="53831" y="28117"/>
                  <a:pt x="53983" y="27965"/>
                </a:cubicBezTo>
                <a:close/>
                <a:moveTo>
                  <a:pt x="54835" y="30396"/>
                </a:moveTo>
                <a:cubicBezTo>
                  <a:pt x="54956" y="30244"/>
                  <a:pt x="55017" y="29910"/>
                  <a:pt x="54895" y="29697"/>
                </a:cubicBezTo>
                <a:cubicBezTo>
                  <a:pt x="54835" y="29424"/>
                  <a:pt x="54622" y="29332"/>
                  <a:pt x="54470" y="29484"/>
                </a:cubicBezTo>
                <a:cubicBezTo>
                  <a:pt x="54379" y="29636"/>
                  <a:pt x="54318" y="30001"/>
                  <a:pt x="54409" y="30244"/>
                </a:cubicBezTo>
                <a:cubicBezTo>
                  <a:pt x="54531" y="30487"/>
                  <a:pt x="54713" y="30548"/>
                  <a:pt x="54835" y="30396"/>
                </a:cubicBezTo>
                <a:close/>
                <a:moveTo>
                  <a:pt x="55503" y="32676"/>
                </a:moveTo>
                <a:cubicBezTo>
                  <a:pt x="55655" y="32524"/>
                  <a:pt x="55686" y="32190"/>
                  <a:pt x="55655" y="31977"/>
                </a:cubicBezTo>
                <a:cubicBezTo>
                  <a:pt x="55594" y="31734"/>
                  <a:pt x="55382" y="31642"/>
                  <a:pt x="55290" y="31825"/>
                </a:cubicBezTo>
                <a:cubicBezTo>
                  <a:pt x="55139" y="31977"/>
                  <a:pt x="55078" y="32311"/>
                  <a:pt x="55169" y="32524"/>
                </a:cubicBezTo>
                <a:cubicBezTo>
                  <a:pt x="55199" y="32767"/>
                  <a:pt x="55351" y="32828"/>
                  <a:pt x="55503" y="32676"/>
                </a:cubicBezTo>
                <a:close/>
                <a:moveTo>
                  <a:pt x="55838" y="34013"/>
                </a:moveTo>
                <a:cubicBezTo>
                  <a:pt x="55686" y="34165"/>
                  <a:pt x="55655" y="34500"/>
                  <a:pt x="55686" y="34743"/>
                </a:cubicBezTo>
                <a:cubicBezTo>
                  <a:pt x="55777" y="34956"/>
                  <a:pt x="55929" y="35047"/>
                  <a:pt x="56050" y="34864"/>
                </a:cubicBezTo>
                <a:cubicBezTo>
                  <a:pt x="56202" y="34712"/>
                  <a:pt x="56263" y="34348"/>
                  <a:pt x="56202" y="34135"/>
                </a:cubicBezTo>
                <a:cubicBezTo>
                  <a:pt x="56202" y="33892"/>
                  <a:pt x="55990" y="33831"/>
                  <a:pt x="55838" y="34013"/>
                </a:cubicBezTo>
                <a:close/>
                <a:moveTo>
                  <a:pt x="56385" y="36171"/>
                </a:moveTo>
                <a:cubicBezTo>
                  <a:pt x="56233" y="36384"/>
                  <a:pt x="56142" y="36688"/>
                  <a:pt x="56233" y="36931"/>
                </a:cubicBezTo>
                <a:cubicBezTo>
                  <a:pt x="56263" y="37174"/>
                  <a:pt x="56446" y="37235"/>
                  <a:pt x="56597" y="37053"/>
                </a:cubicBezTo>
                <a:cubicBezTo>
                  <a:pt x="56749" y="36870"/>
                  <a:pt x="56841" y="36566"/>
                  <a:pt x="56810" y="36293"/>
                </a:cubicBezTo>
                <a:cubicBezTo>
                  <a:pt x="56719" y="36080"/>
                  <a:pt x="56537" y="36019"/>
                  <a:pt x="56385" y="36171"/>
                </a:cubicBezTo>
                <a:close/>
                <a:moveTo>
                  <a:pt x="56901" y="38421"/>
                </a:moveTo>
                <a:cubicBezTo>
                  <a:pt x="56749" y="38603"/>
                  <a:pt x="56689" y="38968"/>
                  <a:pt x="56719" y="39211"/>
                </a:cubicBezTo>
                <a:cubicBezTo>
                  <a:pt x="56810" y="39484"/>
                  <a:pt x="56962" y="39515"/>
                  <a:pt x="57145" y="39332"/>
                </a:cubicBezTo>
                <a:cubicBezTo>
                  <a:pt x="57297" y="39150"/>
                  <a:pt x="57418" y="38816"/>
                  <a:pt x="57327" y="38542"/>
                </a:cubicBezTo>
                <a:cubicBezTo>
                  <a:pt x="57297" y="38269"/>
                  <a:pt x="57114" y="38238"/>
                  <a:pt x="56901" y="38421"/>
                </a:cubicBezTo>
                <a:close/>
                <a:moveTo>
                  <a:pt x="57509" y="40731"/>
                </a:moveTo>
                <a:cubicBezTo>
                  <a:pt x="57327" y="40943"/>
                  <a:pt x="57266" y="41308"/>
                  <a:pt x="57327" y="41582"/>
                </a:cubicBezTo>
                <a:cubicBezTo>
                  <a:pt x="57418" y="41825"/>
                  <a:pt x="57601" y="41916"/>
                  <a:pt x="57783" y="41734"/>
                </a:cubicBezTo>
                <a:cubicBezTo>
                  <a:pt x="57965" y="41551"/>
                  <a:pt x="58056" y="41156"/>
                  <a:pt x="57965" y="40883"/>
                </a:cubicBezTo>
                <a:cubicBezTo>
                  <a:pt x="57905" y="40639"/>
                  <a:pt x="57722" y="40548"/>
                  <a:pt x="57509" y="40731"/>
                </a:cubicBezTo>
                <a:close/>
                <a:moveTo>
                  <a:pt x="58360" y="43284"/>
                </a:moveTo>
                <a:cubicBezTo>
                  <a:pt x="58178" y="43466"/>
                  <a:pt x="58087" y="43861"/>
                  <a:pt x="58208" y="44165"/>
                </a:cubicBezTo>
                <a:cubicBezTo>
                  <a:pt x="58330" y="44469"/>
                  <a:pt x="58573" y="44530"/>
                  <a:pt x="58786" y="44348"/>
                </a:cubicBezTo>
                <a:cubicBezTo>
                  <a:pt x="58968" y="44165"/>
                  <a:pt x="59029" y="43770"/>
                  <a:pt x="58938" y="43466"/>
                </a:cubicBezTo>
                <a:cubicBezTo>
                  <a:pt x="58816" y="43223"/>
                  <a:pt x="58543" y="43102"/>
                  <a:pt x="58360" y="43284"/>
                </a:cubicBezTo>
                <a:close/>
                <a:moveTo>
                  <a:pt x="59455" y="45898"/>
                </a:moveTo>
                <a:cubicBezTo>
                  <a:pt x="59242" y="46111"/>
                  <a:pt x="59181" y="46475"/>
                  <a:pt x="59303" y="46779"/>
                </a:cubicBezTo>
                <a:cubicBezTo>
                  <a:pt x="59424" y="47053"/>
                  <a:pt x="59698" y="47114"/>
                  <a:pt x="59911" y="46931"/>
                </a:cubicBezTo>
                <a:cubicBezTo>
                  <a:pt x="60154" y="46749"/>
                  <a:pt x="60215" y="46354"/>
                  <a:pt x="60093" y="46111"/>
                </a:cubicBezTo>
                <a:cubicBezTo>
                  <a:pt x="59941" y="45807"/>
                  <a:pt x="59698" y="45716"/>
                  <a:pt x="59455" y="45898"/>
                </a:cubicBezTo>
                <a:close/>
                <a:moveTo>
                  <a:pt x="60610" y="48451"/>
                </a:moveTo>
                <a:cubicBezTo>
                  <a:pt x="60367" y="48634"/>
                  <a:pt x="60306" y="49029"/>
                  <a:pt x="60397" y="49333"/>
                </a:cubicBezTo>
                <a:cubicBezTo>
                  <a:pt x="60519" y="49606"/>
                  <a:pt x="60822" y="49667"/>
                  <a:pt x="61066" y="49485"/>
                </a:cubicBezTo>
                <a:cubicBezTo>
                  <a:pt x="61278" y="49302"/>
                  <a:pt x="61400" y="48907"/>
                  <a:pt x="61248" y="48634"/>
                </a:cubicBezTo>
                <a:cubicBezTo>
                  <a:pt x="61126" y="48299"/>
                  <a:pt x="60822" y="48269"/>
                  <a:pt x="60610" y="48451"/>
                </a:cubicBezTo>
                <a:close/>
                <a:moveTo>
                  <a:pt x="61734" y="50913"/>
                </a:moveTo>
                <a:cubicBezTo>
                  <a:pt x="61522" y="51126"/>
                  <a:pt x="61400" y="51491"/>
                  <a:pt x="61522" y="51795"/>
                </a:cubicBezTo>
                <a:cubicBezTo>
                  <a:pt x="61613" y="52068"/>
                  <a:pt x="61917" y="52099"/>
                  <a:pt x="62160" y="51916"/>
                </a:cubicBezTo>
                <a:cubicBezTo>
                  <a:pt x="62373" y="51734"/>
                  <a:pt x="62494" y="51339"/>
                  <a:pt x="62373" y="51065"/>
                </a:cubicBezTo>
                <a:cubicBezTo>
                  <a:pt x="62281" y="50822"/>
                  <a:pt x="61978" y="50731"/>
                  <a:pt x="61734" y="50913"/>
                </a:cubicBezTo>
                <a:close/>
                <a:moveTo>
                  <a:pt x="62889" y="53406"/>
                </a:moveTo>
                <a:cubicBezTo>
                  <a:pt x="62616" y="53588"/>
                  <a:pt x="62525" y="54014"/>
                  <a:pt x="62646" y="54257"/>
                </a:cubicBezTo>
                <a:cubicBezTo>
                  <a:pt x="62768" y="54530"/>
                  <a:pt x="63072" y="54561"/>
                  <a:pt x="63345" y="54378"/>
                </a:cubicBezTo>
                <a:cubicBezTo>
                  <a:pt x="63589" y="54196"/>
                  <a:pt x="63710" y="53770"/>
                  <a:pt x="63558" y="53497"/>
                </a:cubicBezTo>
                <a:cubicBezTo>
                  <a:pt x="63437" y="53254"/>
                  <a:pt x="63102" y="53193"/>
                  <a:pt x="62889" y="53406"/>
                </a:cubicBezTo>
                <a:close/>
                <a:moveTo>
                  <a:pt x="64500" y="56810"/>
                </a:moveTo>
                <a:cubicBezTo>
                  <a:pt x="64774" y="56628"/>
                  <a:pt x="64896" y="56202"/>
                  <a:pt x="64774" y="55928"/>
                </a:cubicBezTo>
                <a:cubicBezTo>
                  <a:pt x="64652" y="55685"/>
                  <a:pt x="64318" y="55624"/>
                  <a:pt x="64044" y="55837"/>
                </a:cubicBezTo>
                <a:cubicBezTo>
                  <a:pt x="63801" y="56020"/>
                  <a:pt x="63680" y="56415"/>
                  <a:pt x="63832" y="56688"/>
                </a:cubicBezTo>
                <a:cubicBezTo>
                  <a:pt x="63892" y="56992"/>
                  <a:pt x="64257" y="57053"/>
                  <a:pt x="64500" y="56810"/>
                </a:cubicBezTo>
                <a:close/>
                <a:moveTo>
                  <a:pt x="65230" y="58330"/>
                </a:moveTo>
                <a:cubicBezTo>
                  <a:pt x="64956" y="58512"/>
                  <a:pt x="64865" y="58938"/>
                  <a:pt x="64956" y="59211"/>
                </a:cubicBezTo>
                <a:cubicBezTo>
                  <a:pt x="65078" y="59485"/>
                  <a:pt x="65412" y="59515"/>
                  <a:pt x="65686" y="59333"/>
                </a:cubicBezTo>
                <a:cubicBezTo>
                  <a:pt x="65959" y="59120"/>
                  <a:pt x="66081" y="58725"/>
                  <a:pt x="65959" y="58451"/>
                </a:cubicBezTo>
                <a:cubicBezTo>
                  <a:pt x="65838" y="58178"/>
                  <a:pt x="65503" y="58117"/>
                  <a:pt x="65230" y="58330"/>
                </a:cubicBezTo>
                <a:close/>
                <a:moveTo>
                  <a:pt x="66415" y="60883"/>
                </a:moveTo>
                <a:cubicBezTo>
                  <a:pt x="66142" y="61065"/>
                  <a:pt x="65990" y="61491"/>
                  <a:pt x="66142" y="61764"/>
                </a:cubicBezTo>
                <a:cubicBezTo>
                  <a:pt x="66263" y="62008"/>
                  <a:pt x="66598" y="62099"/>
                  <a:pt x="66871" y="61916"/>
                </a:cubicBezTo>
                <a:cubicBezTo>
                  <a:pt x="67145" y="61704"/>
                  <a:pt x="67297" y="61308"/>
                  <a:pt x="67175" y="61035"/>
                </a:cubicBezTo>
                <a:cubicBezTo>
                  <a:pt x="67023" y="60731"/>
                  <a:pt x="66689" y="60640"/>
                  <a:pt x="66415" y="60883"/>
                </a:cubicBezTo>
                <a:close/>
                <a:moveTo>
                  <a:pt x="67601" y="63436"/>
                </a:moveTo>
                <a:cubicBezTo>
                  <a:pt x="67297" y="63619"/>
                  <a:pt x="67175" y="63983"/>
                  <a:pt x="67327" y="64287"/>
                </a:cubicBezTo>
                <a:cubicBezTo>
                  <a:pt x="67449" y="64561"/>
                  <a:pt x="67783" y="64652"/>
                  <a:pt x="68087" y="64409"/>
                </a:cubicBezTo>
                <a:cubicBezTo>
                  <a:pt x="68391" y="64226"/>
                  <a:pt x="68513" y="63831"/>
                  <a:pt x="68391" y="63588"/>
                </a:cubicBezTo>
                <a:cubicBezTo>
                  <a:pt x="68209" y="63284"/>
                  <a:pt x="67844" y="63223"/>
                  <a:pt x="67601" y="63436"/>
                </a:cubicBezTo>
                <a:close/>
                <a:moveTo>
                  <a:pt x="69273" y="66871"/>
                </a:moveTo>
                <a:cubicBezTo>
                  <a:pt x="69576" y="66688"/>
                  <a:pt x="69668" y="66324"/>
                  <a:pt x="69576" y="66050"/>
                </a:cubicBezTo>
                <a:cubicBezTo>
                  <a:pt x="69424" y="65777"/>
                  <a:pt x="69060" y="65716"/>
                  <a:pt x="68817" y="65929"/>
                </a:cubicBezTo>
                <a:cubicBezTo>
                  <a:pt x="68513" y="66111"/>
                  <a:pt x="68391" y="66506"/>
                  <a:pt x="68543" y="66780"/>
                </a:cubicBezTo>
                <a:cubicBezTo>
                  <a:pt x="68665" y="66992"/>
                  <a:pt x="68999" y="67084"/>
                  <a:pt x="69273" y="66871"/>
                </a:cubicBezTo>
                <a:close/>
                <a:moveTo>
                  <a:pt x="70519" y="69303"/>
                </a:moveTo>
                <a:cubicBezTo>
                  <a:pt x="70823" y="69120"/>
                  <a:pt x="70944" y="68755"/>
                  <a:pt x="70792" y="68482"/>
                </a:cubicBezTo>
                <a:cubicBezTo>
                  <a:pt x="70640" y="68208"/>
                  <a:pt x="70276" y="68147"/>
                  <a:pt x="70032" y="68330"/>
                </a:cubicBezTo>
                <a:cubicBezTo>
                  <a:pt x="69728" y="68512"/>
                  <a:pt x="69607" y="68907"/>
                  <a:pt x="69759" y="69151"/>
                </a:cubicBezTo>
                <a:cubicBezTo>
                  <a:pt x="69880" y="69424"/>
                  <a:pt x="70215" y="69515"/>
                  <a:pt x="70519" y="69303"/>
                </a:cubicBezTo>
                <a:close/>
                <a:moveTo>
                  <a:pt x="71765" y="71734"/>
                </a:moveTo>
                <a:cubicBezTo>
                  <a:pt x="72069" y="71552"/>
                  <a:pt x="72190" y="71217"/>
                  <a:pt x="72039" y="70913"/>
                </a:cubicBezTo>
                <a:cubicBezTo>
                  <a:pt x="71887" y="70640"/>
                  <a:pt x="71552" y="70579"/>
                  <a:pt x="71279" y="70761"/>
                </a:cubicBezTo>
                <a:cubicBezTo>
                  <a:pt x="70975" y="70944"/>
                  <a:pt x="70853" y="71339"/>
                  <a:pt x="71005" y="71582"/>
                </a:cubicBezTo>
                <a:cubicBezTo>
                  <a:pt x="71157" y="71856"/>
                  <a:pt x="71491" y="71947"/>
                  <a:pt x="71765" y="71734"/>
                </a:cubicBezTo>
                <a:close/>
                <a:moveTo>
                  <a:pt x="73072" y="74227"/>
                </a:moveTo>
                <a:cubicBezTo>
                  <a:pt x="73376" y="74014"/>
                  <a:pt x="73467" y="73679"/>
                  <a:pt x="73315" y="73406"/>
                </a:cubicBezTo>
                <a:cubicBezTo>
                  <a:pt x="73163" y="73132"/>
                  <a:pt x="72829" y="73072"/>
                  <a:pt x="72525" y="73254"/>
                </a:cubicBezTo>
                <a:cubicBezTo>
                  <a:pt x="72221" y="73467"/>
                  <a:pt x="72130" y="73801"/>
                  <a:pt x="72282" y="74105"/>
                </a:cubicBezTo>
                <a:cubicBezTo>
                  <a:pt x="72464" y="74318"/>
                  <a:pt x="72798" y="74409"/>
                  <a:pt x="73072" y="74227"/>
                </a:cubicBezTo>
                <a:close/>
                <a:moveTo>
                  <a:pt x="73862" y="75777"/>
                </a:moveTo>
                <a:cubicBezTo>
                  <a:pt x="73558" y="75959"/>
                  <a:pt x="73467" y="76293"/>
                  <a:pt x="73589" y="76597"/>
                </a:cubicBezTo>
                <a:cubicBezTo>
                  <a:pt x="73741" y="76871"/>
                  <a:pt x="74105" y="76993"/>
                  <a:pt x="74409" y="76810"/>
                </a:cubicBezTo>
                <a:cubicBezTo>
                  <a:pt x="74713" y="76597"/>
                  <a:pt x="74805" y="76263"/>
                  <a:pt x="74653" y="75959"/>
                </a:cubicBezTo>
                <a:cubicBezTo>
                  <a:pt x="74501" y="75655"/>
                  <a:pt x="74166" y="75594"/>
                  <a:pt x="73862" y="75777"/>
                </a:cubicBezTo>
                <a:close/>
                <a:moveTo>
                  <a:pt x="44287" y="14135"/>
                </a:moveTo>
                <a:cubicBezTo>
                  <a:pt x="44530" y="13952"/>
                  <a:pt x="44591" y="13618"/>
                  <a:pt x="44439" y="13344"/>
                </a:cubicBezTo>
                <a:cubicBezTo>
                  <a:pt x="44287" y="13071"/>
                  <a:pt x="43953" y="13040"/>
                  <a:pt x="43679" y="13192"/>
                </a:cubicBezTo>
                <a:cubicBezTo>
                  <a:pt x="43436" y="13375"/>
                  <a:pt x="43375" y="13739"/>
                  <a:pt x="43588" y="13983"/>
                </a:cubicBezTo>
                <a:cubicBezTo>
                  <a:pt x="43740" y="14256"/>
                  <a:pt x="44074" y="14347"/>
                  <a:pt x="44287" y="14135"/>
                </a:cubicBezTo>
                <a:close/>
                <a:moveTo>
                  <a:pt x="45169" y="15502"/>
                </a:moveTo>
                <a:cubicBezTo>
                  <a:pt x="44986" y="15715"/>
                  <a:pt x="44956" y="16049"/>
                  <a:pt x="45108" y="16262"/>
                </a:cubicBezTo>
                <a:cubicBezTo>
                  <a:pt x="45260" y="16505"/>
                  <a:pt x="45564" y="16536"/>
                  <a:pt x="45716" y="16353"/>
                </a:cubicBezTo>
                <a:cubicBezTo>
                  <a:pt x="45898" y="16171"/>
                  <a:pt x="45929" y="15806"/>
                  <a:pt x="45777" y="15594"/>
                </a:cubicBezTo>
                <a:cubicBezTo>
                  <a:pt x="45655" y="15350"/>
                  <a:pt x="45351" y="15320"/>
                  <a:pt x="45169" y="15502"/>
                </a:cubicBezTo>
                <a:close/>
                <a:moveTo>
                  <a:pt x="46537" y="17600"/>
                </a:moveTo>
                <a:cubicBezTo>
                  <a:pt x="46385" y="17782"/>
                  <a:pt x="46354" y="18147"/>
                  <a:pt x="46506" y="18360"/>
                </a:cubicBezTo>
                <a:cubicBezTo>
                  <a:pt x="46658" y="18603"/>
                  <a:pt x="46871" y="18603"/>
                  <a:pt x="47023" y="18390"/>
                </a:cubicBezTo>
                <a:cubicBezTo>
                  <a:pt x="47175" y="18208"/>
                  <a:pt x="47236" y="17873"/>
                  <a:pt x="47084" y="17630"/>
                </a:cubicBezTo>
                <a:cubicBezTo>
                  <a:pt x="46962" y="17417"/>
                  <a:pt x="46688" y="17417"/>
                  <a:pt x="46537" y="17600"/>
                </a:cubicBezTo>
                <a:close/>
                <a:moveTo>
                  <a:pt x="47783" y="19575"/>
                </a:moveTo>
                <a:cubicBezTo>
                  <a:pt x="47631" y="19758"/>
                  <a:pt x="47631" y="20062"/>
                  <a:pt x="47783" y="20305"/>
                </a:cubicBezTo>
                <a:cubicBezTo>
                  <a:pt x="47935" y="20518"/>
                  <a:pt x="48147" y="20518"/>
                  <a:pt x="48299" y="20335"/>
                </a:cubicBezTo>
                <a:cubicBezTo>
                  <a:pt x="48451" y="20153"/>
                  <a:pt x="48451" y="19849"/>
                  <a:pt x="48299" y="19606"/>
                </a:cubicBezTo>
                <a:cubicBezTo>
                  <a:pt x="48178" y="19423"/>
                  <a:pt x="47935" y="19393"/>
                  <a:pt x="47783" y="19575"/>
                </a:cubicBezTo>
                <a:close/>
                <a:moveTo>
                  <a:pt x="48999" y="21551"/>
                </a:moveTo>
                <a:cubicBezTo>
                  <a:pt x="48907" y="21733"/>
                  <a:pt x="48907" y="22037"/>
                  <a:pt x="48999" y="22281"/>
                </a:cubicBezTo>
                <a:cubicBezTo>
                  <a:pt x="49120" y="22493"/>
                  <a:pt x="49363" y="22524"/>
                  <a:pt x="49455" y="22341"/>
                </a:cubicBezTo>
                <a:cubicBezTo>
                  <a:pt x="49576" y="22189"/>
                  <a:pt x="49576" y="21855"/>
                  <a:pt x="49455" y="21642"/>
                </a:cubicBezTo>
                <a:cubicBezTo>
                  <a:pt x="49363" y="21429"/>
                  <a:pt x="49120" y="21399"/>
                  <a:pt x="48999" y="21551"/>
                </a:cubicBezTo>
                <a:close/>
                <a:moveTo>
                  <a:pt x="50184" y="23618"/>
                </a:moveTo>
                <a:cubicBezTo>
                  <a:pt x="50062" y="23770"/>
                  <a:pt x="50062" y="24043"/>
                  <a:pt x="50214" y="24317"/>
                </a:cubicBezTo>
                <a:cubicBezTo>
                  <a:pt x="50336" y="24560"/>
                  <a:pt x="50579" y="24621"/>
                  <a:pt x="50670" y="24469"/>
                </a:cubicBezTo>
                <a:cubicBezTo>
                  <a:pt x="50792" y="24317"/>
                  <a:pt x="50792" y="23983"/>
                  <a:pt x="50640" y="23770"/>
                </a:cubicBezTo>
                <a:cubicBezTo>
                  <a:pt x="50488" y="23496"/>
                  <a:pt x="50306" y="23466"/>
                  <a:pt x="50184" y="23618"/>
                </a:cubicBezTo>
                <a:close/>
                <a:moveTo>
                  <a:pt x="51400" y="25806"/>
                </a:moveTo>
                <a:cubicBezTo>
                  <a:pt x="51278" y="25958"/>
                  <a:pt x="51339" y="26262"/>
                  <a:pt x="51430" y="26536"/>
                </a:cubicBezTo>
                <a:cubicBezTo>
                  <a:pt x="51582" y="26809"/>
                  <a:pt x="51795" y="26870"/>
                  <a:pt x="51856" y="26718"/>
                </a:cubicBezTo>
                <a:cubicBezTo>
                  <a:pt x="51977" y="26566"/>
                  <a:pt x="51947" y="26232"/>
                  <a:pt x="51825" y="25989"/>
                </a:cubicBezTo>
                <a:cubicBezTo>
                  <a:pt x="51673" y="25776"/>
                  <a:pt x="51491" y="25654"/>
                  <a:pt x="51400" y="25806"/>
                </a:cubicBezTo>
                <a:close/>
                <a:moveTo>
                  <a:pt x="52950" y="28542"/>
                </a:moveTo>
                <a:cubicBezTo>
                  <a:pt x="52859" y="28268"/>
                  <a:pt x="52707" y="28117"/>
                  <a:pt x="52585" y="28268"/>
                </a:cubicBezTo>
                <a:cubicBezTo>
                  <a:pt x="52464" y="28420"/>
                  <a:pt x="52494" y="28785"/>
                  <a:pt x="52585" y="29089"/>
                </a:cubicBezTo>
                <a:cubicBezTo>
                  <a:pt x="52707" y="29393"/>
                  <a:pt x="52859" y="29454"/>
                  <a:pt x="52950" y="29332"/>
                </a:cubicBezTo>
                <a:cubicBezTo>
                  <a:pt x="53072" y="29180"/>
                  <a:pt x="53072" y="28846"/>
                  <a:pt x="52950" y="28542"/>
                </a:cubicBezTo>
                <a:close/>
                <a:moveTo>
                  <a:pt x="53801" y="31065"/>
                </a:moveTo>
                <a:cubicBezTo>
                  <a:pt x="53710" y="30791"/>
                  <a:pt x="53558" y="30700"/>
                  <a:pt x="53467" y="30852"/>
                </a:cubicBezTo>
                <a:cubicBezTo>
                  <a:pt x="53345" y="31004"/>
                  <a:pt x="53345" y="31369"/>
                  <a:pt x="53406" y="31612"/>
                </a:cubicBezTo>
                <a:cubicBezTo>
                  <a:pt x="53497" y="31886"/>
                  <a:pt x="53649" y="31977"/>
                  <a:pt x="53771" y="31825"/>
                </a:cubicBezTo>
                <a:cubicBezTo>
                  <a:pt x="53862" y="31642"/>
                  <a:pt x="53923" y="31308"/>
                  <a:pt x="53801" y="31065"/>
                </a:cubicBezTo>
                <a:close/>
                <a:moveTo>
                  <a:pt x="54470" y="33405"/>
                </a:moveTo>
                <a:cubicBezTo>
                  <a:pt x="54409" y="33132"/>
                  <a:pt x="54257" y="33071"/>
                  <a:pt x="54166" y="33253"/>
                </a:cubicBezTo>
                <a:cubicBezTo>
                  <a:pt x="54075" y="33405"/>
                  <a:pt x="54014" y="33740"/>
                  <a:pt x="54105" y="34013"/>
                </a:cubicBezTo>
                <a:cubicBezTo>
                  <a:pt x="54166" y="34287"/>
                  <a:pt x="54287" y="34348"/>
                  <a:pt x="54409" y="34165"/>
                </a:cubicBezTo>
                <a:cubicBezTo>
                  <a:pt x="54531" y="33983"/>
                  <a:pt x="54561" y="33679"/>
                  <a:pt x="54470" y="33405"/>
                </a:cubicBezTo>
                <a:close/>
                <a:moveTo>
                  <a:pt x="54895" y="36414"/>
                </a:moveTo>
                <a:cubicBezTo>
                  <a:pt x="55017" y="36263"/>
                  <a:pt x="55047" y="35898"/>
                  <a:pt x="55017" y="35655"/>
                </a:cubicBezTo>
                <a:cubicBezTo>
                  <a:pt x="54987" y="35411"/>
                  <a:pt x="54835" y="35351"/>
                  <a:pt x="54713" y="35503"/>
                </a:cubicBezTo>
                <a:cubicBezTo>
                  <a:pt x="54591" y="35655"/>
                  <a:pt x="54561" y="35989"/>
                  <a:pt x="54591" y="36263"/>
                </a:cubicBezTo>
                <a:cubicBezTo>
                  <a:pt x="54683" y="36536"/>
                  <a:pt x="54835" y="36597"/>
                  <a:pt x="54895" y="36414"/>
                </a:cubicBezTo>
                <a:close/>
                <a:moveTo>
                  <a:pt x="55351" y="38694"/>
                </a:moveTo>
                <a:cubicBezTo>
                  <a:pt x="55473" y="38512"/>
                  <a:pt x="55534" y="38147"/>
                  <a:pt x="55473" y="37934"/>
                </a:cubicBezTo>
                <a:cubicBezTo>
                  <a:pt x="55442" y="37691"/>
                  <a:pt x="55290" y="37630"/>
                  <a:pt x="55169" y="37813"/>
                </a:cubicBezTo>
                <a:cubicBezTo>
                  <a:pt x="55047" y="37995"/>
                  <a:pt x="55017" y="38360"/>
                  <a:pt x="55047" y="38573"/>
                </a:cubicBezTo>
                <a:cubicBezTo>
                  <a:pt x="55139" y="38816"/>
                  <a:pt x="55230" y="38877"/>
                  <a:pt x="55351" y="38694"/>
                </a:cubicBezTo>
                <a:close/>
                <a:moveTo>
                  <a:pt x="55625" y="40092"/>
                </a:moveTo>
                <a:cubicBezTo>
                  <a:pt x="55503" y="40275"/>
                  <a:pt x="55442" y="40639"/>
                  <a:pt x="55473" y="40883"/>
                </a:cubicBezTo>
                <a:cubicBezTo>
                  <a:pt x="55503" y="41156"/>
                  <a:pt x="55655" y="41187"/>
                  <a:pt x="55777" y="41004"/>
                </a:cubicBezTo>
                <a:cubicBezTo>
                  <a:pt x="55898" y="40822"/>
                  <a:pt x="55959" y="40487"/>
                  <a:pt x="55929" y="40214"/>
                </a:cubicBezTo>
                <a:cubicBezTo>
                  <a:pt x="55898" y="39940"/>
                  <a:pt x="55746" y="39910"/>
                  <a:pt x="55625" y="40092"/>
                </a:cubicBezTo>
                <a:close/>
                <a:moveTo>
                  <a:pt x="56081" y="42494"/>
                </a:moveTo>
                <a:cubicBezTo>
                  <a:pt x="55929" y="42676"/>
                  <a:pt x="55838" y="43071"/>
                  <a:pt x="55929" y="43314"/>
                </a:cubicBezTo>
                <a:cubicBezTo>
                  <a:pt x="55959" y="43588"/>
                  <a:pt x="56111" y="43679"/>
                  <a:pt x="56263" y="43466"/>
                </a:cubicBezTo>
                <a:cubicBezTo>
                  <a:pt x="56415" y="43284"/>
                  <a:pt x="56506" y="42919"/>
                  <a:pt x="56446" y="42646"/>
                </a:cubicBezTo>
                <a:cubicBezTo>
                  <a:pt x="56385" y="42342"/>
                  <a:pt x="56202" y="42311"/>
                  <a:pt x="56081" y="42494"/>
                </a:cubicBezTo>
                <a:close/>
                <a:moveTo>
                  <a:pt x="56719" y="45047"/>
                </a:moveTo>
                <a:cubicBezTo>
                  <a:pt x="56567" y="45229"/>
                  <a:pt x="56537" y="45594"/>
                  <a:pt x="56597" y="45898"/>
                </a:cubicBezTo>
                <a:cubicBezTo>
                  <a:pt x="56719" y="46202"/>
                  <a:pt x="56901" y="46293"/>
                  <a:pt x="57114" y="46111"/>
                </a:cubicBezTo>
                <a:cubicBezTo>
                  <a:pt x="57266" y="45898"/>
                  <a:pt x="57327" y="45533"/>
                  <a:pt x="57236" y="45229"/>
                </a:cubicBezTo>
                <a:cubicBezTo>
                  <a:pt x="57114" y="44925"/>
                  <a:pt x="56871" y="44834"/>
                  <a:pt x="56719" y="45047"/>
                </a:cubicBezTo>
                <a:close/>
                <a:moveTo>
                  <a:pt x="57661" y="47691"/>
                </a:moveTo>
                <a:cubicBezTo>
                  <a:pt x="57479" y="47874"/>
                  <a:pt x="57449" y="48269"/>
                  <a:pt x="57570" y="48573"/>
                </a:cubicBezTo>
                <a:cubicBezTo>
                  <a:pt x="57661" y="48877"/>
                  <a:pt x="57905" y="48907"/>
                  <a:pt x="58087" y="48725"/>
                </a:cubicBezTo>
                <a:cubicBezTo>
                  <a:pt x="58269" y="48542"/>
                  <a:pt x="58360" y="48147"/>
                  <a:pt x="58239" y="47843"/>
                </a:cubicBezTo>
                <a:cubicBezTo>
                  <a:pt x="58087" y="47570"/>
                  <a:pt x="57874" y="47509"/>
                  <a:pt x="57661" y="47691"/>
                </a:cubicBezTo>
                <a:close/>
                <a:moveTo>
                  <a:pt x="58664" y="50275"/>
                </a:moveTo>
                <a:cubicBezTo>
                  <a:pt x="58482" y="50457"/>
                  <a:pt x="58391" y="50883"/>
                  <a:pt x="58512" y="51156"/>
                </a:cubicBezTo>
                <a:cubicBezTo>
                  <a:pt x="58634" y="51430"/>
                  <a:pt x="58847" y="51491"/>
                  <a:pt x="59029" y="51308"/>
                </a:cubicBezTo>
                <a:cubicBezTo>
                  <a:pt x="59242" y="51126"/>
                  <a:pt x="59303" y="50700"/>
                  <a:pt x="59181" y="50427"/>
                </a:cubicBezTo>
                <a:cubicBezTo>
                  <a:pt x="59120" y="50153"/>
                  <a:pt x="58847" y="50093"/>
                  <a:pt x="58664" y="50275"/>
                </a:cubicBezTo>
                <a:close/>
                <a:moveTo>
                  <a:pt x="59637" y="52828"/>
                </a:moveTo>
                <a:cubicBezTo>
                  <a:pt x="59424" y="53010"/>
                  <a:pt x="59333" y="53436"/>
                  <a:pt x="59455" y="53710"/>
                </a:cubicBezTo>
                <a:cubicBezTo>
                  <a:pt x="59576" y="53953"/>
                  <a:pt x="59850" y="54044"/>
                  <a:pt x="60032" y="53801"/>
                </a:cubicBezTo>
                <a:cubicBezTo>
                  <a:pt x="60245" y="53588"/>
                  <a:pt x="60336" y="53193"/>
                  <a:pt x="60215" y="52950"/>
                </a:cubicBezTo>
                <a:cubicBezTo>
                  <a:pt x="60154" y="52676"/>
                  <a:pt x="59880" y="52646"/>
                  <a:pt x="59637" y="52828"/>
                </a:cubicBezTo>
                <a:close/>
                <a:moveTo>
                  <a:pt x="60671" y="55321"/>
                </a:moveTo>
                <a:cubicBezTo>
                  <a:pt x="60458" y="55564"/>
                  <a:pt x="60367" y="55928"/>
                  <a:pt x="60488" y="56202"/>
                </a:cubicBezTo>
                <a:cubicBezTo>
                  <a:pt x="60610" y="56476"/>
                  <a:pt x="60853" y="56506"/>
                  <a:pt x="61096" y="56324"/>
                </a:cubicBezTo>
                <a:cubicBezTo>
                  <a:pt x="61309" y="56080"/>
                  <a:pt x="61430" y="55716"/>
                  <a:pt x="61309" y="55442"/>
                </a:cubicBezTo>
                <a:cubicBezTo>
                  <a:pt x="61157" y="55169"/>
                  <a:pt x="60914" y="55138"/>
                  <a:pt x="60671" y="55321"/>
                </a:cubicBezTo>
                <a:close/>
                <a:moveTo>
                  <a:pt x="61704" y="57813"/>
                </a:moveTo>
                <a:cubicBezTo>
                  <a:pt x="61461" y="58026"/>
                  <a:pt x="61370" y="58421"/>
                  <a:pt x="61461" y="58664"/>
                </a:cubicBezTo>
                <a:cubicBezTo>
                  <a:pt x="61582" y="58938"/>
                  <a:pt x="61886" y="58968"/>
                  <a:pt x="62130" y="58755"/>
                </a:cubicBezTo>
                <a:cubicBezTo>
                  <a:pt x="62373" y="58512"/>
                  <a:pt x="62464" y="58147"/>
                  <a:pt x="62342" y="57874"/>
                </a:cubicBezTo>
                <a:cubicBezTo>
                  <a:pt x="62281" y="57661"/>
                  <a:pt x="61978" y="57600"/>
                  <a:pt x="61704" y="57813"/>
                </a:cubicBezTo>
                <a:close/>
                <a:moveTo>
                  <a:pt x="62798" y="60275"/>
                </a:moveTo>
                <a:cubicBezTo>
                  <a:pt x="62555" y="60488"/>
                  <a:pt x="62433" y="60883"/>
                  <a:pt x="62585" y="61156"/>
                </a:cubicBezTo>
                <a:cubicBezTo>
                  <a:pt x="62707" y="61400"/>
                  <a:pt x="62981" y="61460"/>
                  <a:pt x="63254" y="61217"/>
                </a:cubicBezTo>
                <a:cubicBezTo>
                  <a:pt x="63528" y="61005"/>
                  <a:pt x="63649" y="60609"/>
                  <a:pt x="63528" y="60336"/>
                </a:cubicBezTo>
                <a:cubicBezTo>
                  <a:pt x="63376" y="60123"/>
                  <a:pt x="63072" y="60093"/>
                  <a:pt x="62798" y="60275"/>
                </a:cubicBezTo>
                <a:close/>
                <a:moveTo>
                  <a:pt x="63892" y="62828"/>
                </a:moveTo>
                <a:cubicBezTo>
                  <a:pt x="63649" y="63041"/>
                  <a:pt x="63528" y="63436"/>
                  <a:pt x="63649" y="63740"/>
                </a:cubicBezTo>
                <a:cubicBezTo>
                  <a:pt x="63740" y="63983"/>
                  <a:pt x="64044" y="64074"/>
                  <a:pt x="64348" y="63831"/>
                </a:cubicBezTo>
                <a:cubicBezTo>
                  <a:pt x="64622" y="63619"/>
                  <a:pt x="64744" y="63223"/>
                  <a:pt x="64622" y="62980"/>
                </a:cubicBezTo>
                <a:cubicBezTo>
                  <a:pt x="64470" y="62615"/>
                  <a:pt x="64166" y="62585"/>
                  <a:pt x="63892" y="62828"/>
                </a:cubicBezTo>
                <a:close/>
                <a:moveTo>
                  <a:pt x="65503" y="66324"/>
                </a:moveTo>
                <a:cubicBezTo>
                  <a:pt x="65777" y="66081"/>
                  <a:pt x="65868" y="65716"/>
                  <a:pt x="65777" y="65442"/>
                </a:cubicBezTo>
                <a:cubicBezTo>
                  <a:pt x="65655" y="65169"/>
                  <a:pt x="65321" y="65138"/>
                  <a:pt x="65047" y="65321"/>
                </a:cubicBezTo>
                <a:cubicBezTo>
                  <a:pt x="64774" y="65533"/>
                  <a:pt x="64652" y="65929"/>
                  <a:pt x="64774" y="66202"/>
                </a:cubicBezTo>
                <a:cubicBezTo>
                  <a:pt x="64896" y="66476"/>
                  <a:pt x="65199" y="66506"/>
                  <a:pt x="65503" y="66324"/>
                </a:cubicBezTo>
                <a:close/>
                <a:moveTo>
                  <a:pt x="66689" y="68755"/>
                </a:moveTo>
                <a:cubicBezTo>
                  <a:pt x="66932" y="68543"/>
                  <a:pt x="67054" y="68178"/>
                  <a:pt x="66932" y="67904"/>
                </a:cubicBezTo>
                <a:cubicBezTo>
                  <a:pt x="66841" y="67631"/>
                  <a:pt x="66476" y="67600"/>
                  <a:pt x="66233" y="67783"/>
                </a:cubicBezTo>
                <a:cubicBezTo>
                  <a:pt x="65959" y="67995"/>
                  <a:pt x="65838" y="68391"/>
                  <a:pt x="65959" y="68634"/>
                </a:cubicBezTo>
                <a:cubicBezTo>
                  <a:pt x="66081" y="68907"/>
                  <a:pt x="66415" y="68938"/>
                  <a:pt x="66689" y="68755"/>
                </a:cubicBezTo>
                <a:close/>
                <a:moveTo>
                  <a:pt x="67935" y="71096"/>
                </a:moveTo>
                <a:cubicBezTo>
                  <a:pt x="68209" y="70913"/>
                  <a:pt x="68300" y="70518"/>
                  <a:pt x="68209" y="70275"/>
                </a:cubicBezTo>
                <a:cubicBezTo>
                  <a:pt x="68057" y="70002"/>
                  <a:pt x="67753" y="69971"/>
                  <a:pt x="67449" y="70154"/>
                </a:cubicBezTo>
                <a:cubicBezTo>
                  <a:pt x="67175" y="70336"/>
                  <a:pt x="67054" y="70731"/>
                  <a:pt x="67175" y="70974"/>
                </a:cubicBezTo>
                <a:cubicBezTo>
                  <a:pt x="67297" y="71278"/>
                  <a:pt x="67631" y="71339"/>
                  <a:pt x="67935" y="71096"/>
                </a:cubicBezTo>
                <a:close/>
                <a:moveTo>
                  <a:pt x="69181" y="73527"/>
                </a:moveTo>
                <a:cubicBezTo>
                  <a:pt x="69455" y="73345"/>
                  <a:pt x="69576" y="72950"/>
                  <a:pt x="69455" y="72707"/>
                </a:cubicBezTo>
                <a:cubicBezTo>
                  <a:pt x="69303" y="72433"/>
                  <a:pt x="68969" y="72372"/>
                  <a:pt x="68695" y="72585"/>
                </a:cubicBezTo>
                <a:cubicBezTo>
                  <a:pt x="68421" y="72768"/>
                  <a:pt x="68300" y="73132"/>
                  <a:pt x="68421" y="73406"/>
                </a:cubicBezTo>
                <a:cubicBezTo>
                  <a:pt x="68573" y="73649"/>
                  <a:pt x="68908" y="73710"/>
                  <a:pt x="69181" y="73527"/>
                </a:cubicBezTo>
                <a:close/>
                <a:moveTo>
                  <a:pt x="70488" y="75959"/>
                </a:moveTo>
                <a:cubicBezTo>
                  <a:pt x="70731" y="75777"/>
                  <a:pt x="70853" y="75382"/>
                  <a:pt x="70701" y="75138"/>
                </a:cubicBezTo>
                <a:cubicBezTo>
                  <a:pt x="70549" y="74865"/>
                  <a:pt x="70215" y="74774"/>
                  <a:pt x="69941" y="75017"/>
                </a:cubicBezTo>
                <a:cubicBezTo>
                  <a:pt x="69668" y="75199"/>
                  <a:pt x="69576" y="75594"/>
                  <a:pt x="69728" y="75838"/>
                </a:cubicBezTo>
                <a:cubicBezTo>
                  <a:pt x="69880" y="76081"/>
                  <a:pt x="70215" y="76142"/>
                  <a:pt x="70488" y="75959"/>
                </a:cubicBezTo>
                <a:close/>
                <a:moveTo>
                  <a:pt x="71309" y="77449"/>
                </a:moveTo>
                <a:cubicBezTo>
                  <a:pt x="71035" y="77631"/>
                  <a:pt x="70944" y="78026"/>
                  <a:pt x="71096" y="78269"/>
                </a:cubicBezTo>
                <a:cubicBezTo>
                  <a:pt x="71248" y="78543"/>
                  <a:pt x="71583" y="78604"/>
                  <a:pt x="71856" y="78421"/>
                </a:cubicBezTo>
                <a:cubicBezTo>
                  <a:pt x="72099" y="78239"/>
                  <a:pt x="72221" y="77844"/>
                  <a:pt x="72069" y="77600"/>
                </a:cubicBezTo>
                <a:cubicBezTo>
                  <a:pt x="71917" y="77327"/>
                  <a:pt x="71583" y="77266"/>
                  <a:pt x="71309" y="77449"/>
                </a:cubicBezTo>
                <a:close/>
                <a:moveTo>
                  <a:pt x="42160" y="15776"/>
                </a:moveTo>
                <a:cubicBezTo>
                  <a:pt x="42403" y="15624"/>
                  <a:pt x="42433" y="15259"/>
                  <a:pt x="42220" y="14986"/>
                </a:cubicBezTo>
                <a:cubicBezTo>
                  <a:pt x="41977" y="14712"/>
                  <a:pt x="41612" y="14590"/>
                  <a:pt x="41369" y="14742"/>
                </a:cubicBezTo>
                <a:cubicBezTo>
                  <a:pt x="41096" y="14894"/>
                  <a:pt x="41096" y="15290"/>
                  <a:pt x="41339" y="15563"/>
                </a:cubicBezTo>
                <a:cubicBezTo>
                  <a:pt x="41612" y="15867"/>
                  <a:pt x="41947" y="15928"/>
                  <a:pt x="42160" y="15776"/>
                </a:cubicBezTo>
                <a:close/>
                <a:moveTo>
                  <a:pt x="43345" y="17995"/>
                </a:moveTo>
                <a:cubicBezTo>
                  <a:pt x="43527" y="18208"/>
                  <a:pt x="43831" y="18299"/>
                  <a:pt x="44044" y="18086"/>
                </a:cubicBezTo>
                <a:cubicBezTo>
                  <a:pt x="44226" y="17904"/>
                  <a:pt x="44226" y="17569"/>
                  <a:pt x="44044" y="17326"/>
                </a:cubicBezTo>
                <a:cubicBezTo>
                  <a:pt x="43831" y="17113"/>
                  <a:pt x="43527" y="17022"/>
                  <a:pt x="43315" y="17235"/>
                </a:cubicBezTo>
                <a:cubicBezTo>
                  <a:pt x="43132" y="17387"/>
                  <a:pt x="43132" y="17721"/>
                  <a:pt x="43345" y="17995"/>
                </a:cubicBezTo>
                <a:close/>
                <a:moveTo>
                  <a:pt x="45017" y="20062"/>
                </a:moveTo>
                <a:cubicBezTo>
                  <a:pt x="45199" y="20305"/>
                  <a:pt x="45442" y="20305"/>
                  <a:pt x="45625" y="20122"/>
                </a:cubicBezTo>
                <a:cubicBezTo>
                  <a:pt x="45777" y="19910"/>
                  <a:pt x="45777" y="19606"/>
                  <a:pt x="45625" y="19393"/>
                </a:cubicBezTo>
                <a:cubicBezTo>
                  <a:pt x="45473" y="19150"/>
                  <a:pt x="45199" y="19150"/>
                  <a:pt x="45017" y="19302"/>
                </a:cubicBezTo>
                <a:cubicBezTo>
                  <a:pt x="44834" y="19515"/>
                  <a:pt x="44865" y="19849"/>
                  <a:pt x="45017" y="20062"/>
                </a:cubicBezTo>
                <a:close/>
                <a:moveTo>
                  <a:pt x="46506" y="21946"/>
                </a:moveTo>
                <a:cubicBezTo>
                  <a:pt x="46658" y="22129"/>
                  <a:pt x="46871" y="22159"/>
                  <a:pt x="47023" y="21977"/>
                </a:cubicBezTo>
                <a:cubicBezTo>
                  <a:pt x="47175" y="21764"/>
                  <a:pt x="47175" y="21490"/>
                  <a:pt x="47023" y="21277"/>
                </a:cubicBezTo>
                <a:cubicBezTo>
                  <a:pt x="46871" y="21095"/>
                  <a:pt x="46658" y="21065"/>
                  <a:pt x="46506" y="21247"/>
                </a:cubicBezTo>
                <a:cubicBezTo>
                  <a:pt x="46354" y="21429"/>
                  <a:pt x="46354" y="21733"/>
                  <a:pt x="46506" y="21946"/>
                </a:cubicBezTo>
                <a:close/>
                <a:moveTo>
                  <a:pt x="47844" y="23800"/>
                </a:moveTo>
                <a:cubicBezTo>
                  <a:pt x="47996" y="23983"/>
                  <a:pt x="48208" y="24013"/>
                  <a:pt x="48330" y="23861"/>
                </a:cubicBezTo>
                <a:cubicBezTo>
                  <a:pt x="48451" y="23709"/>
                  <a:pt x="48451" y="23405"/>
                  <a:pt x="48330" y="23192"/>
                </a:cubicBezTo>
                <a:cubicBezTo>
                  <a:pt x="48178" y="22980"/>
                  <a:pt x="47996" y="22949"/>
                  <a:pt x="47844" y="23101"/>
                </a:cubicBezTo>
                <a:cubicBezTo>
                  <a:pt x="47692" y="23284"/>
                  <a:pt x="47692" y="23618"/>
                  <a:pt x="47844" y="23800"/>
                </a:cubicBezTo>
                <a:close/>
                <a:moveTo>
                  <a:pt x="49090" y="25047"/>
                </a:moveTo>
                <a:cubicBezTo>
                  <a:pt x="48968" y="25199"/>
                  <a:pt x="48968" y="25502"/>
                  <a:pt x="49090" y="25746"/>
                </a:cubicBezTo>
                <a:cubicBezTo>
                  <a:pt x="49242" y="25958"/>
                  <a:pt x="49424" y="25989"/>
                  <a:pt x="49576" y="25837"/>
                </a:cubicBezTo>
                <a:cubicBezTo>
                  <a:pt x="49698" y="25685"/>
                  <a:pt x="49698" y="25381"/>
                  <a:pt x="49546" y="25168"/>
                </a:cubicBezTo>
                <a:cubicBezTo>
                  <a:pt x="49424" y="24925"/>
                  <a:pt x="49242" y="24895"/>
                  <a:pt x="49090" y="25047"/>
                </a:cubicBezTo>
                <a:close/>
                <a:moveTo>
                  <a:pt x="50366" y="27174"/>
                </a:moveTo>
                <a:cubicBezTo>
                  <a:pt x="50275" y="27326"/>
                  <a:pt x="50275" y="27630"/>
                  <a:pt x="50427" y="27904"/>
                </a:cubicBezTo>
                <a:cubicBezTo>
                  <a:pt x="50579" y="28177"/>
                  <a:pt x="50792" y="28238"/>
                  <a:pt x="50913" y="28086"/>
                </a:cubicBezTo>
                <a:cubicBezTo>
                  <a:pt x="51035" y="27934"/>
                  <a:pt x="50974" y="27630"/>
                  <a:pt x="50883" y="27357"/>
                </a:cubicBezTo>
                <a:cubicBezTo>
                  <a:pt x="50670" y="27083"/>
                  <a:pt x="50488" y="27022"/>
                  <a:pt x="50366" y="27174"/>
                </a:cubicBezTo>
                <a:close/>
                <a:moveTo>
                  <a:pt x="51673" y="29606"/>
                </a:moveTo>
                <a:cubicBezTo>
                  <a:pt x="51552" y="29758"/>
                  <a:pt x="51552" y="30092"/>
                  <a:pt x="51643" y="30396"/>
                </a:cubicBezTo>
                <a:cubicBezTo>
                  <a:pt x="51734" y="30700"/>
                  <a:pt x="51886" y="30822"/>
                  <a:pt x="52008" y="30670"/>
                </a:cubicBezTo>
                <a:cubicBezTo>
                  <a:pt x="52129" y="30518"/>
                  <a:pt x="52129" y="30183"/>
                  <a:pt x="52038" y="29879"/>
                </a:cubicBezTo>
                <a:cubicBezTo>
                  <a:pt x="51947" y="29606"/>
                  <a:pt x="51795" y="29454"/>
                  <a:pt x="51673" y="29606"/>
                </a:cubicBezTo>
                <a:close/>
                <a:moveTo>
                  <a:pt x="52798" y="33162"/>
                </a:moveTo>
                <a:cubicBezTo>
                  <a:pt x="52920" y="33010"/>
                  <a:pt x="52950" y="32676"/>
                  <a:pt x="52889" y="32402"/>
                </a:cubicBezTo>
                <a:cubicBezTo>
                  <a:pt x="52798" y="32159"/>
                  <a:pt x="52646" y="32038"/>
                  <a:pt x="52555" y="32190"/>
                </a:cubicBezTo>
                <a:cubicBezTo>
                  <a:pt x="52433" y="32341"/>
                  <a:pt x="52403" y="32676"/>
                  <a:pt x="52464" y="32949"/>
                </a:cubicBezTo>
                <a:cubicBezTo>
                  <a:pt x="52555" y="33253"/>
                  <a:pt x="52707" y="33345"/>
                  <a:pt x="52798" y="33162"/>
                </a:cubicBezTo>
                <a:close/>
                <a:moveTo>
                  <a:pt x="53406" y="35624"/>
                </a:moveTo>
                <a:cubicBezTo>
                  <a:pt x="53528" y="35442"/>
                  <a:pt x="53558" y="35107"/>
                  <a:pt x="53497" y="34864"/>
                </a:cubicBezTo>
                <a:cubicBezTo>
                  <a:pt x="53406" y="34591"/>
                  <a:pt x="53315" y="34500"/>
                  <a:pt x="53193" y="34652"/>
                </a:cubicBezTo>
                <a:cubicBezTo>
                  <a:pt x="53072" y="34804"/>
                  <a:pt x="53041" y="35168"/>
                  <a:pt x="53102" y="35411"/>
                </a:cubicBezTo>
                <a:cubicBezTo>
                  <a:pt x="53193" y="35685"/>
                  <a:pt x="53315" y="35776"/>
                  <a:pt x="53406" y="35624"/>
                </a:cubicBezTo>
                <a:close/>
                <a:moveTo>
                  <a:pt x="53953" y="37965"/>
                </a:moveTo>
                <a:cubicBezTo>
                  <a:pt x="54075" y="37813"/>
                  <a:pt x="54105" y="37478"/>
                  <a:pt x="54014" y="37205"/>
                </a:cubicBezTo>
                <a:cubicBezTo>
                  <a:pt x="53983" y="36931"/>
                  <a:pt x="53831" y="36870"/>
                  <a:pt x="53710" y="37053"/>
                </a:cubicBezTo>
                <a:cubicBezTo>
                  <a:pt x="53619" y="37205"/>
                  <a:pt x="53558" y="37539"/>
                  <a:pt x="53649" y="37813"/>
                </a:cubicBezTo>
                <a:cubicBezTo>
                  <a:pt x="53710" y="38056"/>
                  <a:pt x="53831" y="38117"/>
                  <a:pt x="53953" y="37965"/>
                </a:cubicBezTo>
                <a:close/>
                <a:moveTo>
                  <a:pt x="54379" y="40336"/>
                </a:moveTo>
                <a:cubicBezTo>
                  <a:pt x="54470" y="40123"/>
                  <a:pt x="54531" y="39788"/>
                  <a:pt x="54470" y="39576"/>
                </a:cubicBezTo>
                <a:cubicBezTo>
                  <a:pt x="54439" y="39302"/>
                  <a:pt x="54318" y="39272"/>
                  <a:pt x="54227" y="39424"/>
                </a:cubicBezTo>
                <a:cubicBezTo>
                  <a:pt x="54105" y="39576"/>
                  <a:pt x="54075" y="39910"/>
                  <a:pt x="54105" y="40184"/>
                </a:cubicBezTo>
                <a:cubicBezTo>
                  <a:pt x="54135" y="40396"/>
                  <a:pt x="54257" y="40487"/>
                  <a:pt x="54379" y="40336"/>
                </a:cubicBezTo>
                <a:close/>
                <a:moveTo>
                  <a:pt x="54713" y="42676"/>
                </a:moveTo>
                <a:cubicBezTo>
                  <a:pt x="54835" y="42494"/>
                  <a:pt x="54865" y="42159"/>
                  <a:pt x="54835" y="41886"/>
                </a:cubicBezTo>
                <a:cubicBezTo>
                  <a:pt x="54774" y="41612"/>
                  <a:pt x="54683" y="41551"/>
                  <a:pt x="54561" y="41734"/>
                </a:cubicBezTo>
                <a:cubicBezTo>
                  <a:pt x="54439" y="41916"/>
                  <a:pt x="54409" y="42250"/>
                  <a:pt x="54439" y="42524"/>
                </a:cubicBezTo>
                <a:cubicBezTo>
                  <a:pt x="54531" y="42798"/>
                  <a:pt x="54622" y="42858"/>
                  <a:pt x="54713" y="42676"/>
                </a:cubicBezTo>
                <a:close/>
                <a:moveTo>
                  <a:pt x="55199" y="44317"/>
                </a:moveTo>
                <a:cubicBezTo>
                  <a:pt x="55169" y="44044"/>
                  <a:pt x="55047" y="43983"/>
                  <a:pt x="54956" y="44165"/>
                </a:cubicBezTo>
                <a:cubicBezTo>
                  <a:pt x="54835" y="44348"/>
                  <a:pt x="54743" y="44682"/>
                  <a:pt x="54774" y="44956"/>
                </a:cubicBezTo>
                <a:cubicBezTo>
                  <a:pt x="54835" y="45229"/>
                  <a:pt x="54956" y="45290"/>
                  <a:pt x="55047" y="45138"/>
                </a:cubicBezTo>
                <a:cubicBezTo>
                  <a:pt x="55169" y="44956"/>
                  <a:pt x="55230" y="44591"/>
                  <a:pt x="55199" y="44317"/>
                </a:cubicBezTo>
                <a:close/>
                <a:moveTo>
                  <a:pt x="55686" y="47813"/>
                </a:moveTo>
                <a:cubicBezTo>
                  <a:pt x="55838" y="47630"/>
                  <a:pt x="55898" y="47235"/>
                  <a:pt x="55777" y="46931"/>
                </a:cubicBezTo>
                <a:cubicBezTo>
                  <a:pt x="55686" y="46627"/>
                  <a:pt x="55503" y="46536"/>
                  <a:pt x="55351" y="46719"/>
                </a:cubicBezTo>
                <a:cubicBezTo>
                  <a:pt x="55230" y="46901"/>
                  <a:pt x="55199" y="47266"/>
                  <a:pt x="55290" y="47570"/>
                </a:cubicBezTo>
                <a:cubicBezTo>
                  <a:pt x="55382" y="47874"/>
                  <a:pt x="55534" y="47995"/>
                  <a:pt x="55686" y="47813"/>
                </a:cubicBezTo>
                <a:close/>
                <a:moveTo>
                  <a:pt x="56202" y="49454"/>
                </a:moveTo>
                <a:cubicBezTo>
                  <a:pt x="56050" y="49637"/>
                  <a:pt x="55990" y="50001"/>
                  <a:pt x="56081" y="50305"/>
                </a:cubicBezTo>
                <a:cubicBezTo>
                  <a:pt x="56142" y="50609"/>
                  <a:pt x="56354" y="50700"/>
                  <a:pt x="56506" y="50518"/>
                </a:cubicBezTo>
                <a:cubicBezTo>
                  <a:pt x="56658" y="50305"/>
                  <a:pt x="56719" y="49941"/>
                  <a:pt x="56597" y="49637"/>
                </a:cubicBezTo>
                <a:cubicBezTo>
                  <a:pt x="56537" y="49363"/>
                  <a:pt x="56354" y="49241"/>
                  <a:pt x="56202" y="49454"/>
                </a:cubicBezTo>
                <a:close/>
                <a:moveTo>
                  <a:pt x="56993" y="52099"/>
                </a:moveTo>
                <a:cubicBezTo>
                  <a:pt x="56841" y="52281"/>
                  <a:pt x="56749" y="52676"/>
                  <a:pt x="56841" y="52980"/>
                </a:cubicBezTo>
                <a:cubicBezTo>
                  <a:pt x="56901" y="53284"/>
                  <a:pt x="57145" y="53345"/>
                  <a:pt x="57297" y="53132"/>
                </a:cubicBezTo>
                <a:cubicBezTo>
                  <a:pt x="57479" y="52950"/>
                  <a:pt x="57570" y="52555"/>
                  <a:pt x="57449" y="52251"/>
                </a:cubicBezTo>
                <a:cubicBezTo>
                  <a:pt x="57357" y="51977"/>
                  <a:pt x="57175" y="51916"/>
                  <a:pt x="56993" y="52099"/>
                </a:cubicBezTo>
                <a:close/>
                <a:moveTo>
                  <a:pt x="57813" y="54713"/>
                </a:moveTo>
                <a:cubicBezTo>
                  <a:pt x="57631" y="54925"/>
                  <a:pt x="57570" y="55290"/>
                  <a:pt x="57631" y="55594"/>
                </a:cubicBezTo>
                <a:cubicBezTo>
                  <a:pt x="57722" y="55868"/>
                  <a:pt x="57935" y="55928"/>
                  <a:pt x="58117" y="55746"/>
                </a:cubicBezTo>
                <a:cubicBezTo>
                  <a:pt x="58330" y="55564"/>
                  <a:pt x="58391" y="55138"/>
                  <a:pt x="58330" y="54865"/>
                </a:cubicBezTo>
                <a:cubicBezTo>
                  <a:pt x="58239" y="54561"/>
                  <a:pt x="58026" y="54530"/>
                  <a:pt x="57813" y="54713"/>
                </a:cubicBezTo>
                <a:close/>
                <a:moveTo>
                  <a:pt x="58695" y="57266"/>
                </a:moveTo>
                <a:cubicBezTo>
                  <a:pt x="58512" y="57448"/>
                  <a:pt x="58391" y="57874"/>
                  <a:pt x="58512" y="58147"/>
                </a:cubicBezTo>
                <a:cubicBezTo>
                  <a:pt x="58573" y="58421"/>
                  <a:pt x="58847" y="58482"/>
                  <a:pt x="59090" y="58269"/>
                </a:cubicBezTo>
                <a:cubicBezTo>
                  <a:pt x="59303" y="58056"/>
                  <a:pt x="59394" y="57661"/>
                  <a:pt x="59303" y="57387"/>
                </a:cubicBezTo>
                <a:cubicBezTo>
                  <a:pt x="59151" y="57114"/>
                  <a:pt x="58877" y="57083"/>
                  <a:pt x="58695" y="57266"/>
                </a:cubicBezTo>
                <a:close/>
                <a:moveTo>
                  <a:pt x="59576" y="59789"/>
                </a:moveTo>
                <a:cubicBezTo>
                  <a:pt x="59333" y="60001"/>
                  <a:pt x="59242" y="60397"/>
                  <a:pt x="59333" y="60640"/>
                </a:cubicBezTo>
                <a:cubicBezTo>
                  <a:pt x="59455" y="60913"/>
                  <a:pt x="59728" y="60944"/>
                  <a:pt x="59941" y="60761"/>
                </a:cubicBezTo>
                <a:cubicBezTo>
                  <a:pt x="60184" y="60549"/>
                  <a:pt x="60306" y="60153"/>
                  <a:pt x="60184" y="59880"/>
                </a:cubicBezTo>
                <a:cubicBezTo>
                  <a:pt x="60063" y="59637"/>
                  <a:pt x="59789" y="59576"/>
                  <a:pt x="59576" y="59789"/>
                </a:cubicBezTo>
                <a:close/>
                <a:moveTo>
                  <a:pt x="60519" y="62251"/>
                </a:moveTo>
                <a:cubicBezTo>
                  <a:pt x="60306" y="62463"/>
                  <a:pt x="60184" y="62859"/>
                  <a:pt x="60275" y="63132"/>
                </a:cubicBezTo>
                <a:cubicBezTo>
                  <a:pt x="60367" y="63375"/>
                  <a:pt x="60640" y="63436"/>
                  <a:pt x="60914" y="63223"/>
                </a:cubicBezTo>
                <a:cubicBezTo>
                  <a:pt x="61157" y="63011"/>
                  <a:pt x="61248" y="62615"/>
                  <a:pt x="61157" y="62372"/>
                </a:cubicBezTo>
                <a:cubicBezTo>
                  <a:pt x="61066" y="62099"/>
                  <a:pt x="60762" y="62068"/>
                  <a:pt x="60519" y="62251"/>
                </a:cubicBezTo>
                <a:close/>
                <a:moveTo>
                  <a:pt x="61522" y="64743"/>
                </a:moveTo>
                <a:cubicBezTo>
                  <a:pt x="61248" y="64986"/>
                  <a:pt x="61126" y="65351"/>
                  <a:pt x="61248" y="65625"/>
                </a:cubicBezTo>
                <a:cubicBezTo>
                  <a:pt x="61370" y="65898"/>
                  <a:pt x="61674" y="65959"/>
                  <a:pt x="61947" y="65746"/>
                </a:cubicBezTo>
                <a:cubicBezTo>
                  <a:pt x="62190" y="65503"/>
                  <a:pt x="62312" y="65138"/>
                  <a:pt x="62190" y="64865"/>
                </a:cubicBezTo>
                <a:cubicBezTo>
                  <a:pt x="62069" y="64591"/>
                  <a:pt x="61765" y="64561"/>
                  <a:pt x="61522" y="64743"/>
                </a:cubicBezTo>
                <a:close/>
                <a:moveTo>
                  <a:pt x="62585" y="67266"/>
                </a:moveTo>
                <a:cubicBezTo>
                  <a:pt x="62312" y="67479"/>
                  <a:pt x="62190" y="67874"/>
                  <a:pt x="62312" y="68147"/>
                </a:cubicBezTo>
                <a:cubicBezTo>
                  <a:pt x="62433" y="68391"/>
                  <a:pt x="62737" y="68451"/>
                  <a:pt x="62981" y="68239"/>
                </a:cubicBezTo>
                <a:cubicBezTo>
                  <a:pt x="63254" y="68026"/>
                  <a:pt x="63376" y="67631"/>
                  <a:pt x="63254" y="67388"/>
                </a:cubicBezTo>
                <a:cubicBezTo>
                  <a:pt x="63133" y="67114"/>
                  <a:pt x="62829" y="67084"/>
                  <a:pt x="62585" y="67266"/>
                </a:cubicBezTo>
                <a:close/>
                <a:moveTo>
                  <a:pt x="64196" y="70640"/>
                </a:moveTo>
                <a:cubicBezTo>
                  <a:pt x="64470" y="70427"/>
                  <a:pt x="64592" y="70032"/>
                  <a:pt x="64470" y="69819"/>
                </a:cubicBezTo>
                <a:cubicBezTo>
                  <a:pt x="64348" y="69546"/>
                  <a:pt x="64014" y="69515"/>
                  <a:pt x="63740" y="69728"/>
                </a:cubicBezTo>
                <a:cubicBezTo>
                  <a:pt x="63497" y="69971"/>
                  <a:pt x="63376" y="70336"/>
                  <a:pt x="63497" y="70579"/>
                </a:cubicBezTo>
                <a:cubicBezTo>
                  <a:pt x="63589" y="70792"/>
                  <a:pt x="63953" y="70822"/>
                  <a:pt x="64196" y="70640"/>
                </a:cubicBezTo>
                <a:close/>
                <a:moveTo>
                  <a:pt x="65412" y="73011"/>
                </a:moveTo>
                <a:cubicBezTo>
                  <a:pt x="65686" y="72798"/>
                  <a:pt x="65807" y="72433"/>
                  <a:pt x="65655" y="72160"/>
                </a:cubicBezTo>
                <a:cubicBezTo>
                  <a:pt x="65503" y="71886"/>
                  <a:pt x="65199" y="71856"/>
                  <a:pt x="64926" y="72099"/>
                </a:cubicBezTo>
                <a:cubicBezTo>
                  <a:pt x="64652" y="72281"/>
                  <a:pt x="64561" y="72646"/>
                  <a:pt x="64713" y="72920"/>
                </a:cubicBezTo>
                <a:cubicBezTo>
                  <a:pt x="64804" y="73193"/>
                  <a:pt x="65169" y="73224"/>
                  <a:pt x="65412" y="73011"/>
                </a:cubicBezTo>
                <a:close/>
                <a:moveTo>
                  <a:pt x="66689" y="75351"/>
                </a:moveTo>
                <a:cubicBezTo>
                  <a:pt x="66932" y="75169"/>
                  <a:pt x="67054" y="74774"/>
                  <a:pt x="66902" y="74531"/>
                </a:cubicBezTo>
                <a:cubicBezTo>
                  <a:pt x="66750" y="74257"/>
                  <a:pt x="66446" y="74227"/>
                  <a:pt x="66142" y="74439"/>
                </a:cubicBezTo>
                <a:cubicBezTo>
                  <a:pt x="65868" y="74622"/>
                  <a:pt x="65777" y="75017"/>
                  <a:pt x="65929" y="75290"/>
                </a:cubicBezTo>
                <a:cubicBezTo>
                  <a:pt x="66081" y="75534"/>
                  <a:pt x="66415" y="75594"/>
                  <a:pt x="66689" y="75351"/>
                </a:cubicBezTo>
                <a:close/>
                <a:moveTo>
                  <a:pt x="67996" y="77783"/>
                </a:moveTo>
                <a:cubicBezTo>
                  <a:pt x="68269" y="77600"/>
                  <a:pt x="68391" y="77205"/>
                  <a:pt x="68239" y="76962"/>
                </a:cubicBezTo>
                <a:cubicBezTo>
                  <a:pt x="68087" y="76689"/>
                  <a:pt x="67753" y="76658"/>
                  <a:pt x="67479" y="76841"/>
                </a:cubicBezTo>
                <a:cubicBezTo>
                  <a:pt x="67206" y="77023"/>
                  <a:pt x="67084" y="77418"/>
                  <a:pt x="67236" y="77661"/>
                </a:cubicBezTo>
                <a:cubicBezTo>
                  <a:pt x="67388" y="77935"/>
                  <a:pt x="67692" y="77965"/>
                  <a:pt x="67996" y="77783"/>
                </a:cubicBezTo>
                <a:close/>
                <a:moveTo>
                  <a:pt x="68817" y="79272"/>
                </a:moveTo>
                <a:cubicBezTo>
                  <a:pt x="68543" y="79455"/>
                  <a:pt x="68421" y="79880"/>
                  <a:pt x="68573" y="80154"/>
                </a:cubicBezTo>
                <a:cubicBezTo>
                  <a:pt x="68725" y="80397"/>
                  <a:pt x="69060" y="80488"/>
                  <a:pt x="69333" y="80245"/>
                </a:cubicBezTo>
                <a:cubicBezTo>
                  <a:pt x="69607" y="80063"/>
                  <a:pt x="69728" y="79637"/>
                  <a:pt x="69576" y="79394"/>
                </a:cubicBezTo>
                <a:cubicBezTo>
                  <a:pt x="69424" y="79120"/>
                  <a:pt x="69060" y="79029"/>
                  <a:pt x="68817" y="79272"/>
                </a:cubicBezTo>
                <a:close/>
                <a:moveTo>
                  <a:pt x="40123" y="17265"/>
                </a:moveTo>
                <a:cubicBezTo>
                  <a:pt x="40336" y="17113"/>
                  <a:pt x="40305" y="16779"/>
                  <a:pt x="40032" y="16475"/>
                </a:cubicBezTo>
                <a:cubicBezTo>
                  <a:pt x="39789" y="16171"/>
                  <a:pt x="39363" y="16049"/>
                  <a:pt x="39120" y="16171"/>
                </a:cubicBezTo>
                <a:cubicBezTo>
                  <a:pt x="38907" y="16323"/>
                  <a:pt x="38938" y="16688"/>
                  <a:pt x="39211" y="16992"/>
                </a:cubicBezTo>
                <a:cubicBezTo>
                  <a:pt x="39515" y="17296"/>
                  <a:pt x="39880" y="17417"/>
                  <a:pt x="40123" y="17265"/>
                </a:cubicBezTo>
                <a:close/>
                <a:moveTo>
                  <a:pt x="41552" y="19545"/>
                </a:moveTo>
                <a:cubicBezTo>
                  <a:pt x="41795" y="19819"/>
                  <a:pt x="42129" y="19849"/>
                  <a:pt x="42312" y="19697"/>
                </a:cubicBezTo>
                <a:cubicBezTo>
                  <a:pt x="42524" y="19545"/>
                  <a:pt x="42524" y="19211"/>
                  <a:pt x="42281" y="18937"/>
                </a:cubicBezTo>
                <a:cubicBezTo>
                  <a:pt x="42068" y="18663"/>
                  <a:pt x="41704" y="18633"/>
                  <a:pt x="41521" y="18785"/>
                </a:cubicBezTo>
                <a:cubicBezTo>
                  <a:pt x="41308" y="18937"/>
                  <a:pt x="41339" y="19271"/>
                  <a:pt x="41552" y="19545"/>
                </a:cubicBezTo>
                <a:close/>
                <a:moveTo>
                  <a:pt x="43467" y="21642"/>
                </a:moveTo>
                <a:cubicBezTo>
                  <a:pt x="43649" y="21855"/>
                  <a:pt x="43953" y="21855"/>
                  <a:pt x="44105" y="21703"/>
                </a:cubicBezTo>
                <a:cubicBezTo>
                  <a:pt x="44287" y="21551"/>
                  <a:pt x="44257" y="21217"/>
                  <a:pt x="44105" y="21034"/>
                </a:cubicBezTo>
                <a:cubicBezTo>
                  <a:pt x="43922" y="20791"/>
                  <a:pt x="43619" y="20761"/>
                  <a:pt x="43467" y="20943"/>
                </a:cubicBezTo>
                <a:cubicBezTo>
                  <a:pt x="43284" y="21126"/>
                  <a:pt x="43284" y="21429"/>
                  <a:pt x="43467" y="21642"/>
                </a:cubicBezTo>
                <a:close/>
                <a:moveTo>
                  <a:pt x="45047" y="22858"/>
                </a:moveTo>
                <a:cubicBezTo>
                  <a:pt x="44895" y="23010"/>
                  <a:pt x="44865" y="23284"/>
                  <a:pt x="45047" y="23496"/>
                </a:cubicBezTo>
                <a:cubicBezTo>
                  <a:pt x="45199" y="23679"/>
                  <a:pt x="45473" y="23709"/>
                  <a:pt x="45625" y="23527"/>
                </a:cubicBezTo>
                <a:cubicBezTo>
                  <a:pt x="45777" y="23375"/>
                  <a:pt x="45777" y="23071"/>
                  <a:pt x="45625" y="22888"/>
                </a:cubicBezTo>
                <a:cubicBezTo>
                  <a:pt x="45473" y="22706"/>
                  <a:pt x="45199" y="22706"/>
                  <a:pt x="45047" y="22858"/>
                </a:cubicBezTo>
                <a:close/>
                <a:moveTo>
                  <a:pt x="46476" y="24621"/>
                </a:moveTo>
                <a:cubicBezTo>
                  <a:pt x="46324" y="24773"/>
                  <a:pt x="46263" y="25047"/>
                  <a:pt x="46415" y="25259"/>
                </a:cubicBezTo>
                <a:cubicBezTo>
                  <a:pt x="46597" y="25472"/>
                  <a:pt x="46810" y="25502"/>
                  <a:pt x="46992" y="25351"/>
                </a:cubicBezTo>
                <a:cubicBezTo>
                  <a:pt x="47144" y="25199"/>
                  <a:pt x="47175" y="24895"/>
                  <a:pt x="47023" y="24712"/>
                </a:cubicBezTo>
                <a:cubicBezTo>
                  <a:pt x="46871" y="24469"/>
                  <a:pt x="46658" y="24469"/>
                  <a:pt x="46476" y="24621"/>
                </a:cubicBezTo>
                <a:close/>
                <a:moveTo>
                  <a:pt x="47752" y="26445"/>
                </a:moveTo>
                <a:cubicBezTo>
                  <a:pt x="47600" y="26597"/>
                  <a:pt x="47570" y="26870"/>
                  <a:pt x="47722" y="27083"/>
                </a:cubicBezTo>
                <a:cubicBezTo>
                  <a:pt x="47874" y="27326"/>
                  <a:pt x="48087" y="27357"/>
                  <a:pt x="48299" y="27205"/>
                </a:cubicBezTo>
                <a:cubicBezTo>
                  <a:pt x="48451" y="27053"/>
                  <a:pt x="48482" y="26749"/>
                  <a:pt x="48330" y="26566"/>
                </a:cubicBezTo>
                <a:cubicBezTo>
                  <a:pt x="48178" y="26323"/>
                  <a:pt x="47935" y="26293"/>
                  <a:pt x="47752" y="26445"/>
                </a:cubicBezTo>
                <a:close/>
                <a:moveTo>
                  <a:pt x="49090" y="28481"/>
                </a:moveTo>
                <a:cubicBezTo>
                  <a:pt x="48938" y="28633"/>
                  <a:pt x="48907" y="28937"/>
                  <a:pt x="49059" y="29150"/>
                </a:cubicBezTo>
                <a:cubicBezTo>
                  <a:pt x="49211" y="29424"/>
                  <a:pt x="49455" y="29484"/>
                  <a:pt x="49606" y="29393"/>
                </a:cubicBezTo>
                <a:cubicBezTo>
                  <a:pt x="49758" y="29241"/>
                  <a:pt x="49819" y="28937"/>
                  <a:pt x="49667" y="28664"/>
                </a:cubicBezTo>
                <a:cubicBezTo>
                  <a:pt x="49455" y="28420"/>
                  <a:pt x="49242" y="28360"/>
                  <a:pt x="49090" y="28481"/>
                </a:cubicBezTo>
                <a:close/>
                <a:moveTo>
                  <a:pt x="50883" y="31217"/>
                </a:moveTo>
                <a:cubicBezTo>
                  <a:pt x="50762" y="30882"/>
                  <a:pt x="50579" y="30791"/>
                  <a:pt x="50366" y="30943"/>
                </a:cubicBezTo>
                <a:cubicBezTo>
                  <a:pt x="50214" y="31095"/>
                  <a:pt x="50154" y="31430"/>
                  <a:pt x="50275" y="31703"/>
                </a:cubicBezTo>
                <a:cubicBezTo>
                  <a:pt x="50366" y="32007"/>
                  <a:pt x="50610" y="32129"/>
                  <a:pt x="50762" y="31977"/>
                </a:cubicBezTo>
                <a:cubicBezTo>
                  <a:pt x="50944" y="31825"/>
                  <a:pt x="50974" y="31460"/>
                  <a:pt x="50883" y="31217"/>
                </a:cubicBezTo>
                <a:close/>
                <a:moveTo>
                  <a:pt x="51278" y="33527"/>
                </a:moveTo>
                <a:cubicBezTo>
                  <a:pt x="51126" y="33679"/>
                  <a:pt x="51065" y="34013"/>
                  <a:pt x="51187" y="34287"/>
                </a:cubicBezTo>
                <a:cubicBezTo>
                  <a:pt x="51248" y="34530"/>
                  <a:pt x="51491" y="34652"/>
                  <a:pt x="51643" y="34530"/>
                </a:cubicBezTo>
                <a:cubicBezTo>
                  <a:pt x="51795" y="34378"/>
                  <a:pt x="51825" y="34044"/>
                  <a:pt x="51734" y="33770"/>
                </a:cubicBezTo>
                <a:cubicBezTo>
                  <a:pt x="51643" y="33497"/>
                  <a:pt x="51430" y="33405"/>
                  <a:pt x="51278" y="33527"/>
                </a:cubicBezTo>
                <a:close/>
                <a:moveTo>
                  <a:pt x="52099" y="36019"/>
                </a:moveTo>
                <a:cubicBezTo>
                  <a:pt x="51947" y="36171"/>
                  <a:pt x="51886" y="36475"/>
                  <a:pt x="51977" y="36779"/>
                </a:cubicBezTo>
                <a:cubicBezTo>
                  <a:pt x="52038" y="37053"/>
                  <a:pt x="52251" y="37174"/>
                  <a:pt x="52342" y="37022"/>
                </a:cubicBezTo>
                <a:cubicBezTo>
                  <a:pt x="52494" y="36870"/>
                  <a:pt x="52555" y="36506"/>
                  <a:pt x="52464" y="36263"/>
                </a:cubicBezTo>
                <a:cubicBezTo>
                  <a:pt x="52403" y="35989"/>
                  <a:pt x="52190" y="35867"/>
                  <a:pt x="52099" y="36019"/>
                </a:cubicBezTo>
                <a:close/>
                <a:moveTo>
                  <a:pt x="53041" y="38694"/>
                </a:moveTo>
                <a:cubicBezTo>
                  <a:pt x="52950" y="38421"/>
                  <a:pt x="52859" y="38360"/>
                  <a:pt x="52707" y="38512"/>
                </a:cubicBezTo>
                <a:cubicBezTo>
                  <a:pt x="52585" y="38664"/>
                  <a:pt x="52494" y="38998"/>
                  <a:pt x="52585" y="39211"/>
                </a:cubicBezTo>
                <a:cubicBezTo>
                  <a:pt x="52646" y="39484"/>
                  <a:pt x="52798" y="39576"/>
                  <a:pt x="52920" y="39424"/>
                </a:cubicBezTo>
                <a:cubicBezTo>
                  <a:pt x="53072" y="39272"/>
                  <a:pt x="53102" y="38907"/>
                  <a:pt x="53041" y="38694"/>
                </a:cubicBezTo>
                <a:close/>
                <a:moveTo>
                  <a:pt x="53406" y="41795"/>
                </a:moveTo>
                <a:cubicBezTo>
                  <a:pt x="53528" y="41643"/>
                  <a:pt x="53558" y="41308"/>
                  <a:pt x="53528" y="41035"/>
                </a:cubicBezTo>
                <a:cubicBezTo>
                  <a:pt x="53497" y="40791"/>
                  <a:pt x="53345" y="40700"/>
                  <a:pt x="53254" y="40852"/>
                </a:cubicBezTo>
                <a:cubicBezTo>
                  <a:pt x="53163" y="41004"/>
                  <a:pt x="53102" y="41339"/>
                  <a:pt x="53163" y="41612"/>
                </a:cubicBezTo>
                <a:cubicBezTo>
                  <a:pt x="53193" y="41886"/>
                  <a:pt x="53315" y="41946"/>
                  <a:pt x="53406" y="41795"/>
                </a:cubicBezTo>
                <a:close/>
                <a:moveTo>
                  <a:pt x="53801" y="44196"/>
                </a:moveTo>
                <a:cubicBezTo>
                  <a:pt x="53923" y="44044"/>
                  <a:pt x="53953" y="43709"/>
                  <a:pt x="53923" y="43436"/>
                </a:cubicBezTo>
                <a:cubicBezTo>
                  <a:pt x="53862" y="43162"/>
                  <a:pt x="53771" y="43102"/>
                  <a:pt x="53649" y="43253"/>
                </a:cubicBezTo>
                <a:cubicBezTo>
                  <a:pt x="53528" y="43405"/>
                  <a:pt x="53497" y="43740"/>
                  <a:pt x="53528" y="44013"/>
                </a:cubicBezTo>
                <a:cubicBezTo>
                  <a:pt x="53558" y="44287"/>
                  <a:pt x="53680" y="44378"/>
                  <a:pt x="53801" y="44196"/>
                </a:cubicBezTo>
                <a:close/>
                <a:moveTo>
                  <a:pt x="54075" y="46658"/>
                </a:moveTo>
                <a:cubicBezTo>
                  <a:pt x="54196" y="46506"/>
                  <a:pt x="54227" y="46171"/>
                  <a:pt x="54227" y="45898"/>
                </a:cubicBezTo>
                <a:cubicBezTo>
                  <a:pt x="54196" y="45655"/>
                  <a:pt x="54105" y="45564"/>
                  <a:pt x="53983" y="45716"/>
                </a:cubicBezTo>
                <a:cubicBezTo>
                  <a:pt x="53862" y="45868"/>
                  <a:pt x="53831" y="46202"/>
                  <a:pt x="53862" y="46475"/>
                </a:cubicBezTo>
                <a:cubicBezTo>
                  <a:pt x="53862" y="46749"/>
                  <a:pt x="53953" y="46810"/>
                  <a:pt x="54075" y="46658"/>
                </a:cubicBezTo>
                <a:close/>
                <a:moveTo>
                  <a:pt x="54561" y="49363"/>
                </a:moveTo>
                <a:cubicBezTo>
                  <a:pt x="54683" y="49211"/>
                  <a:pt x="54713" y="48846"/>
                  <a:pt x="54622" y="48542"/>
                </a:cubicBezTo>
                <a:cubicBezTo>
                  <a:pt x="54561" y="48238"/>
                  <a:pt x="54409" y="48117"/>
                  <a:pt x="54287" y="48269"/>
                </a:cubicBezTo>
                <a:cubicBezTo>
                  <a:pt x="54166" y="48421"/>
                  <a:pt x="54135" y="48785"/>
                  <a:pt x="54227" y="49089"/>
                </a:cubicBezTo>
                <a:cubicBezTo>
                  <a:pt x="54287" y="49393"/>
                  <a:pt x="54439" y="49545"/>
                  <a:pt x="54561" y="49363"/>
                </a:cubicBezTo>
                <a:close/>
                <a:moveTo>
                  <a:pt x="55169" y="52129"/>
                </a:moveTo>
                <a:cubicBezTo>
                  <a:pt x="55321" y="51977"/>
                  <a:pt x="55351" y="51612"/>
                  <a:pt x="55290" y="51308"/>
                </a:cubicBezTo>
                <a:cubicBezTo>
                  <a:pt x="55199" y="51004"/>
                  <a:pt x="55047" y="50883"/>
                  <a:pt x="54895" y="51065"/>
                </a:cubicBezTo>
                <a:cubicBezTo>
                  <a:pt x="54774" y="51217"/>
                  <a:pt x="54713" y="51612"/>
                  <a:pt x="54774" y="51916"/>
                </a:cubicBezTo>
                <a:cubicBezTo>
                  <a:pt x="54865" y="52190"/>
                  <a:pt x="55017" y="52281"/>
                  <a:pt x="55169" y="52129"/>
                </a:cubicBezTo>
                <a:close/>
                <a:moveTo>
                  <a:pt x="55959" y="54014"/>
                </a:moveTo>
                <a:cubicBezTo>
                  <a:pt x="55898" y="53710"/>
                  <a:pt x="55716" y="53618"/>
                  <a:pt x="55534" y="53770"/>
                </a:cubicBezTo>
                <a:cubicBezTo>
                  <a:pt x="55382" y="53922"/>
                  <a:pt x="55321" y="54317"/>
                  <a:pt x="55382" y="54621"/>
                </a:cubicBezTo>
                <a:cubicBezTo>
                  <a:pt x="55473" y="54925"/>
                  <a:pt x="55625" y="55017"/>
                  <a:pt x="55807" y="54834"/>
                </a:cubicBezTo>
                <a:cubicBezTo>
                  <a:pt x="55959" y="54682"/>
                  <a:pt x="56050" y="54317"/>
                  <a:pt x="55959" y="54014"/>
                </a:cubicBezTo>
                <a:close/>
                <a:moveTo>
                  <a:pt x="56202" y="56476"/>
                </a:moveTo>
                <a:cubicBezTo>
                  <a:pt x="55990" y="56658"/>
                  <a:pt x="55929" y="57053"/>
                  <a:pt x="55990" y="57296"/>
                </a:cubicBezTo>
                <a:cubicBezTo>
                  <a:pt x="56081" y="57600"/>
                  <a:pt x="56263" y="57691"/>
                  <a:pt x="56446" y="57509"/>
                </a:cubicBezTo>
                <a:cubicBezTo>
                  <a:pt x="56658" y="57296"/>
                  <a:pt x="56719" y="56932"/>
                  <a:pt x="56658" y="56658"/>
                </a:cubicBezTo>
                <a:cubicBezTo>
                  <a:pt x="56567" y="56354"/>
                  <a:pt x="56354" y="56293"/>
                  <a:pt x="56202" y="56476"/>
                </a:cubicBezTo>
                <a:close/>
                <a:moveTo>
                  <a:pt x="56871" y="59090"/>
                </a:moveTo>
                <a:cubicBezTo>
                  <a:pt x="56689" y="59272"/>
                  <a:pt x="56567" y="59667"/>
                  <a:pt x="56658" y="59941"/>
                </a:cubicBezTo>
                <a:cubicBezTo>
                  <a:pt x="56719" y="60184"/>
                  <a:pt x="56962" y="60305"/>
                  <a:pt x="57145" y="60123"/>
                </a:cubicBezTo>
                <a:cubicBezTo>
                  <a:pt x="57327" y="59941"/>
                  <a:pt x="57449" y="59546"/>
                  <a:pt x="57357" y="59272"/>
                </a:cubicBezTo>
                <a:cubicBezTo>
                  <a:pt x="57297" y="58968"/>
                  <a:pt x="57053" y="58907"/>
                  <a:pt x="56871" y="59090"/>
                </a:cubicBezTo>
                <a:close/>
                <a:moveTo>
                  <a:pt x="57601" y="61643"/>
                </a:moveTo>
                <a:cubicBezTo>
                  <a:pt x="57357" y="61825"/>
                  <a:pt x="57297" y="62220"/>
                  <a:pt x="57357" y="62463"/>
                </a:cubicBezTo>
                <a:cubicBezTo>
                  <a:pt x="57449" y="62737"/>
                  <a:pt x="57661" y="62828"/>
                  <a:pt x="57905" y="62615"/>
                </a:cubicBezTo>
                <a:cubicBezTo>
                  <a:pt x="58117" y="62433"/>
                  <a:pt x="58239" y="62068"/>
                  <a:pt x="58117" y="61795"/>
                </a:cubicBezTo>
                <a:cubicBezTo>
                  <a:pt x="58056" y="61491"/>
                  <a:pt x="57783" y="61460"/>
                  <a:pt x="57601" y="61643"/>
                </a:cubicBezTo>
                <a:close/>
                <a:moveTo>
                  <a:pt x="58360" y="64105"/>
                </a:moveTo>
                <a:cubicBezTo>
                  <a:pt x="58117" y="64287"/>
                  <a:pt x="58026" y="64682"/>
                  <a:pt x="58087" y="64956"/>
                </a:cubicBezTo>
                <a:cubicBezTo>
                  <a:pt x="58178" y="65199"/>
                  <a:pt x="58421" y="65290"/>
                  <a:pt x="58664" y="65108"/>
                </a:cubicBezTo>
                <a:cubicBezTo>
                  <a:pt x="58877" y="64895"/>
                  <a:pt x="58999" y="64530"/>
                  <a:pt x="58938" y="64257"/>
                </a:cubicBezTo>
                <a:cubicBezTo>
                  <a:pt x="58847" y="63953"/>
                  <a:pt x="58573" y="63922"/>
                  <a:pt x="58360" y="64105"/>
                </a:cubicBezTo>
                <a:close/>
                <a:moveTo>
                  <a:pt x="59242" y="66628"/>
                </a:moveTo>
                <a:cubicBezTo>
                  <a:pt x="58999" y="66810"/>
                  <a:pt x="58877" y="67175"/>
                  <a:pt x="58968" y="67479"/>
                </a:cubicBezTo>
                <a:cubicBezTo>
                  <a:pt x="59090" y="67752"/>
                  <a:pt x="59333" y="67844"/>
                  <a:pt x="59607" y="67631"/>
                </a:cubicBezTo>
                <a:cubicBezTo>
                  <a:pt x="59880" y="67448"/>
                  <a:pt x="60002" y="67084"/>
                  <a:pt x="59880" y="66780"/>
                </a:cubicBezTo>
                <a:cubicBezTo>
                  <a:pt x="59759" y="66506"/>
                  <a:pt x="59485" y="66415"/>
                  <a:pt x="59242" y="66628"/>
                </a:cubicBezTo>
                <a:close/>
                <a:moveTo>
                  <a:pt x="60245" y="69151"/>
                </a:moveTo>
                <a:cubicBezTo>
                  <a:pt x="60002" y="69363"/>
                  <a:pt x="59880" y="69728"/>
                  <a:pt x="60002" y="70002"/>
                </a:cubicBezTo>
                <a:cubicBezTo>
                  <a:pt x="60093" y="70275"/>
                  <a:pt x="60397" y="70336"/>
                  <a:pt x="60671" y="70123"/>
                </a:cubicBezTo>
                <a:cubicBezTo>
                  <a:pt x="60944" y="69910"/>
                  <a:pt x="61066" y="69546"/>
                  <a:pt x="60944" y="69272"/>
                </a:cubicBezTo>
                <a:cubicBezTo>
                  <a:pt x="60792" y="68999"/>
                  <a:pt x="60488" y="68968"/>
                  <a:pt x="60245" y="69151"/>
                </a:cubicBezTo>
                <a:close/>
                <a:moveTo>
                  <a:pt x="61765" y="72555"/>
                </a:moveTo>
                <a:cubicBezTo>
                  <a:pt x="62038" y="72342"/>
                  <a:pt x="62160" y="71977"/>
                  <a:pt x="62008" y="71704"/>
                </a:cubicBezTo>
                <a:cubicBezTo>
                  <a:pt x="61886" y="71430"/>
                  <a:pt x="61582" y="71400"/>
                  <a:pt x="61309" y="71582"/>
                </a:cubicBezTo>
                <a:cubicBezTo>
                  <a:pt x="61066" y="71795"/>
                  <a:pt x="60944" y="72160"/>
                  <a:pt x="61096" y="72433"/>
                </a:cubicBezTo>
                <a:cubicBezTo>
                  <a:pt x="61218" y="72707"/>
                  <a:pt x="61522" y="72737"/>
                  <a:pt x="61765" y="72555"/>
                </a:cubicBezTo>
                <a:close/>
                <a:moveTo>
                  <a:pt x="62981" y="74895"/>
                </a:moveTo>
                <a:cubicBezTo>
                  <a:pt x="63254" y="74713"/>
                  <a:pt x="63376" y="74318"/>
                  <a:pt x="63224" y="74075"/>
                </a:cubicBezTo>
                <a:cubicBezTo>
                  <a:pt x="63072" y="73801"/>
                  <a:pt x="62768" y="73771"/>
                  <a:pt x="62494" y="73953"/>
                </a:cubicBezTo>
                <a:cubicBezTo>
                  <a:pt x="62221" y="74135"/>
                  <a:pt x="62130" y="74531"/>
                  <a:pt x="62281" y="74774"/>
                </a:cubicBezTo>
                <a:cubicBezTo>
                  <a:pt x="62373" y="75047"/>
                  <a:pt x="62737" y="75078"/>
                  <a:pt x="62981" y="74895"/>
                </a:cubicBezTo>
                <a:close/>
                <a:moveTo>
                  <a:pt x="64196" y="77266"/>
                </a:moveTo>
                <a:cubicBezTo>
                  <a:pt x="64470" y="77053"/>
                  <a:pt x="64592" y="76689"/>
                  <a:pt x="64440" y="76415"/>
                </a:cubicBezTo>
                <a:cubicBezTo>
                  <a:pt x="64288" y="76142"/>
                  <a:pt x="63984" y="76111"/>
                  <a:pt x="63710" y="76354"/>
                </a:cubicBezTo>
                <a:cubicBezTo>
                  <a:pt x="63437" y="76537"/>
                  <a:pt x="63345" y="76901"/>
                  <a:pt x="63497" y="77175"/>
                </a:cubicBezTo>
                <a:cubicBezTo>
                  <a:pt x="63649" y="77449"/>
                  <a:pt x="63953" y="77479"/>
                  <a:pt x="64196" y="77266"/>
                </a:cubicBezTo>
                <a:close/>
                <a:moveTo>
                  <a:pt x="65534" y="79698"/>
                </a:moveTo>
                <a:cubicBezTo>
                  <a:pt x="65807" y="79455"/>
                  <a:pt x="65929" y="79090"/>
                  <a:pt x="65777" y="78816"/>
                </a:cubicBezTo>
                <a:cubicBezTo>
                  <a:pt x="65625" y="78543"/>
                  <a:pt x="65260" y="78512"/>
                  <a:pt x="65017" y="78695"/>
                </a:cubicBezTo>
                <a:cubicBezTo>
                  <a:pt x="64744" y="78877"/>
                  <a:pt x="64622" y="79303"/>
                  <a:pt x="64774" y="79576"/>
                </a:cubicBezTo>
                <a:cubicBezTo>
                  <a:pt x="64926" y="79850"/>
                  <a:pt x="65260" y="79880"/>
                  <a:pt x="65534" y="79698"/>
                </a:cubicBezTo>
                <a:close/>
                <a:moveTo>
                  <a:pt x="66324" y="81157"/>
                </a:moveTo>
                <a:cubicBezTo>
                  <a:pt x="66081" y="81400"/>
                  <a:pt x="65959" y="81765"/>
                  <a:pt x="66111" y="82038"/>
                </a:cubicBezTo>
                <a:cubicBezTo>
                  <a:pt x="66263" y="82312"/>
                  <a:pt x="66598" y="82373"/>
                  <a:pt x="66871" y="82160"/>
                </a:cubicBezTo>
                <a:cubicBezTo>
                  <a:pt x="67145" y="81917"/>
                  <a:pt x="67236" y="81552"/>
                  <a:pt x="67084" y="81278"/>
                </a:cubicBezTo>
                <a:cubicBezTo>
                  <a:pt x="66932" y="81005"/>
                  <a:pt x="66598" y="80944"/>
                  <a:pt x="66324" y="81157"/>
                </a:cubicBezTo>
                <a:close/>
                <a:moveTo>
                  <a:pt x="38117" y="18542"/>
                </a:moveTo>
                <a:cubicBezTo>
                  <a:pt x="38330" y="18451"/>
                  <a:pt x="38269" y="18056"/>
                  <a:pt x="37965" y="17752"/>
                </a:cubicBezTo>
                <a:cubicBezTo>
                  <a:pt x="37661" y="17417"/>
                  <a:pt x="37205" y="17265"/>
                  <a:pt x="36962" y="17387"/>
                </a:cubicBezTo>
                <a:cubicBezTo>
                  <a:pt x="36749" y="17478"/>
                  <a:pt x="36840" y="17873"/>
                  <a:pt x="37144" y="18208"/>
                </a:cubicBezTo>
                <a:cubicBezTo>
                  <a:pt x="37509" y="18511"/>
                  <a:pt x="37904" y="18663"/>
                  <a:pt x="38117" y="18542"/>
                </a:cubicBezTo>
                <a:close/>
                <a:moveTo>
                  <a:pt x="40549" y="21095"/>
                </a:moveTo>
                <a:cubicBezTo>
                  <a:pt x="40731" y="20943"/>
                  <a:pt x="40701" y="20639"/>
                  <a:pt x="40457" y="20366"/>
                </a:cubicBezTo>
                <a:cubicBezTo>
                  <a:pt x="40245" y="20122"/>
                  <a:pt x="39849" y="20031"/>
                  <a:pt x="39667" y="20153"/>
                </a:cubicBezTo>
                <a:cubicBezTo>
                  <a:pt x="39485" y="20305"/>
                  <a:pt x="39515" y="20609"/>
                  <a:pt x="39789" y="20882"/>
                </a:cubicBezTo>
                <a:cubicBezTo>
                  <a:pt x="40001" y="21186"/>
                  <a:pt x="40336" y="21247"/>
                  <a:pt x="40549" y="21095"/>
                </a:cubicBezTo>
                <a:close/>
                <a:moveTo>
                  <a:pt x="41764" y="23071"/>
                </a:moveTo>
                <a:cubicBezTo>
                  <a:pt x="41947" y="23284"/>
                  <a:pt x="42251" y="23344"/>
                  <a:pt x="42433" y="23192"/>
                </a:cubicBezTo>
                <a:cubicBezTo>
                  <a:pt x="42615" y="23040"/>
                  <a:pt x="42615" y="22736"/>
                  <a:pt x="42433" y="22554"/>
                </a:cubicBezTo>
                <a:cubicBezTo>
                  <a:pt x="42251" y="22311"/>
                  <a:pt x="41947" y="22281"/>
                  <a:pt x="41764" y="22433"/>
                </a:cubicBezTo>
                <a:cubicBezTo>
                  <a:pt x="41552" y="22585"/>
                  <a:pt x="41552" y="22858"/>
                  <a:pt x="41764" y="23071"/>
                </a:cubicBezTo>
                <a:close/>
                <a:moveTo>
                  <a:pt x="43375" y="24287"/>
                </a:moveTo>
                <a:cubicBezTo>
                  <a:pt x="43193" y="24439"/>
                  <a:pt x="43163" y="24712"/>
                  <a:pt x="43315" y="24895"/>
                </a:cubicBezTo>
                <a:cubicBezTo>
                  <a:pt x="43467" y="25077"/>
                  <a:pt x="43771" y="25138"/>
                  <a:pt x="43953" y="24986"/>
                </a:cubicBezTo>
                <a:cubicBezTo>
                  <a:pt x="44135" y="24803"/>
                  <a:pt x="44196" y="24560"/>
                  <a:pt x="44044" y="24378"/>
                </a:cubicBezTo>
                <a:cubicBezTo>
                  <a:pt x="43892" y="24165"/>
                  <a:pt x="43619" y="24135"/>
                  <a:pt x="43375" y="24287"/>
                </a:cubicBezTo>
                <a:close/>
                <a:moveTo>
                  <a:pt x="44743" y="25989"/>
                </a:moveTo>
                <a:cubicBezTo>
                  <a:pt x="44530" y="26141"/>
                  <a:pt x="44439" y="26414"/>
                  <a:pt x="44591" y="26566"/>
                </a:cubicBezTo>
                <a:cubicBezTo>
                  <a:pt x="44713" y="26749"/>
                  <a:pt x="45017" y="26809"/>
                  <a:pt x="45260" y="26658"/>
                </a:cubicBezTo>
                <a:cubicBezTo>
                  <a:pt x="45473" y="26506"/>
                  <a:pt x="45503" y="26232"/>
                  <a:pt x="45412" y="26050"/>
                </a:cubicBezTo>
                <a:cubicBezTo>
                  <a:pt x="45260" y="25898"/>
                  <a:pt x="44986" y="25837"/>
                  <a:pt x="44743" y="25989"/>
                </a:cubicBezTo>
                <a:close/>
                <a:moveTo>
                  <a:pt x="45959" y="27721"/>
                </a:moveTo>
                <a:cubicBezTo>
                  <a:pt x="45746" y="27873"/>
                  <a:pt x="45625" y="28117"/>
                  <a:pt x="45777" y="28329"/>
                </a:cubicBezTo>
                <a:cubicBezTo>
                  <a:pt x="45898" y="28512"/>
                  <a:pt x="46202" y="28572"/>
                  <a:pt x="46476" y="28481"/>
                </a:cubicBezTo>
                <a:cubicBezTo>
                  <a:pt x="46688" y="28360"/>
                  <a:pt x="46780" y="28056"/>
                  <a:pt x="46658" y="27873"/>
                </a:cubicBezTo>
                <a:cubicBezTo>
                  <a:pt x="46506" y="27630"/>
                  <a:pt x="46202" y="27600"/>
                  <a:pt x="45959" y="27721"/>
                </a:cubicBezTo>
                <a:close/>
                <a:moveTo>
                  <a:pt x="47175" y="29727"/>
                </a:moveTo>
                <a:cubicBezTo>
                  <a:pt x="46932" y="29849"/>
                  <a:pt x="46810" y="30123"/>
                  <a:pt x="46962" y="30396"/>
                </a:cubicBezTo>
                <a:cubicBezTo>
                  <a:pt x="47114" y="30639"/>
                  <a:pt x="47418" y="30761"/>
                  <a:pt x="47692" y="30639"/>
                </a:cubicBezTo>
                <a:cubicBezTo>
                  <a:pt x="47935" y="30518"/>
                  <a:pt x="48026" y="30183"/>
                  <a:pt x="47874" y="29940"/>
                </a:cubicBezTo>
                <a:cubicBezTo>
                  <a:pt x="47722" y="29636"/>
                  <a:pt x="47418" y="29575"/>
                  <a:pt x="47175" y="29727"/>
                </a:cubicBezTo>
                <a:close/>
                <a:moveTo>
                  <a:pt x="48482" y="32159"/>
                </a:moveTo>
                <a:cubicBezTo>
                  <a:pt x="48208" y="32281"/>
                  <a:pt x="48087" y="32615"/>
                  <a:pt x="48208" y="32919"/>
                </a:cubicBezTo>
                <a:cubicBezTo>
                  <a:pt x="48330" y="33223"/>
                  <a:pt x="48664" y="33345"/>
                  <a:pt x="48907" y="33223"/>
                </a:cubicBezTo>
                <a:cubicBezTo>
                  <a:pt x="49151" y="33101"/>
                  <a:pt x="49242" y="32767"/>
                  <a:pt x="49120" y="32463"/>
                </a:cubicBezTo>
                <a:cubicBezTo>
                  <a:pt x="48999" y="32159"/>
                  <a:pt x="48695" y="32007"/>
                  <a:pt x="48482" y="32159"/>
                </a:cubicBezTo>
                <a:close/>
                <a:moveTo>
                  <a:pt x="50154" y="35016"/>
                </a:moveTo>
                <a:cubicBezTo>
                  <a:pt x="50032" y="34743"/>
                  <a:pt x="49758" y="34591"/>
                  <a:pt x="49546" y="34743"/>
                </a:cubicBezTo>
                <a:cubicBezTo>
                  <a:pt x="49303" y="34864"/>
                  <a:pt x="49211" y="35199"/>
                  <a:pt x="49303" y="35472"/>
                </a:cubicBezTo>
                <a:cubicBezTo>
                  <a:pt x="49424" y="35715"/>
                  <a:pt x="49728" y="35867"/>
                  <a:pt x="49910" y="35715"/>
                </a:cubicBezTo>
                <a:cubicBezTo>
                  <a:pt x="50184" y="35624"/>
                  <a:pt x="50275" y="35320"/>
                  <a:pt x="50154" y="35016"/>
                </a:cubicBezTo>
                <a:close/>
                <a:moveTo>
                  <a:pt x="50518" y="37296"/>
                </a:moveTo>
                <a:cubicBezTo>
                  <a:pt x="50336" y="37387"/>
                  <a:pt x="50214" y="37752"/>
                  <a:pt x="50336" y="37995"/>
                </a:cubicBezTo>
                <a:cubicBezTo>
                  <a:pt x="50458" y="38269"/>
                  <a:pt x="50670" y="38390"/>
                  <a:pt x="50883" y="38269"/>
                </a:cubicBezTo>
                <a:cubicBezTo>
                  <a:pt x="51065" y="38147"/>
                  <a:pt x="51126" y="37813"/>
                  <a:pt x="51035" y="37539"/>
                </a:cubicBezTo>
                <a:cubicBezTo>
                  <a:pt x="50944" y="37235"/>
                  <a:pt x="50731" y="37144"/>
                  <a:pt x="50518" y="37296"/>
                </a:cubicBezTo>
                <a:close/>
                <a:moveTo>
                  <a:pt x="51825" y="39971"/>
                </a:moveTo>
                <a:cubicBezTo>
                  <a:pt x="51734" y="39728"/>
                  <a:pt x="51552" y="39606"/>
                  <a:pt x="51369" y="39728"/>
                </a:cubicBezTo>
                <a:cubicBezTo>
                  <a:pt x="51217" y="39819"/>
                  <a:pt x="51157" y="40184"/>
                  <a:pt x="51217" y="40396"/>
                </a:cubicBezTo>
                <a:cubicBezTo>
                  <a:pt x="51278" y="40670"/>
                  <a:pt x="51521" y="40791"/>
                  <a:pt x="51673" y="40670"/>
                </a:cubicBezTo>
                <a:cubicBezTo>
                  <a:pt x="51856" y="40548"/>
                  <a:pt x="51886" y="40244"/>
                  <a:pt x="51825" y="39971"/>
                </a:cubicBezTo>
                <a:close/>
                <a:moveTo>
                  <a:pt x="52342" y="43102"/>
                </a:moveTo>
                <a:cubicBezTo>
                  <a:pt x="52464" y="42980"/>
                  <a:pt x="52555" y="42646"/>
                  <a:pt x="52464" y="42372"/>
                </a:cubicBezTo>
                <a:cubicBezTo>
                  <a:pt x="52403" y="42098"/>
                  <a:pt x="52251" y="42007"/>
                  <a:pt x="52099" y="42159"/>
                </a:cubicBezTo>
                <a:cubicBezTo>
                  <a:pt x="51947" y="42250"/>
                  <a:pt x="51917" y="42554"/>
                  <a:pt x="51977" y="42828"/>
                </a:cubicBezTo>
                <a:cubicBezTo>
                  <a:pt x="52038" y="43102"/>
                  <a:pt x="52251" y="43223"/>
                  <a:pt x="52342" y="43102"/>
                </a:cubicBezTo>
                <a:close/>
                <a:moveTo>
                  <a:pt x="52646" y="44530"/>
                </a:moveTo>
                <a:cubicBezTo>
                  <a:pt x="52555" y="44652"/>
                  <a:pt x="52494" y="44956"/>
                  <a:pt x="52555" y="45229"/>
                </a:cubicBezTo>
                <a:cubicBezTo>
                  <a:pt x="52585" y="45503"/>
                  <a:pt x="52737" y="45594"/>
                  <a:pt x="52859" y="45503"/>
                </a:cubicBezTo>
                <a:cubicBezTo>
                  <a:pt x="52950" y="45381"/>
                  <a:pt x="53011" y="45047"/>
                  <a:pt x="52950" y="44773"/>
                </a:cubicBezTo>
                <a:cubicBezTo>
                  <a:pt x="52920" y="44530"/>
                  <a:pt x="52768" y="44439"/>
                  <a:pt x="52646" y="44530"/>
                </a:cubicBezTo>
                <a:close/>
                <a:moveTo>
                  <a:pt x="53193" y="47934"/>
                </a:moveTo>
                <a:cubicBezTo>
                  <a:pt x="53254" y="47813"/>
                  <a:pt x="53345" y="47478"/>
                  <a:pt x="53315" y="47205"/>
                </a:cubicBezTo>
                <a:cubicBezTo>
                  <a:pt x="53254" y="46931"/>
                  <a:pt x="53193" y="46810"/>
                  <a:pt x="53072" y="46931"/>
                </a:cubicBezTo>
                <a:cubicBezTo>
                  <a:pt x="53011" y="47053"/>
                  <a:pt x="52920" y="47357"/>
                  <a:pt x="52950" y="47630"/>
                </a:cubicBezTo>
                <a:cubicBezTo>
                  <a:pt x="53011" y="47934"/>
                  <a:pt x="53102" y="48026"/>
                  <a:pt x="53193" y="47934"/>
                </a:cubicBezTo>
                <a:close/>
                <a:moveTo>
                  <a:pt x="53528" y="50670"/>
                </a:moveTo>
                <a:cubicBezTo>
                  <a:pt x="53649" y="50548"/>
                  <a:pt x="53680" y="50214"/>
                  <a:pt x="53649" y="49849"/>
                </a:cubicBezTo>
                <a:cubicBezTo>
                  <a:pt x="53619" y="49545"/>
                  <a:pt x="53497" y="49393"/>
                  <a:pt x="53376" y="49515"/>
                </a:cubicBezTo>
                <a:cubicBezTo>
                  <a:pt x="53315" y="49637"/>
                  <a:pt x="53224" y="49971"/>
                  <a:pt x="53315" y="50275"/>
                </a:cubicBezTo>
                <a:cubicBezTo>
                  <a:pt x="53345" y="50609"/>
                  <a:pt x="53467" y="50761"/>
                  <a:pt x="53528" y="50670"/>
                </a:cubicBezTo>
                <a:close/>
                <a:moveTo>
                  <a:pt x="53953" y="53466"/>
                </a:moveTo>
                <a:cubicBezTo>
                  <a:pt x="54075" y="53345"/>
                  <a:pt x="54135" y="52980"/>
                  <a:pt x="54105" y="52676"/>
                </a:cubicBezTo>
                <a:cubicBezTo>
                  <a:pt x="54075" y="52372"/>
                  <a:pt x="53923" y="52220"/>
                  <a:pt x="53801" y="52372"/>
                </a:cubicBezTo>
                <a:cubicBezTo>
                  <a:pt x="53680" y="52494"/>
                  <a:pt x="53619" y="52828"/>
                  <a:pt x="53649" y="53132"/>
                </a:cubicBezTo>
                <a:cubicBezTo>
                  <a:pt x="53710" y="53466"/>
                  <a:pt x="53831" y="53618"/>
                  <a:pt x="53953" y="53466"/>
                </a:cubicBezTo>
                <a:close/>
                <a:moveTo>
                  <a:pt x="54409" y="56293"/>
                </a:moveTo>
                <a:cubicBezTo>
                  <a:pt x="54561" y="56141"/>
                  <a:pt x="54622" y="55776"/>
                  <a:pt x="54591" y="55473"/>
                </a:cubicBezTo>
                <a:cubicBezTo>
                  <a:pt x="54561" y="55169"/>
                  <a:pt x="54409" y="55077"/>
                  <a:pt x="54257" y="55169"/>
                </a:cubicBezTo>
                <a:cubicBezTo>
                  <a:pt x="54105" y="55290"/>
                  <a:pt x="54014" y="55685"/>
                  <a:pt x="54075" y="55989"/>
                </a:cubicBezTo>
                <a:cubicBezTo>
                  <a:pt x="54105" y="56232"/>
                  <a:pt x="54257" y="56384"/>
                  <a:pt x="54409" y="56293"/>
                </a:cubicBezTo>
                <a:close/>
                <a:moveTo>
                  <a:pt x="54683" y="57904"/>
                </a:moveTo>
                <a:cubicBezTo>
                  <a:pt x="54531" y="58056"/>
                  <a:pt x="54409" y="58421"/>
                  <a:pt x="54470" y="58725"/>
                </a:cubicBezTo>
                <a:cubicBezTo>
                  <a:pt x="54531" y="59029"/>
                  <a:pt x="54713" y="59120"/>
                  <a:pt x="54865" y="58968"/>
                </a:cubicBezTo>
                <a:cubicBezTo>
                  <a:pt x="55017" y="58816"/>
                  <a:pt x="55139" y="58482"/>
                  <a:pt x="55047" y="58178"/>
                </a:cubicBezTo>
                <a:cubicBezTo>
                  <a:pt x="55017" y="57904"/>
                  <a:pt x="54835" y="57813"/>
                  <a:pt x="54683" y="57904"/>
                </a:cubicBezTo>
                <a:close/>
                <a:moveTo>
                  <a:pt x="55169" y="60609"/>
                </a:moveTo>
                <a:cubicBezTo>
                  <a:pt x="54987" y="60761"/>
                  <a:pt x="54865" y="61096"/>
                  <a:pt x="54926" y="61400"/>
                </a:cubicBezTo>
                <a:cubicBezTo>
                  <a:pt x="54987" y="61704"/>
                  <a:pt x="55199" y="61825"/>
                  <a:pt x="55382" y="61673"/>
                </a:cubicBezTo>
                <a:cubicBezTo>
                  <a:pt x="55594" y="61521"/>
                  <a:pt x="55686" y="61187"/>
                  <a:pt x="55625" y="60883"/>
                </a:cubicBezTo>
                <a:cubicBezTo>
                  <a:pt x="55534" y="60579"/>
                  <a:pt x="55321" y="60457"/>
                  <a:pt x="55169" y="60609"/>
                </a:cubicBezTo>
                <a:close/>
                <a:moveTo>
                  <a:pt x="55686" y="63193"/>
                </a:moveTo>
                <a:cubicBezTo>
                  <a:pt x="55503" y="63345"/>
                  <a:pt x="55382" y="63679"/>
                  <a:pt x="55442" y="63953"/>
                </a:cubicBezTo>
                <a:cubicBezTo>
                  <a:pt x="55503" y="64226"/>
                  <a:pt x="55686" y="64348"/>
                  <a:pt x="55929" y="64196"/>
                </a:cubicBezTo>
                <a:cubicBezTo>
                  <a:pt x="56142" y="64014"/>
                  <a:pt x="56263" y="63679"/>
                  <a:pt x="56202" y="63375"/>
                </a:cubicBezTo>
                <a:cubicBezTo>
                  <a:pt x="56111" y="63163"/>
                  <a:pt x="55898" y="63041"/>
                  <a:pt x="55686" y="63193"/>
                </a:cubicBezTo>
                <a:close/>
                <a:moveTo>
                  <a:pt x="56294" y="65716"/>
                </a:moveTo>
                <a:cubicBezTo>
                  <a:pt x="56081" y="65868"/>
                  <a:pt x="55959" y="66202"/>
                  <a:pt x="56050" y="66476"/>
                </a:cubicBezTo>
                <a:cubicBezTo>
                  <a:pt x="56111" y="66719"/>
                  <a:pt x="56354" y="66810"/>
                  <a:pt x="56567" y="66658"/>
                </a:cubicBezTo>
                <a:cubicBezTo>
                  <a:pt x="56810" y="66506"/>
                  <a:pt x="56901" y="66172"/>
                  <a:pt x="56841" y="65898"/>
                </a:cubicBezTo>
                <a:cubicBezTo>
                  <a:pt x="56749" y="65625"/>
                  <a:pt x="56537" y="65564"/>
                  <a:pt x="56294" y="65716"/>
                </a:cubicBezTo>
                <a:close/>
                <a:moveTo>
                  <a:pt x="57023" y="68239"/>
                </a:moveTo>
                <a:cubicBezTo>
                  <a:pt x="56810" y="68391"/>
                  <a:pt x="56689" y="68786"/>
                  <a:pt x="56749" y="69059"/>
                </a:cubicBezTo>
                <a:cubicBezTo>
                  <a:pt x="56841" y="69363"/>
                  <a:pt x="57145" y="69424"/>
                  <a:pt x="57357" y="69272"/>
                </a:cubicBezTo>
                <a:cubicBezTo>
                  <a:pt x="57601" y="69120"/>
                  <a:pt x="57722" y="68755"/>
                  <a:pt x="57631" y="68451"/>
                </a:cubicBezTo>
                <a:cubicBezTo>
                  <a:pt x="57570" y="68178"/>
                  <a:pt x="57266" y="68087"/>
                  <a:pt x="57023" y="68239"/>
                </a:cubicBezTo>
                <a:close/>
                <a:moveTo>
                  <a:pt x="57935" y="70822"/>
                </a:moveTo>
                <a:cubicBezTo>
                  <a:pt x="57661" y="70974"/>
                  <a:pt x="57570" y="71369"/>
                  <a:pt x="57661" y="71643"/>
                </a:cubicBezTo>
                <a:cubicBezTo>
                  <a:pt x="57783" y="71886"/>
                  <a:pt x="58056" y="72008"/>
                  <a:pt x="58330" y="71825"/>
                </a:cubicBezTo>
                <a:cubicBezTo>
                  <a:pt x="58573" y="71643"/>
                  <a:pt x="58695" y="71278"/>
                  <a:pt x="58573" y="71035"/>
                </a:cubicBezTo>
                <a:cubicBezTo>
                  <a:pt x="58482" y="70761"/>
                  <a:pt x="58208" y="70670"/>
                  <a:pt x="57935" y="70822"/>
                </a:cubicBezTo>
                <a:close/>
                <a:moveTo>
                  <a:pt x="58968" y="73345"/>
                </a:moveTo>
                <a:cubicBezTo>
                  <a:pt x="58695" y="73527"/>
                  <a:pt x="58573" y="73862"/>
                  <a:pt x="58695" y="74135"/>
                </a:cubicBezTo>
                <a:cubicBezTo>
                  <a:pt x="58816" y="74409"/>
                  <a:pt x="59120" y="74470"/>
                  <a:pt x="59394" y="74287"/>
                </a:cubicBezTo>
                <a:cubicBezTo>
                  <a:pt x="59637" y="74105"/>
                  <a:pt x="59759" y="73710"/>
                  <a:pt x="59607" y="73497"/>
                </a:cubicBezTo>
                <a:cubicBezTo>
                  <a:pt x="59546" y="73224"/>
                  <a:pt x="59242" y="73132"/>
                  <a:pt x="58968" y="73345"/>
                </a:cubicBezTo>
                <a:close/>
                <a:moveTo>
                  <a:pt x="60549" y="76719"/>
                </a:moveTo>
                <a:cubicBezTo>
                  <a:pt x="60822" y="76537"/>
                  <a:pt x="60944" y="76142"/>
                  <a:pt x="60792" y="75898"/>
                </a:cubicBezTo>
                <a:cubicBezTo>
                  <a:pt x="60671" y="75625"/>
                  <a:pt x="60336" y="75594"/>
                  <a:pt x="60063" y="75777"/>
                </a:cubicBezTo>
                <a:cubicBezTo>
                  <a:pt x="59789" y="75959"/>
                  <a:pt x="59698" y="76354"/>
                  <a:pt x="59850" y="76597"/>
                </a:cubicBezTo>
                <a:cubicBezTo>
                  <a:pt x="60002" y="76871"/>
                  <a:pt x="60306" y="76901"/>
                  <a:pt x="60549" y="76719"/>
                </a:cubicBezTo>
                <a:close/>
                <a:moveTo>
                  <a:pt x="61765" y="79151"/>
                </a:moveTo>
                <a:cubicBezTo>
                  <a:pt x="62038" y="78968"/>
                  <a:pt x="62160" y="78573"/>
                  <a:pt x="62008" y="78330"/>
                </a:cubicBezTo>
                <a:cubicBezTo>
                  <a:pt x="61856" y="78056"/>
                  <a:pt x="61552" y="78026"/>
                  <a:pt x="61278" y="78208"/>
                </a:cubicBezTo>
                <a:cubicBezTo>
                  <a:pt x="61005" y="78391"/>
                  <a:pt x="60914" y="78786"/>
                  <a:pt x="61066" y="79029"/>
                </a:cubicBezTo>
                <a:cubicBezTo>
                  <a:pt x="61218" y="79303"/>
                  <a:pt x="61522" y="79333"/>
                  <a:pt x="61765" y="79151"/>
                </a:cubicBezTo>
                <a:close/>
                <a:moveTo>
                  <a:pt x="63072" y="81582"/>
                </a:moveTo>
                <a:cubicBezTo>
                  <a:pt x="63345" y="81370"/>
                  <a:pt x="63437" y="80974"/>
                  <a:pt x="63285" y="80701"/>
                </a:cubicBezTo>
                <a:cubicBezTo>
                  <a:pt x="63133" y="80458"/>
                  <a:pt x="62829" y="80397"/>
                  <a:pt x="62525" y="80610"/>
                </a:cubicBezTo>
                <a:cubicBezTo>
                  <a:pt x="62281" y="80792"/>
                  <a:pt x="62160" y="81218"/>
                  <a:pt x="62312" y="81461"/>
                </a:cubicBezTo>
                <a:cubicBezTo>
                  <a:pt x="62464" y="81765"/>
                  <a:pt x="62798" y="81825"/>
                  <a:pt x="63072" y="81582"/>
                </a:cubicBezTo>
                <a:close/>
                <a:moveTo>
                  <a:pt x="63832" y="83132"/>
                </a:moveTo>
                <a:cubicBezTo>
                  <a:pt x="63558" y="83376"/>
                  <a:pt x="63437" y="83740"/>
                  <a:pt x="63589" y="84044"/>
                </a:cubicBezTo>
                <a:cubicBezTo>
                  <a:pt x="63740" y="84318"/>
                  <a:pt x="64105" y="84379"/>
                  <a:pt x="64348" y="84166"/>
                </a:cubicBezTo>
                <a:cubicBezTo>
                  <a:pt x="64622" y="83923"/>
                  <a:pt x="64744" y="83558"/>
                  <a:pt x="64592" y="83254"/>
                </a:cubicBezTo>
                <a:cubicBezTo>
                  <a:pt x="64440" y="82950"/>
                  <a:pt x="64136" y="82920"/>
                  <a:pt x="63832" y="83132"/>
                </a:cubicBezTo>
                <a:close/>
                <a:moveTo>
                  <a:pt x="35776" y="19727"/>
                </a:moveTo>
                <a:cubicBezTo>
                  <a:pt x="36080" y="19575"/>
                  <a:pt x="36080" y="19241"/>
                  <a:pt x="35746" y="18907"/>
                </a:cubicBezTo>
                <a:cubicBezTo>
                  <a:pt x="35442" y="18542"/>
                  <a:pt x="34925" y="18390"/>
                  <a:pt x="34621" y="18542"/>
                </a:cubicBezTo>
                <a:cubicBezTo>
                  <a:pt x="34317" y="18694"/>
                  <a:pt x="34348" y="19089"/>
                  <a:pt x="34682" y="19423"/>
                </a:cubicBezTo>
                <a:cubicBezTo>
                  <a:pt x="34986" y="19727"/>
                  <a:pt x="35472" y="19879"/>
                  <a:pt x="35776" y="19727"/>
                </a:cubicBezTo>
                <a:close/>
                <a:moveTo>
                  <a:pt x="37235" y="22098"/>
                </a:moveTo>
                <a:cubicBezTo>
                  <a:pt x="37448" y="22341"/>
                  <a:pt x="37904" y="22463"/>
                  <a:pt x="38208" y="22311"/>
                </a:cubicBezTo>
                <a:cubicBezTo>
                  <a:pt x="38512" y="22189"/>
                  <a:pt x="38603" y="21885"/>
                  <a:pt x="38330" y="21642"/>
                </a:cubicBezTo>
                <a:cubicBezTo>
                  <a:pt x="38117" y="21369"/>
                  <a:pt x="37600" y="21247"/>
                  <a:pt x="37357" y="21369"/>
                </a:cubicBezTo>
                <a:cubicBezTo>
                  <a:pt x="37053" y="21490"/>
                  <a:pt x="36992" y="21825"/>
                  <a:pt x="37235" y="22098"/>
                </a:cubicBezTo>
                <a:close/>
                <a:moveTo>
                  <a:pt x="39181" y="24226"/>
                </a:moveTo>
                <a:cubicBezTo>
                  <a:pt x="39363" y="24439"/>
                  <a:pt x="39728" y="24530"/>
                  <a:pt x="40032" y="24408"/>
                </a:cubicBezTo>
                <a:cubicBezTo>
                  <a:pt x="40336" y="24287"/>
                  <a:pt x="40457" y="24013"/>
                  <a:pt x="40275" y="23831"/>
                </a:cubicBezTo>
                <a:cubicBezTo>
                  <a:pt x="40093" y="23618"/>
                  <a:pt x="39667" y="23527"/>
                  <a:pt x="39363" y="23648"/>
                </a:cubicBezTo>
                <a:cubicBezTo>
                  <a:pt x="39090" y="23709"/>
                  <a:pt x="39029" y="23983"/>
                  <a:pt x="39181" y="24226"/>
                </a:cubicBezTo>
                <a:close/>
                <a:moveTo>
                  <a:pt x="41005" y="25472"/>
                </a:moveTo>
                <a:cubicBezTo>
                  <a:pt x="40701" y="25594"/>
                  <a:pt x="40579" y="25806"/>
                  <a:pt x="40701" y="25989"/>
                </a:cubicBezTo>
                <a:cubicBezTo>
                  <a:pt x="40853" y="26202"/>
                  <a:pt x="41187" y="26232"/>
                  <a:pt x="41521" y="26141"/>
                </a:cubicBezTo>
                <a:cubicBezTo>
                  <a:pt x="41825" y="26050"/>
                  <a:pt x="41977" y="25806"/>
                  <a:pt x="41825" y="25624"/>
                </a:cubicBezTo>
                <a:cubicBezTo>
                  <a:pt x="41673" y="25381"/>
                  <a:pt x="41308" y="25351"/>
                  <a:pt x="41005" y="25472"/>
                </a:cubicBezTo>
                <a:close/>
                <a:moveTo>
                  <a:pt x="42251" y="27144"/>
                </a:moveTo>
                <a:cubicBezTo>
                  <a:pt x="41947" y="27265"/>
                  <a:pt x="41795" y="27478"/>
                  <a:pt x="41916" y="27661"/>
                </a:cubicBezTo>
                <a:cubicBezTo>
                  <a:pt x="42008" y="27873"/>
                  <a:pt x="42372" y="27904"/>
                  <a:pt x="42707" y="27782"/>
                </a:cubicBezTo>
                <a:cubicBezTo>
                  <a:pt x="43011" y="27661"/>
                  <a:pt x="43193" y="27448"/>
                  <a:pt x="43041" y="27265"/>
                </a:cubicBezTo>
                <a:cubicBezTo>
                  <a:pt x="42919" y="27083"/>
                  <a:pt x="42555" y="27022"/>
                  <a:pt x="42251" y="27144"/>
                </a:cubicBezTo>
                <a:close/>
                <a:moveTo>
                  <a:pt x="43345" y="28876"/>
                </a:moveTo>
                <a:cubicBezTo>
                  <a:pt x="43041" y="28998"/>
                  <a:pt x="42889" y="29272"/>
                  <a:pt x="43011" y="29454"/>
                </a:cubicBezTo>
                <a:cubicBezTo>
                  <a:pt x="43132" y="29636"/>
                  <a:pt x="43467" y="29727"/>
                  <a:pt x="43801" y="29606"/>
                </a:cubicBezTo>
                <a:cubicBezTo>
                  <a:pt x="44105" y="29484"/>
                  <a:pt x="44287" y="29241"/>
                  <a:pt x="44196" y="28998"/>
                </a:cubicBezTo>
                <a:cubicBezTo>
                  <a:pt x="44044" y="28816"/>
                  <a:pt x="43649" y="28785"/>
                  <a:pt x="43345" y="28876"/>
                </a:cubicBezTo>
                <a:close/>
                <a:moveTo>
                  <a:pt x="44439" y="30852"/>
                </a:moveTo>
                <a:cubicBezTo>
                  <a:pt x="44135" y="30974"/>
                  <a:pt x="43983" y="31278"/>
                  <a:pt x="44105" y="31490"/>
                </a:cubicBezTo>
                <a:cubicBezTo>
                  <a:pt x="44226" y="31764"/>
                  <a:pt x="44591" y="31886"/>
                  <a:pt x="44895" y="31734"/>
                </a:cubicBezTo>
                <a:cubicBezTo>
                  <a:pt x="45199" y="31612"/>
                  <a:pt x="45351" y="31308"/>
                  <a:pt x="45260" y="31034"/>
                </a:cubicBezTo>
                <a:cubicBezTo>
                  <a:pt x="45108" y="30822"/>
                  <a:pt x="44743" y="30700"/>
                  <a:pt x="44439" y="30852"/>
                </a:cubicBezTo>
                <a:close/>
                <a:moveTo>
                  <a:pt x="45655" y="33284"/>
                </a:moveTo>
                <a:cubicBezTo>
                  <a:pt x="45351" y="33405"/>
                  <a:pt x="45199" y="33740"/>
                  <a:pt x="45351" y="34013"/>
                </a:cubicBezTo>
                <a:cubicBezTo>
                  <a:pt x="45503" y="34287"/>
                  <a:pt x="45898" y="34439"/>
                  <a:pt x="46202" y="34317"/>
                </a:cubicBezTo>
                <a:cubicBezTo>
                  <a:pt x="46506" y="34196"/>
                  <a:pt x="46658" y="33861"/>
                  <a:pt x="46506" y="33588"/>
                </a:cubicBezTo>
                <a:cubicBezTo>
                  <a:pt x="46354" y="33284"/>
                  <a:pt x="45959" y="33132"/>
                  <a:pt x="45655" y="33284"/>
                </a:cubicBezTo>
                <a:close/>
                <a:moveTo>
                  <a:pt x="46992" y="35867"/>
                </a:moveTo>
                <a:cubicBezTo>
                  <a:pt x="46688" y="35989"/>
                  <a:pt x="46567" y="36323"/>
                  <a:pt x="46719" y="36597"/>
                </a:cubicBezTo>
                <a:cubicBezTo>
                  <a:pt x="46871" y="36870"/>
                  <a:pt x="47236" y="37022"/>
                  <a:pt x="47479" y="36870"/>
                </a:cubicBezTo>
                <a:cubicBezTo>
                  <a:pt x="47783" y="36749"/>
                  <a:pt x="47904" y="36414"/>
                  <a:pt x="47752" y="36141"/>
                </a:cubicBezTo>
                <a:cubicBezTo>
                  <a:pt x="47631" y="35867"/>
                  <a:pt x="47296" y="35715"/>
                  <a:pt x="46992" y="35867"/>
                </a:cubicBezTo>
                <a:close/>
                <a:moveTo>
                  <a:pt x="48968" y="38664"/>
                </a:moveTo>
                <a:cubicBezTo>
                  <a:pt x="48847" y="38390"/>
                  <a:pt x="48512" y="38269"/>
                  <a:pt x="48239" y="38390"/>
                </a:cubicBezTo>
                <a:cubicBezTo>
                  <a:pt x="47996" y="38512"/>
                  <a:pt x="47874" y="38846"/>
                  <a:pt x="47996" y="39120"/>
                </a:cubicBezTo>
                <a:cubicBezTo>
                  <a:pt x="48117" y="39363"/>
                  <a:pt x="48451" y="39484"/>
                  <a:pt x="48695" y="39363"/>
                </a:cubicBezTo>
                <a:cubicBezTo>
                  <a:pt x="48968" y="39211"/>
                  <a:pt x="49090" y="38907"/>
                  <a:pt x="48968" y="38664"/>
                </a:cubicBezTo>
                <a:close/>
                <a:moveTo>
                  <a:pt x="49819" y="41795"/>
                </a:moveTo>
                <a:cubicBezTo>
                  <a:pt x="50032" y="41703"/>
                  <a:pt x="50154" y="41339"/>
                  <a:pt x="50032" y="41095"/>
                </a:cubicBezTo>
                <a:cubicBezTo>
                  <a:pt x="49910" y="40822"/>
                  <a:pt x="49606" y="40700"/>
                  <a:pt x="49394" y="40822"/>
                </a:cubicBezTo>
                <a:cubicBezTo>
                  <a:pt x="49120" y="40943"/>
                  <a:pt x="48999" y="41278"/>
                  <a:pt x="49151" y="41551"/>
                </a:cubicBezTo>
                <a:cubicBezTo>
                  <a:pt x="49272" y="41855"/>
                  <a:pt x="49546" y="41946"/>
                  <a:pt x="49819" y="41795"/>
                </a:cubicBezTo>
                <a:close/>
                <a:moveTo>
                  <a:pt x="50974" y="43527"/>
                </a:moveTo>
                <a:cubicBezTo>
                  <a:pt x="50913" y="43253"/>
                  <a:pt x="50640" y="43132"/>
                  <a:pt x="50427" y="43284"/>
                </a:cubicBezTo>
                <a:cubicBezTo>
                  <a:pt x="50184" y="43436"/>
                  <a:pt x="50062" y="43740"/>
                  <a:pt x="50184" y="44013"/>
                </a:cubicBezTo>
                <a:cubicBezTo>
                  <a:pt x="50306" y="44287"/>
                  <a:pt x="50579" y="44378"/>
                  <a:pt x="50762" y="44226"/>
                </a:cubicBezTo>
                <a:cubicBezTo>
                  <a:pt x="50944" y="44135"/>
                  <a:pt x="51065" y="43770"/>
                  <a:pt x="50974" y="43527"/>
                </a:cubicBezTo>
                <a:close/>
                <a:moveTo>
                  <a:pt x="51521" y="46658"/>
                </a:moveTo>
                <a:cubicBezTo>
                  <a:pt x="51704" y="46506"/>
                  <a:pt x="51825" y="46202"/>
                  <a:pt x="51734" y="45959"/>
                </a:cubicBezTo>
                <a:cubicBezTo>
                  <a:pt x="51673" y="45685"/>
                  <a:pt x="51430" y="45564"/>
                  <a:pt x="51248" y="45716"/>
                </a:cubicBezTo>
                <a:cubicBezTo>
                  <a:pt x="51065" y="45868"/>
                  <a:pt x="50944" y="46171"/>
                  <a:pt x="51035" y="46445"/>
                </a:cubicBezTo>
                <a:cubicBezTo>
                  <a:pt x="51096" y="46719"/>
                  <a:pt x="51339" y="46779"/>
                  <a:pt x="51521" y="46658"/>
                </a:cubicBezTo>
                <a:close/>
                <a:moveTo>
                  <a:pt x="51886" y="48117"/>
                </a:moveTo>
                <a:cubicBezTo>
                  <a:pt x="51704" y="48269"/>
                  <a:pt x="51643" y="48603"/>
                  <a:pt x="51704" y="48846"/>
                </a:cubicBezTo>
                <a:cubicBezTo>
                  <a:pt x="51795" y="49089"/>
                  <a:pt x="51977" y="49181"/>
                  <a:pt x="52129" y="49059"/>
                </a:cubicBezTo>
                <a:cubicBezTo>
                  <a:pt x="52281" y="48907"/>
                  <a:pt x="52342" y="48603"/>
                  <a:pt x="52312" y="48330"/>
                </a:cubicBezTo>
                <a:cubicBezTo>
                  <a:pt x="52251" y="48086"/>
                  <a:pt x="52038" y="47965"/>
                  <a:pt x="51886" y="48117"/>
                </a:cubicBezTo>
                <a:close/>
                <a:moveTo>
                  <a:pt x="52312" y="50670"/>
                </a:moveTo>
                <a:cubicBezTo>
                  <a:pt x="52160" y="50822"/>
                  <a:pt x="52038" y="51187"/>
                  <a:pt x="52099" y="51491"/>
                </a:cubicBezTo>
                <a:cubicBezTo>
                  <a:pt x="52129" y="51795"/>
                  <a:pt x="52281" y="51947"/>
                  <a:pt x="52433" y="51795"/>
                </a:cubicBezTo>
                <a:cubicBezTo>
                  <a:pt x="52585" y="51643"/>
                  <a:pt x="52707" y="51278"/>
                  <a:pt x="52646" y="50974"/>
                </a:cubicBezTo>
                <a:cubicBezTo>
                  <a:pt x="52616" y="50670"/>
                  <a:pt x="52464" y="50518"/>
                  <a:pt x="52312" y="50670"/>
                </a:cubicBezTo>
                <a:close/>
                <a:moveTo>
                  <a:pt x="52646" y="54682"/>
                </a:moveTo>
                <a:cubicBezTo>
                  <a:pt x="52798" y="54530"/>
                  <a:pt x="52920" y="54166"/>
                  <a:pt x="52889" y="53862"/>
                </a:cubicBezTo>
                <a:cubicBezTo>
                  <a:pt x="52859" y="53558"/>
                  <a:pt x="52707" y="53406"/>
                  <a:pt x="52555" y="53558"/>
                </a:cubicBezTo>
                <a:cubicBezTo>
                  <a:pt x="52403" y="53710"/>
                  <a:pt x="52281" y="54074"/>
                  <a:pt x="52281" y="54378"/>
                </a:cubicBezTo>
                <a:cubicBezTo>
                  <a:pt x="52342" y="54682"/>
                  <a:pt x="52494" y="54834"/>
                  <a:pt x="52646" y="54682"/>
                </a:cubicBezTo>
                <a:close/>
                <a:moveTo>
                  <a:pt x="52798" y="56384"/>
                </a:moveTo>
                <a:cubicBezTo>
                  <a:pt x="52616" y="56536"/>
                  <a:pt x="52494" y="56932"/>
                  <a:pt x="52555" y="57235"/>
                </a:cubicBezTo>
                <a:cubicBezTo>
                  <a:pt x="52585" y="57539"/>
                  <a:pt x="52737" y="57691"/>
                  <a:pt x="52920" y="57539"/>
                </a:cubicBezTo>
                <a:cubicBezTo>
                  <a:pt x="53102" y="57387"/>
                  <a:pt x="53224" y="56992"/>
                  <a:pt x="53193" y="56688"/>
                </a:cubicBezTo>
                <a:cubicBezTo>
                  <a:pt x="53163" y="56384"/>
                  <a:pt x="52950" y="56232"/>
                  <a:pt x="52798" y="56384"/>
                </a:cubicBezTo>
                <a:close/>
                <a:moveTo>
                  <a:pt x="53163" y="60305"/>
                </a:moveTo>
                <a:cubicBezTo>
                  <a:pt x="53345" y="60153"/>
                  <a:pt x="53497" y="59789"/>
                  <a:pt x="53467" y="59485"/>
                </a:cubicBezTo>
                <a:cubicBezTo>
                  <a:pt x="53436" y="59181"/>
                  <a:pt x="53224" y="59059"/>
                  <a:pt x="53041" y="59211"/>
                </a:cubicBezTo>
                <a:cubicBezTo>
                  <a:pt x="52859" y="59363"/>
                  <a:pt x="52737" y="59728"/>
                  <a:pt x="52737" y="60032"/>
                </a:cubicBezTo>
                <a:cubicBezTo>
                  <a:pt x="52768" y="60336"/>
                  <a:pt x="52950" y="60457"/>
                  <a:pt x="53163" y="60305"/>
                </a:cubicBezTo>
                <a:close/>
                <a:moveTo>
                  <a:pt x="53801" y="62220"/>
                </a:moveTo>
                <a:cubicBezTo>
                  <a:pt x="53771" y="61916"/>
                  <a:pt x="53558" y="61795"/>
                  <a:pt x="53345" y="61947"/>
                </a:cubicBezTo>
                <a:cubicBezTo>
                  <a:pt x="53163" y="62099"/>
                  <a:pt x="53011" y="62463"/>
                  <a:pt x="53041" y="62737"/>
                </a:cubicBezTo>
                <a:cubicBezTo>
                  <a:pt x="53072" y="63041"/>
                  <a:pt x="53254" y="63163"/>
                  <a:pt x="53467" y="63011"/>
                </a:cubicBezTo>
                <a:cubicBezTo>
                  <a:pt x="53680" y="62859"/>
                  <a:pt x="53831" y="62463"/>
                  <a:pt x="53801" y="62220"/>
                </a:cubicBezTo>
                <a:close/>
                <a:moveTo>
                  <a:pt x="53680" y="64591"/>
                </a:moveTo>
                <a:cubicBezTo>
                  <a:pt x="53467" y="64743"/>
                  <a:pt x="53315" y="65108"/>
                  <a:pt x="53345" y="65412"/>
                </a:cubicBezTo>
                <a:cubicBezTo>
                  <a:pt x="53376" y="65655"/>
                  <a:pt x="53619" y="65777"/>
                  <a:pt x="53831" y="65625"/>
                </a:cubicBezTo>
                <a:cubicBezTo>
                  <a:pt x="54075" y="65473"/>
                  <a:pt x="54227" y="65138"/>
                  <a:pt x="54196" y="64834"/>
                </a:cubicBezTo>
                <a:cubicBezTo>
                  <a:pt x="54135" y="64530"/>
                  <a:pt x="53923" y="64439"/>
                  <a:pt x="53680" y="64591"/>
                </a:cubicBezTo>
                <a:close/>
                <a:moveTo>
                  <a:pt x="54105" y="67114"/>
                </a:moveTo>
                <a:cubicBezTo>
                  <a:pt x="53862" y="67266"/>
                  <a:pt x="53710" y="67600"/>
                  <a:pt x="53771" y="67874"/>
                </a:cubicBezTo>
                <a:cubicBezTo>
                  <a:pt x="53801" y="68147"/>
                  <a:pt x="54014" y="68208"/>
                  <a:pt x="54287" y="68056"/>
                </a:cubicBezTo>
                <a:cubicBezTo>
                  <a:pt x="54561" y="67904"/>
                  <a:pt x="54713" y="67570"/>
                  <a:pt x="54683" y="67296"/>
                </a:cubicBezTo>
                <a:cubicBezTo>
                  <a:pt x="54591" y="67023"/>
                  <a:pt x="54318" y="66962"/>
                  <a:pt x="54105" y="67114"/>
                </a:cubicBezTo>
                <a:close/>
                <a:moveTo>
                  <a:pt x="54713" y="69698"/>
                </a:moveTo>
                <a:cubicBezTo>
                  <a:pt x="54439" y="69850"/>
                  <a:pt x="54379" y="70214"/>
                  <a:pt x="54439" y="70518"/>
                </a:cubicBezTo>
                <a:cubicBezTo>
                  <a:pt x="54531" y="70822"/>
                  <a:pt x="54774" y="70944"/>
                  <a:pt x="55047" y="70761"/>
                </a:cubicBezTo>
                <a:cubicBezTo>
                  <a:pt x="55290" y="70610"/>
                  <a:pt x="55442" y="70214"/>
                  <a:pt x="55351" y="69910"/>
                </a:cubicBezTo>
                <a:cubicBezTo>
                  <a:pt x="55230" y="69667"/>
                  <a:pt x="54987" y="69546"/>
                  <a:pt x="54713" y="69698"/>
                </a:cubicBezTo>
                <a:close/>
                <a:moveTo>
                  <a:pt x="55625" y="72372"/>
                </a:moveTo>
                <a:cubicBezTo>
                  <a:pt x="55382" y="72524"/>
                  <a:pt x="55290" y="72920"/>
                  <a:pt x="55382" y="73224"/>
                </a:cubicBezTo>
                <a:cubicBezTo>
                  <a:pt x="55503" y="73497"/>
                  <a:pt x="55777" y="73588"/>
                  <a:pt x="55990" y="73406"/>
                </a:cubicBezTo>
                <a:cubicBezTo>
                  <a:pt x="56233" y="73254"/>
                  <a:pt x="56385" y="72889"/>
                  <a:pt x="56263" y="72585"/>
                </a:cubicBezTo>
                <a:cubicBezTo>
                  <a:pt x="56142" y="72312"/>
                  <a:pt x="55838" y="72190"/>
                  <a:pt x="55625" y="72372"/>
                </a:cubicBezTo>
                <a:close/>
                <a:moveTo>
                  <a:pt x="56597" y="74986"/>
                </a:moveTo>
                <a:cubicBezTo>
                  <a:pt x="56385" y="75169"/>
                  <a:pt x="56263" y="75503"/>
                  <a:pt x="56385" y="75777"/>
                </a:cubicBezTo>
                <a:cubicBezTo>
                  <a:pt x="56506" y="76050"/>
                  <a:pt x="56749" y="76111"/>
                  <a:pt x="57023" y="75959"/>
                </a:cubicBezTo>
                <a:cubicBezTo>
                  <a:pt x="57266" y="75777"/>
                  <a:pt x="57357" y="75442"/>
                  <a:pt x="57266" y="75138"/>
                </a:cubicBezTo>
                <a:cubicBezTo>
                  <a:pt x="57145" y="74865"/>
                  <a:pt x="56841" y="74774"/>
                  <a:pt x="56597" y="74986"/>
                </a:cubicBezTo>
                <a:close/>
                <a:moveTo>
                  <a:pt x="58178" y="78452"/>
                </a:moveTo>
                <a:cubicBezTo>
                  <a:pt x="58391" y="78269"/>
                  <a:pt x="58512" y="77904"/>
                  <a:pt x="58391" y="77631"/>
                </a:cubicBezTo>
                <a:cubicBezTo>
                  <a:pt x="58269" y="77357"/>
                  <a:pt x="57965" y="77297"/>
                  <a:pt x="57722" y="77479"/>
                </a:cubicBezTo>
                <a:cubicBezTo>
                  <a:pt x="57479" y="77661"/>
                  <a:pt x="57357" y="78026"/>
                  <a:pt x="57509" y="78330"/>
                </a:cubicBezTo>
                <a:cubicBezTo>
                  <a:pt x="57631" y="78543"/>
                  <a:pt x="57905" y="78634"/>
                  <a:pt x="58178" y="78452"/>
                </a:cubicBezTo>
                <a:close/>
                <a:moveTo>
                  <a:pt x="59394" y="80944"/>
                </a:moveTo>
                <a:cubicBezTo>
                  <a:pt x="59607" y="80731"/>
                  <a:pt x="59728" y="80366"/>
                  <a:pt x="59607" y="80093"/>
                </a:cubicBezTo>
                <a:cubicBezTo>
                  <a:pt x="59455" y="79850"/>
                  <a:pt x="59151" y="79759"/>
                  <a:pt x="58938" y="79941"/>
                </a:cubicBezTo>
                <a:cubicBezTo>
                  <a:pt x="58695" y="80154"/>
                  <a:pt x="58573" y="80518"/>
                  <a:pt x="58725" y="80792"/>
                </a:cubicBezTo>
                <a:cubicBezTo>
                  <a:pt x="58816" y="81066"/>
                  <a:pt x="59120" y="81126"/>
                  <a:pt x="59394" y="80944"/>
                </a:cubicBezTo>
                <a:close/>
                <a:moveTo>
                  <a:pt x="60640" y="83497"/>
                </a:moveTo>
                <a:cubicBezTo>
                  <a:pt x="60853" y="83284"/>
                  <a:pt x="60974" y="82920"/>
                  <a:pt x="60822" y="82616"/>
                </a:cubicBezTo>
                <a:cubicBezTo>
                  <a:pt x="60671" y="82342"/>
                  <a:pt x="60367" y="82281"/>
                  <a:pt x="60093" y="82464"/>
                </a:cubicBezTo>
                <a:cubicBezTo>
                  <a:pt x="59880" y="82646"/>
                  <a:pt x="59759" y="83041"/>
                  <a:pt x="59911" y="83284"/>
                </a:cubicBezTo>
                <a:cubicBezTo>
                  <a:pt x="60063" y="83588"/>
                  <a:pt x="60367" y="83680"/>
                  <a:pt x="60640" y="83497"/>
                </a:cubicBezTo>
                <a:close/>
                <a:moveTo>
                  <a:pt x="61400" y="85047"/>
                </a:moveTo>
                <a:cubicBezTo>
                  <a:pt x="61157" y="85230"/>
                  <a:pt x="61096" y="85655"/>
                  <a:pt x="61218" y="85929"/>
                </a:cubicBezTo>
                <a:cubicBezTo>
                  <a:pt x="61370" y="86233"/>
                  <a:pt x="61674" y="86294"/>
                  <a:pt x="61886" y="86050"/>
                </a:cubicBezTo>
                <a:cubicBezTo>
                  <a:pt x="62130" y="85868"/>
                  <a:pt x="62221" y="85443"/>
                  <a:pt x="62069" y="85199"/>
                </a:cubicBezTo>
                <a:cubicBezTo>
                  <a:pt x="61978" y="84926"/>
                  <a:pt x="61674" y="84865"/>
                  <a:pt x="61400" y="85047"/>
                </a:cubicBezTo>
                <a:close/>
                <a:moveTo>
                  <a:pt x="33254" y="20943"/>
                </a:moveTo>
                <a:cubicBezTo>
                  <a:pt x="33497" y="20822"/>
                  <a:pt x="33466" y="20487"/>
                  <a:pt x="33162" y="20153"/>
                </a:cubicBezTo>
                <a:cubicBezTo>
                  <a:pt x="32858" y="19849"/>
                  <a:pt x="32372" y="19697"/>
                  <a:pt x="32099" y="19819"/>
                </a:cubicBezTo>
                <a:cubicBezTo>
                  <a:pt x="31825" y="19970"/>
                  <a:pt x="31916" y="20305"/>
                  <a:pt x="32220" y="20609"/>
                </a:cubicBezTo>
                <a:cubicBezTo>
                  <a:pt x="32524" y="20943"/>
                  <a:pt x="32980" y="21065"/>
                  <a:pt x="33254" y="20943"/>
                </a:cubicBezTo>
                <a:close/>
                <a:moveTo>
                  <a:pt x="34682" y="23101"/>
                </a:moveTo>
                <a:cubicBezTo>
                  <a:pt x="34925" y="23344"/>
                  <a:pt x="35321" y="23466"/>
                  <a:pt x="35594" y="23344"/>
                </a:cubicBezTo>
                <a:cubicBezTo>
                  <a:pt x="35868" y="23223"/>
                  <a:pt x="35898" y="22949"/>
                  <a:pt x="35685" y="22706"/>
                </a:cubicBezTo>
                <a:cubicBezTo>
                  <a:pt x="35442" y="22433"/>
                  <a:pt x="34986" y="22311"/>
                  <a:pt x="34713" y="22433"/>
                </a:cubicBezTo>
                <a:cubicBezTo>
                  <a:pt x="34469" y="22585"/>
                  <a:pt x="34439" y="22888"/>
                  <a:pt x="34682" y="23101"/>
                </a:cubicBezTo>
                <a:close/>
                <a:moveTo>
                  <a:pt x="36536" y="25199"/>
                </a:moveTo>
                <a:cubicBezTo>
                  <a:pt x="36749" y="25381"/>
                  <a:pt x="37083" y="25502"/>
                  <a:pt x="37387" y="25381"/>
                </a:cubicBezTo>
                <a:cubicBezTo>
                  <a:pt x="37661" y="25259"/>
                  <a:pt x="37752" y="25047"/>
                  <a:pt x="37570" y="24803"/>
                </a:cubicBezTo>
                <a:cubicBezTo>
                  <a:pt x="37387" y="24621"/>
                  <a:pt x="36992" y="24499"/>
                  <a:pt x="36749" y="24621"/>
                </a:cubicBezTo>
                <a:cubicBezTo>
                  <a:pt x="36445" y="24712"/>
                  <a:pt x="36354" y="24986"/>
                  <a:pt x="36536" y="25199"/>
                </a:cubicBezTo>
                <a:close/>
                <a:moveTo>
                  <a:pt x="38269" y="26445"/>
                </a:moveTo>
                <a:cubicBezTo>
                  <a:pt x="37965" y="26566"/>
                  <a:pt x="37874" y="26809"/>
                  <a:pt x="37995" y="26992"/>
                </a:cubicBezTo>
                <a:cubicBezTo>
                  <a:pt x="38147" y="27174"/>
                  <a:pt x="38482" y="27265"/>
                  <a:pt x="38755" y="27144"/>
                </a:cubicBezTo>
                <a:cubicBezTo>
                  <a:pt x="39059" y="27022"/>
                  <a:pt x="39181" y="26809"/>
                  <a:pt x="39029" y="26597"/>
                </a:cubicBezTo>
                <a:cubicBezTo>
                  <a:pt x="38907" y="26414"/>
                  <a:pt x="38512" y="26323"/>
                  <a:pt x="38269" y="26445"/>
                </a:cubicBezTo>
                <a:close/>
                <a:moveTo>
                  <a:pt x="39485" y="28177"/>
                </a:moveTo>
                <a:cubicBezTo>
                  <a:pt x="39181" y="28268"/>
                  <a:pt x="39059" y="28512"/>
                  <a:pt x="39181" y="28694"/>
                </a:cubicBezTo>
                <a:cubicBezTo>
                  <a:pt x="39272" y="28876"/>
                  <a:pt x="39637" y="28968"/>
                  <a:pt x="39880" y="28846"/>
                </a:cubicBezTo>
                <a:cubicBezTo>
                  <a:pt x="40184" y="28724"/>
                  <a:pt x="40336" y="28512"/>
                  <a:pt x="40184" y="28329"/>
                </a:cubicBezTo>
                <a:cubicBezTo>
                  <a:pt x="40123" y="28117"/>
                  <a:pt x="39789" y="28056"/>
                  <a:pt x="39485" y="28177"/>
                </a:cubicBezTo>
                <a:close/>
                <a:moveTo>
                  <a:pt x="40579" y="29910"/>
                </a:moveTo>
                <a:cubicBezTo>
                  <a:pt x="40275" y="30031"/>
                  <a:pt x="40123" y="30305"/>
                  <a:pt x="40245" y="30487"/>
                </a:cubicBezTo>
                <a:cubicBezTo>
                  <a:pt x="40336" y="30700"/>
                  <a:pt x="40701" y="30791"/>
                  <a:pt x="40944" y="30670"/>
                </a:cubicBezTo>
                <a:cubicBezTo>
                  <a:pt x="41278" y="30548"/>
                  <a:pt x="41400" y="30305"/>
                  <a:pt x="41308" y="30092"/>
                </a:cubicBezTo>
                <a:cubicBezTo>
                  <a:pt x="41187" y="29879"/>
                  <a:pt x="40853" y="29788"/>
                  <a:pt x="40579" y="29910"/>
                </a:cubicBezTo>
                <a:close/>
                <a:moveTo>
                  <a:pt x="41643" y="31916"/>
                </a:moveTo>
                <a:cubicBezTo>
                  <a:pt x="41339" y="32038"/>
                  <a:pt x="41217" y="32341"/>
                  <a:pt x="41339" y="32585"/>
                </a:cubicBezTo>
                <a:cubicBezTo>
                  <a:pt x="41460" y="32828"/>
                  <a:pt x="41795" y="32949"/>
                  <a:pt x="42099" y="32828"/>
                </a:cubicBezTo>
                <a:cubicBezTo>
                  <a:pt x="42403" y="32706"/>
                  <a:pt x="42524" y="32402"/>
                  <a:pt x="42403" y="32159"/>
                </a:cubicBezTo>
                <a:cubicBezTo>
                  <a:pt x="42281" y="31916"/>
                  <a:pt x="41947" y="31825"/>
                  <a:pt x="41643" y="31916"/>
                </a:cubicBezTo>
                <a:close/>
                <a:moveTo>
                  <a:pt x="42889" y="34348"/>
                </a:moveTo>
                <a:cubicBezTo>
                  <a:pt x="42585" y="34469"/>
                  <a:pt x="42463" y="34804"/>
                  <a:pt x="42676" y="35077"/>
                </a:cubicBezTo>
                <a:cubicBezTo>
                  <a:pt x="42828" y="35381"/>
                  <a:pt x="43193" y="35503"/>
                  <a:pt x="43497" y="35381"/>
                </a:cubicBezTo>
                <a:cubicBezTo>
                  <a:pt x="43801" y="35259"/>
                  <a:pt x="43922" y="34925"/>
                  <a:pt x="43740" y="34652"/>
                </a:cubicBezTo>
                <a:cubicBezTo>
                  <a:pt x="43527" y="34408"/>
                  <a:pt x="43193" y="34256"/>
                  <a:pt x="42889" y="34348"/>
                </a:cubicBezTo>
                <a:close/>
                <a:moveTo>
                  <a:pt x="44348" y="36992"/>
                </a:moveTo>
                <a:cubicBezTo>
                  <a:pt x="44044" y="37083"/>
                  <a:pt x="43953" y="37418"/>
                  <a:pt x="44105" y="37691"/>
                </a:cubicBezTo>
                <a:cubicBezTo>
                  <a:pt x="44257" y="37965"/>
                  <a:pt x="44591" y="38117"/>
                  <a:pt x="44895" y="37995"/>
                </a:cubicBezTo>
                <a:cubicBezTo>
                  <a:pt x="45169" y="37904"/>
                  <a:pt x="45290" y="37539"/>
                  <a:pt x="45138" y="37296"/>
                </a:cubicBezTo>
                <a:cubicBezTo>
                  <a:pt x="44986" y="36992"/>
                  <a:pt x="44652" y="36870"/>
                  <a:pt x="44348" y="36992"/>
                </a:cubicBezTo>
                <a:close/>
                <a:moveTo>
                  <a:pt x="45746" y="39515"/>
                </a:moveTo>
                <a:cubicBezTo>
                  <a:pt x="45473" y="39636"/>
                  <a:pt x="45351" y="39971"/>
                  <a:pt x="45503" y="40244"/>
                </a:cubicBezTo>
                <a:cubicBezTo>
                  <a:pt x="45655" y="40518"/>
                  <a:pt x="46020" y="40639"/>
                  <a:pt x="46263" y="40518"/>
                </a:cubicBezTo>
                <a:cubicBezTo>
                  <a:pt x="46537" y="40396"/>
                  <a:pt x="46658" y="40062"/>
                  <a:pt x="46506" y="39788"/>
                </a:cubicBezTo>
                <a:cubicBezTo>
                  <a:pt x="46354" y="39515"/>
                  <a:pt x="46020" y="39424"/>
                  <a:pt x="45746" y="39515"/>
                </a:cubicBezTo>
                <a:close/>
                <a:moveTo>
                  <a:pt x="46992" y="42038"/>
                </a:moveTo>
                <a:cubicBezTo>
                  <a:pt x="46719" y="42159"/>
                  <a:pt x="46628" y="42494"/>
                  <a:pt x="46780" y="42767"/>
                </a:cubicBezTo>
                <a:cubicBezTo>
                  <a:pt x="46932" y="43010"/>
                  <a:pt x="47236" y="43132"/>
                  <a:pt x="47479" y="43010"/>
                </a:cubicBezTo>
                <a:cubicBezTo>
                  <a:pt x="47752" y="42858"/>
                  <a:pt x="47874" y="42554"/>
                  <a:pt x="47722" y="42311"/>
                </a:cubicBezTo>
                <a:cubicBezTo>
                  <a:pt x="47600" y="42038"/>
                  <a:pt x="47266" y="41916"/>
                  <a:pt x="46992" y="42038"/>
                </a:cubicBezTo>
                <a:close/>
                <a:moveTo>
                  <a:pt x="48178" y="44530"/>
                </a:moveTo>
                <a:cubicBezTo>
                  <a:pt x="47904" y="44682"/>
                  <a:pt x="47844" y="44986"/>
                  <a:pt x="47935" y="45290"/>
                </a:cubicBezTo>
                <a:cubicBezTo>
                  <a:pt x="48056" y="45564"/>
                  <a:pt x="48360" y="45685"/>
                  <a:pt x="48603" y="45533"/>
                </a:cubicBezTo>
                <a:cubicBezTo>
                  <a:pt x="48816" y="45381"/>
                  <a:pt x="48938" y="45077"/>
                  <a:pt x="48816" y="44773"/>
                </a:cubicBezTo>
                <a:cubicBezTo>
                  <a:pt x="48755" y="44500"/>
                  <a:pt x="48451" y="44378"/>
                  <a:pt x="48178" y="44530"/>
                </a:cubicBezTo>
                <a:close/>
                <a:moveTo>
                  <a:pt x="49242" y="47023"/>
                </a:moveTo>
                <a:cubicBezTo>
                  <a:pt x="48999" y="47175"/>
                  <a:pt x="48907" y="47509"/>
                  <a:pt x="48999" y="47782"/>
                </a:cubicBezTo>
                <a:cubicBezTo>
                  <a:pt x="49120" y="48026"/>
                  <a:pt x="49394" y="48147"/>
                  <a:pt x="49606" y="47995"/>
                </a:cubicBezTo>
                <a:cubicBezTo>
                  <a:pt x="49850" y="47843"/>
                  <a:pt x="49971" y="47509"/>
                  <a:pt x="49850" y="47235"/>
                </a:cubicBezTo>
                <a:cubicBezTo>
                  <a:pt x="49728" y="46962"/>
                  <a:pt x="49455" y="46871"/>
                  <a:pt x="49242" y="47023"/>
                </a:cubicBezTo>
                <a:close/>
                <a:moveTo>
                  <a:pt x="50427" y="50427"/>
                </a:moveTo>
                <a:cubicBezTo>
                  <a:pt x="50610" y="50275"/>
                  <a:pt x="50731" y="49941"/>
                  <a:pt x="50640" y="49667"/>
                </a:cubicBezTo>
                <a:cubicBezTo>
                  <a:pt x="50579" y="49393"/>
                  <a:pt x="50336" y="49333"/>
                  <a:pt x="50123" y="49485"/>
                </a:cubicBezTo>
                <a:cubicBezTo>
                  <a:pt x="49880" y="49637"/>
                  <a:pt x="49819" y="49971"/>
                  <a:pt x="49880" y="50244"/>
                </a:cubicBezTo>
                <a:cubicBezTo>
                  <a:pt x="49971" y="50518"/>
                  <a:pt x="50214" y="50579"/>
                  <a:pt x="50427" y="50427"/>
                </a:cubicBezTo>
                <a:close/>
                <a:moveTo>
                  <a:pt x="50731" y="52068"/>
                </a:moveTo>
                <a:cubicBezTo>
                  <a:pt x="50518" y="52220"/>
                  <a:pt x="50366" y="52585"/>
                  <a:pt x="50427" y="52889"/>
                </a:cubicBezTo>
                <a:cubicBezTo>
                  <a:pt x="50458" y="53193"/>
                  <a:pt x="50640" y="53345"/>
                  <a:pt x="50822" y="53162"/>
                </a:cubicBezTo>
                <a:cubicBezTo>
                  <a:pt x="51035" y="53010"/>
                  <a:pt x="51126" y="52615"/>
                  <a:pt x="51126" y="52342"/>
                </a:cubicBezTo>
                <a:cubicBezTo>
                  <a:pt x="51096" y="52038"/>
                  <a:pt x="50913" y="51916"/>
                  <a:pt x="50731" y="52068"/>
                </a:cubicBezTo>
                <a:close/>
                <a:moveTo>
                  <a:pt x="50974" y="54925"/>
                </a:moveTo>
                <a:cubicBezTo>
                  <a:pt x="50792" y="55077"/>
                  <a:pt x="50670" y="55442"/>
                  <a:pt x="50670" y="55746"/>
                </a:cubicBezTo>
                <a:cubicBezTo>
                  <a:pt x="50731" y="56050"/>
                  <a:pt x="50883" y="56202"/>
                  <a:pt x="51065" y="56050"/>
                </a:cubicBezTo>
                <a:cubicBezTo>
                  <a:pt x="51248" y="55898"/>
                  <a:pt x="51369" y="55533"/>
                  <a:pt x="51369" y="55229"/>
                </a:cubicBezTo>
                <a:cubicBezTo>
                  <a:pt x="51339" y="54865"/>
                  <a:pt x="51187" y="54773"/>
                  <a:pt x="50974" y="54925"/>
                </a:cubicBezTo>
                <a:close/>
                <a:moveTo>
                  <a:pt x="51248" y="58907"/>
                </a:moveTo>
                <a:cubicBezTo>
                  <a:pt x="51430" y="58755"/>
                  <a:pt x="51552" y="58360"/>
                  <a:pt x="51552" y="58056"/>
                </a:cubicBezTo>
                <a:cubicBezTo>
                  <a:pt x="51521" y="57752"/>
                  <a:pt x="51369" y="57600"/>
                  <a:pt x="51187" y="57752"/>
                </a:cubicBezTo>
                <a:cubicBezTo>
                  <a:pt x="50974" y="57904"/>
                  <a:pt x="50883" y="58299"/>
                  <a:pt x="50883" y="58603"/>
                </a:cubicBezTo>
                <a:cubicBezTo>
                  <a:pt x="50913" y="58907"/>
                  <a:pt x="51096" y="59059"/>
                  <a:pt x="51248" y="58907"/>
                </a:cubicBezTo>
                <a:close/>
                <a:moveTo>
                  <a:pt x="51430" y="61673"/>
                </a:moveTo>
                <a:cubicBezTo>
                  <a:pt x="51643" y="61521"/>
                  <a:pt x="51734" y="61156"/>
                  <a:pt x="51734" y="60883"/>
                </a:cubicBezTo>
                <a:cubicBezTo>
                  <a:pt x="51704" y="60579"/>
                  <a:pt x="51552" y="60457"/>
                  <a:pt x="51369" y="60609"/>
                </a:cubicBezTo>
                <a:cubicBezTo>
                  <a:pt x="51187" y="60761"/>
                  <a:pt x="51065" y="61156"/>
                  <a:pt x="51096" y="61460"/>
                </a:cubicBezTo>
                <a:cubicBezTo>
                  <a:pt x="51096" y="61704"/>
                  <a:pt x="51278" y="61825"/>
                  <a:pt x="51430" y="61673"/>
                </a:cubicBezTo>
                <a:close/>
                <a:moveTo>
                  <a:pt x="51673" y="64378"/>
                </a:moveTo>
                <a:cubicBezTo>
                  <a:pt x="51856" y="64226"/>
                  <a:pt x="51977" y="63892"/>
                  <a:pt x="51947" y="63588"/>
                </a:cubicBezTo>
                <a:cubicBezTo>
                  <a:pt x="51886" y="63284"/>
                  <a:pt x="51734" y="63163"/>
                  <a:pt x="51552" y="63315"/>
                </a:cubicBezTo>
                <a:cubicBezTo>
                  <a:pt x="51369" y="63467"/>
                  <a:pt x="51248" y="63801"/>
                  <a:pt x="51278" y="64105"/>
                </a:cubicBezTo>
                <a:cubicBezTo>
                  <a:pt x="51339" y="64409"/>
                  <a:pt x="51491" y="64530"/>
                  <a:pt x="51673" y="64378"/>
                </a:cubicBezTo>
                <a:close/>
                <a:moveTo>
                  <a:pt x="52251" y="66233"/>
                </a:moveTo>
                <a:cubicBezTo>
                  <a:pt x="52190" y="65959"/>
                  <a:pt x="52008" y="65868"/>
                  <a:pt x="51856" y="66020"/>
                </a:cubicBezTo>
                <a:cubicBezTo>
                  <a:pt x="51673" y="66172"/>
                  <a:pt x="51552" y="66506"/>
                  <a:pt x="51582" y="66780"/>
                </a:cubicBezTo>
                <a:cubicBezTo>
                  <a:pt x="51643" y="67023"/>
                  <a:pt x="51795" y="67144"/>
                  <a:pt x="51977" y="66992"/>
                </a:cubicBezTo>
                <a:cubicBezTo>
                  <a:pt x="52129" y="66840"/>
                  <a:pt x="52281" y="66506"/>
                  <a:pt x="52251" y="66233"/>
                </a:cubicBezTo>
                <a:close/>
                <a:moveTo>
                  <a:pt x="52160" y="68512"/>
                </a:moveTo>
                <a:cubicBezTo>
                  <a:pt x="51977" y="68664"/>
                  <a:pt x="51856" y="68999"/>
                  <a:pt x="51947" y="69272"/>
                </a:cubicBezTo>
                <a:cubicBezTo>
                  <a:pt x="51977" y="69546"/>
                  <a:pt x="52160" y="69606"/>
                  <a:pt x="52342" y="69515"/>
                </a:cubicBezTo>
                <a:cubicBezTo>
                  <a:pt x="52555" y="69333"/>
                  <a:pt x="52676" y="68999"/>
                  <a:pt x="52616" y="68755"/>
                </a:cubicBezTo>
                <a:cubicBezTo>
                  <a:pt x="52555" y="68482"/>
                  <a:pt x="52342" y="68360"/>
                  <a:pt x="52160" y="68512"/>
                </a:cubicBezTo>
                <a:close/>
                <a:moveTo>
                  <a:pt x="52768" y="71126"/>
                </a:moveTo>
                <a:cubicBezTo>
                  <a:pt x="52585" y="71278"/>
                  <a:pt x="52555" y="71673"/>
                  <a:pt x="52616" y="71947"/>
                </a:cubicBezTo>
                <a:cubicBezTo>
                  <a:pt x="52707" y="72251"/>
                  <a:pt x="52920" y="72342"/>
                  <a:pt x="53102" y="72190"/>
                </a:cubicBezTo>
                <a:cubicBezTo>
                  <a:pt x="53315" y="72038"/>
                  <a:pt x="53376" y="71673"/>
                  <a:pt x="53254" y="71400"/>
                </a:cubicBezTo>
                <a:cubicBezTo>
                  <a:pt x="53193" y="71096"/>
                  <a:pt x="52950" y="70974"/>
                  <a:pt x="52768" y="71126"/>
                </a:cubicBezTo>
                <a:close/>
                <a:moveTo>
                  <a:pt x="53680" y="73831"/>
                </a:moveTo>
                <a:cubicBezTo>
                  <a:pt x="53497" y="73983"/>
                  <a:pt x="53467" y="74318"/>
                  <a:pt x="53528" y="74622"/>
                </a:cubicBezTo>
                <a:cubicBezTo>
                  <a:pt x="53649" y="74926"/>
                  <a:pt x="53862" y="75047"/>
                  <a:pt x="54075" y="74865"/>
                </a:cubicBezTo>
                <a:cubicBezTo>
                  <a:pt x="54257" y="74713"/>
                  <a:pt x="54318" y="74318"/>
                  <a:pt x="54227" y="74075"/>
                </a:cubicBezTo>
                <a:cubicBezTo>
                  <a:pt x="54105" y="73801"/>
                  <a:pt x="53831" y="73679"/>
                  <a:pt x="53680" y="73831"/>
                </a:cubicBezTo>
                <a:close/>
                <a:moveTo>
                  <a:pt x="54683" y="76506"/>
                </a:moveTo>
                <a:cubicBezTo>
                  <a:pt x="54470" y="76628"/>
                  <a:pt x="54439" y="77023"/>
                  <a:pt x="54561" y="77297"/>
                </a:cubicBezTo>
                <a:cubicBezTo>
                  <a:pt x="54683" y="77570"/>
                  <a:pt x="54895" y="77661"/>
                  <a:pt x="55078" y="77509"/>
                </a:cubicBezTo>
                <a:cubicBezTo>
                  <a:pt x="55290" y="77357"/>
                  <a:pt x="55351" y="76993"/>
                  <a:pt x="55230" y="76719"/>
                </a:cubicBezTo>
                <a:cubicBezTo>
                  <a:pt x="55078" y="76415"/>
                  <a:pt x="54835" y="76293"/>
                  <a:pt x="54683" y="76506"/>
                </a:cubicBezTo>
                <a:close/>
                <a:moveTo>
                  <a:pt x="55746" y="79029"/>
                </a:moveTo>
                <a:cubicBezTo>
                  <a:pt x="55534" y="79181"/>
                  <a:pt x="55473" y="79576"/>
                  <a:pt x="55625" y="79850"/>
                </a:cubicBezTo>
                <a:cubicBezTo>
                  <a:pt x="55746" y="80093"/>
                  <a:pt x="55990" y="80215"/>
                  <a:pt x="56202" y="80032"/>
                </a:cubicBezTo>
                <a:cubicBezTo>
                  <a:pt x="56385" y="79880"/>
                  <a:pt x="56446" y="79485"/>
                  <a:pt x="56354" y="79211"/>
                </a:cubicBezTo>
                <a:cubicBezTo>
                  <a:pt x="56202" y="78968"/>
                  <a:pt x="55929" y="78877"/>
                  <a:pt x="55746" y="79029"/>
                </a:cubicBezTo>
                <a:close/>
                <a:moveTo>
                  <a:pt x="56841" y="81582"/>
                </a:moveTo>
                <a:cubicBezTo>
                  <a:pt x="56658" y="81734"/>
                  <a:pt x="56567" y="82129"/>
                  <a:pt x="56719" y="82373"/>
                </a:cubicBezTo>
                <a:cubicBezTo>
                  <a:pt x="56841" y="82646"/>
                  <a:pt x="57114" y="82768"/>
                  <a:pt x="57327" y="82585"/>
                </a:cubicBezTo>
                <a:cubicBezTo>
                  <a:pt x="57509" y="82373"/>
                  <a:pt x="57601" y="82038"/>
                  <a:pt x="57479" y="81734"/>
                </a:cubicBezTo>
                <a:cubicBezTo>
                  <a:pt x="57327" y="81491"/>
                  <a:pt x="57053" y="81430"/>
                  <a:pt x="56841" y="81582"/>
                </a:cubicBezTo>
                <a:close/>
                <a:moveTo>
                  <a:pt x="58543" y="85199"/>
                </a:moveTo>
                <a:cubicBezTo>
                  <a:pt x="58786" y="85017"/>
                  <a:pt x="58816" y="84622"/>
                  <a:pt x="58695" y="84348"/>
                </a:cubicBezTo>
                <a:cubicBezTo>
                  <a:pt x="58543" y="84105"/>
                  <a:pt x="58269" y="83984"/>
                  <a:pt x="58056" y="84166"/>
                </a:cubicBezTo>
                <a:cubicBezTo>
                  <a:pt x="57874" y="84348"/>
                  <a:pt x="57783" y="84713"/>
                  <a:pt x="57935" y="85017"/>
                </a:cubicBezTo>
                <a:cubicBezTo>
                  <a:pt x="58056" y="85260"/>
                  <a:pt x="58360" y="85382"/>
                  <a:pt x="58543" y="85199"/>
                </a:cubicBezTo>
                <a:close/>
                <a:moveTo>
                  <a:pt x="59333" y="86780"/>
                </a:moveTo>
                <a:cubicBezTo>
                  <a:pt x="59120" y="86993"/>
                  <a:pt x="59090" y="87357"/>
                  <a:pt x="59242" y="87661"/>
                </a:cubicBezTo>
                <a:cubicBezTo>
                  <a:pt x="59394" y="87965"/>
                  <a:pt x="59637" y="88057"/>
                  <a:pt x="59880" y="87844"/>
                </a:cubicBezTo>
                <a:cubicBezTo>
                  <a:pt x="60093" y="87661"/>
                  <a:pt x="60154" y="87297"/>
                  <a:pt x="60002" y="86993"/>
                </a:cubicBezTo>
                <a:cubicBezTo>
                  <a:pt x="59850" y="86689"/>
                  <a:pt x="59546" y="86598"/>
                  <a:pt x="59333" y="86780"/>
                </a:cubicBezTo>
                <a:close/>
                <a:moveTo>
                  <a:pt x="30883" y="22037"/>
                </a:moveTo>
                <a:cubicBezTo>
                  <a:pt x="31126" y="21946"/>
                  <a:pt x="31126" y="21581"/>
                  <a:pt x="30822" y="21338"/>
                </a:cubicBezTo>
                <a:cubicBezTo>
                  <a:pt x="30518" y="21034"/>
                  <a:pt x="30062" y="20913"/>
                  <a:pt x="29819" y="21034"/>
                </a:cubicBezTo>
                <a:cubicBezTo>
                  <a:pt x="29606" y="21126"/>
                  <a:pt x="29637" y="21490"/>
                  <a:pt x="29940" y="21794"/>
                </a:cubicBezTo>
                <a:cubicBezTo>
                  <a:pt x="30244" y="22037"/>
                  <a:pt x="30670" y="22189"/>
                  <a:pt x="30883" y="22037"/>
                </a:cubicBezTo>
                <a:close/>
                <a:moveTo>
                  <a:pt x="33132" y="24317"/>
                </a:moveTo>
                <a:cubicBezTo>
                  <a:pt x="33406" y="24226"/>
                  <a:pt x="33436" y="23952"/>
                  <a:pt x="33193" y="23709"/>
                </a:cubicBezTo>
                <a:cubicBezTo>
                  <a:pt x="32980" y="23496"/>
                  <a:pt x="32554" y="23375"/>
                  <a:pt x="32342" y="23496"/>
                </a:cubicBezTo>
                <a:cubicBezTo>
                  <a:pt x="32068" y="23618"/>
                  <a:pt x="32068" y="23861"/>
                  <a:pt x="32281" y="24104"/>
                </a:cubicBezTo>
                <a:cubicBezTo>
                  <a:pt x="32524" y="24378"/>
                  <a:pt x="32919" y="24439"/>
                  <a:pt x="33132" y="24317"/>
                </a:cubicBezTo>
                <a:close/>
                <a:moveTo>
                  <a:pt x="34074" y="26110"/>
                </a:moveTo>
                <a:cubicBezTo>
                  <a:pt x="34226" y="26293"/>
                  <a:pt x="34621" y="26414"/>
                  <a:pt x="34865" y="26293"/>
                </a:cubicBezTo>
                <a:cubicBezTo>
                  <a:pt x="35138" y="26171"/>
                  <a:pt x="35229" y="25958"/>
                  <a:pt x="35077" y="25776"/>
                </a:cubicBezTo>
                <a:cubicBezTo>
                  <a:pt x="34865" y="25563"/>
                  <a:pt x="34530" y="25472"/>
                  <a:pt x="34257" y="25563"/>
                </a:cubicBezTo>
                <a:cubicBezTo>
                  <a:pt x="33953" y="25654"/>
                  <a:pt x="33922" y="25898"/>
                  <a:pt x="34074" y="26110"/>
                </a:cubicBezTo>
                <a:close/>
                <a:moveTo>
                  <a:pt x="35716" y="27357"/>
                </a:moveTo>
                <a:cubicBezTo>
                  <a:pt x="35442" y="27478"/>
                  <a:pt x="35321" y="27721"/>
                  <a:pt x="35472" y="27904"/>
                </a:cubicBezTo>
                <a:cubicBezTo>
                  <a:pt x="35624" y="28086"/>
                  <a:pt x="35928" y="28177"/>
                  <a:pt x="36202" y="28056"/>
                </a:cubicBezTo>
                <a:cubicBezTo>
                  <a:pt x="36476" y="27934"/>
                  <a:pt x="36597" y="27721"/>
                  <a:pt x="36476" y="27509"/>
                </a:cubicBezTo>
                <a:cubicBezTo>
                  <a:pt x="36324" y="27326"/>
                  <a:pt x="35989" y="27265"/>
                  <a:pt x="35716" y="27357"/>
                </a:cubicBezTo>
                <a:close/>
                <a:moveTo>
                  <a:pt x="36901" y="29120"/>
                </a:moveTo>
                <a:cubicBezTo>
                  <a:pt x="36628" y="29241"/>
                  <a:pt x="36476" y="29454"/>
                  <a:pt x="36597" y="29636"/>
                </a:cubicBezTo>
                <a:cubicBezTo>
                  <a:pt x="36688" y="29849"/>
                  <a:pt x="36992" y="29910"/>
                  <a:pt x="37296" y="29788"/>
                </a:cubicBezTo>
                <a:cubicBezTo>
                  <a:pt x="37570" y="29697"/>
                  <a:pt x="37722" y="29454"/>
                  <a:pt x="37600" y="29272"/>
                </a:cubicBezTo>
                <a:cubicBezTo>
                  <a:pt x="37509" y="29089"/>
                  <a:pt x="37144" y="28998"/>
                  <a:pt x="36901" y="29120"/>
                </a:cubicBezTo>
                <a:close/>
                <a:moveTo>
                  <a:pt x="37904" y="30882"/>
                </a:moveTo>
                <a:cubicBezTo>
                  <a:pt x="37661" y="31004"/>
                  <a:pt x="37509" y="31278"/>
                  <a:pt x="37600" y="31460"/>
                </a:cubicBezTo>
                <a:cubicBezTo>
                  <a:pt x="37722" y="31703"/>
                  <a:pt x="38026" y="31764"/>
                  <a:pt x="38330" y="31642"/>
                </a:cubicBezTo>
                <a:cubicBezTo>
                  <a:pt x="38603" y="31551"/>
                  <a:pt x="38755" y="31278"/>
                  <a:pt x="38634" y="31095"/>
                </a:cubicBezTo>
                <a:cubicBezTo>
                  <a:pt x="38512" y="30882"/>
                  <a:pt x="38208" y="30822"/>
                  <a:pt x="37904" y="30882"/>
                </a:cubicBezTo>
                <a:close/>
                <a:moveTo>
                  <a:pt x="38968" y="32949"/>
                </a:moveTo>
                <a:cubicBezTo>
                  <a:pt x="38664" y="33071"/>
                  <a:pt x="38573" y="33345"/>
                  <a:pt x="38664" y="33588"/>
                </a:cubicBezTo>
                <a:cubicBezTo>
                  <a:pt x="38786" y="33861"/>
                  <a:pt x="39120" y="33983"/>
                  <a:pt x="39424" y="33861"/>
                </a:cubicBezTo>
                <a:cubicBezTo>
                  <a:pt x="39728" y="33740"/>
                  <a:pt x="39849" y="33436"/>
                  <a:pt x="39728" y="33162"/>
                </a:cubicBezTo>
                <a:cubicBezTo>
                  <a:pt x="39576" y="32949"/>
                  <a:pt x="39242" y="32889"/>
                  <a:pt x="38968" y="32949"/>
                </a:cubicBezTo>
                <a:close/>
                <a:moveTo>
                  <a:pt x="40184" y="35411"/>
                </a:moveTo>
                <a:cubicBezTo>
                  <a:pt x="39880" y="35533"/>
                  <a:pt x="39819" y="35867"/>
                  <a:pt x="39971" y="36141"/>
                </a:cubicBezTo>
                <a:cubicBezTo>
                  <a:pt x="40123" y="36445"/>
                  <a:pt x="40518" y="36566"/>
                  <a:pt x="40792" y="36445"/>
                </a:cubicBezTo>
                <a:cubicBezTo>
                  <a:pt x="41096" y="36323"/>
                  <a:pt x="41187" y="35989"/>
                  <a:pt x="41035" y="35715"/>
                </a:cubicBezTo>
                <a:cubicBezTo>
                  <a:pt x="40883" y="35442"/>
                  <a:pt x="40488" y="35320"/>
                  <a:pt x="40184" y="35411"/>
                </a:cubicBezTo>
                <a:close/>
                <a:moveTo>
                  <a:pt x="41704" y="38056"/>
                </a:moveTo>
                <a:cubicBezTo>
                  <a:pt x="41400" y="38147"/>
                  <a:pt x="41339" y="38512"/>
                  <a:pt x="41491" y="38755"/>
                </a:cubicBezTo>
                <a:cubicBezTo>
                  <a:pt x="41643" y="39059"/>
                  <a:pt x="42038" y="39180"/>
                  <a:pt x="42281" y="39059"/>
                </a:cubicBezTo>
                <a:cubicBezTo>
                  <a:pt x="42555" y="38968"/>
                  <a:pt x="42676" y="38603"/>
                  <a:pt x="42524" y="38360"/>
                </a:cubicBezTo>
                <a:cubicBezTo>
                  <a:pt x="42372" y="38086"/>
                  <a:pt x="42008" y="37934"/>
                  <a:pt x="41704" y="38056"/>
                </a:cubicBezTo>
                <a:close/>
                <a:moveTo>
                  <a:pt x="43163" y="40670"/>
                </a:moveTo>
                <a:cubicBezTo>
                  <a:pt x="42889" y="40791"/>
                  <a:pt x="42767" y="41126"/>
                  <a:pt x="42919" y="41430"/>
                </a:cubicBezTo>
                <a:cubicBezTo>
                  <a:pt x="43071" y="41734"/>
                  <a:pt x="43436" y="41855"/>
                  <a:pt x="43740" y="41734"/>
                </a:cubicBezTo>
                <a:cubicBezTo>
                  <a:pt x="43983" y="41612"/>
                  <a:pt x="44105" y="41278"/>
                  <a:pt x="43953" y="40974"/>
                </a:cubicBezTo>
                <a:cubicBezTo>
                  <a:pt x="43801" y="40670"/>
                  <a:pt x="43436" y="40548"/>
                  <a:pt x="43163" y="40670"/>
                </a:cubicBezTo>
                <a:close/>
                <a:moveTo>
                  <a:pt x="44530" y="43253"/>
                </a:moveTo>
                <a:cubicBezTo>
                  <a:pt x="44257" y="43375"/>
                  <a:pt x="44135" y="43709"/>
                  <a:pt x="44287" y="44013"/>
                </a:cubicBezTo>
                <a:cubicBezTo>
                  <a:pt x="44439" y="44257"/>
                  <a:pt x="44804" y="44439"/>
                  <a:pt x="45047" y="44257"/>
                </a:cubicBezTo>
                <a:cubicBezTo>
                  <a:pt x="45321" y="44105"/>
                  <a:pt x="45442" y="43831"/>
                  <a:pt x="45290" y="43497"/>
                </a:cubicBezTo>
                <a:cubicBezTo>
                  <a:pt x="45138" y="43253"/>
                  <a:pt x="44804" y="43132"/>
                  <a:pt x="44530" y="43253"/>
                </a:cubicBezTo>
                <a:close/>
                <a:moveTo>
                  <a:pt x="45777" y="45837"/>
                </a:moveTo>
                <a:cubicBezTo>
                  <a:pt x="45503" y="45989"/>
                  <a:pt x="45412" y="46323"/>
                  <a:pt x="45503" y="46597"/>
                </a:cubicBezTo>
                <a:cubicBezTo>
                  <a:pt x="45625" y="46871"/>
                  <a:pt x="45959" y="46962"/>
                  <a:pt x="46233" y="46810"/>
                </a:cubicBezTo>
                <a:cubicBezTo>
                  <a:pt x="46506" y="46658"/>
                  <a:pt x="46628" y="46323"/>
                  <a:pt x="46506" y="46050"/>
                </a:cubicBezTo>
                <a:cubicBezTo>
                  <a:pt x="46385" y="45807"/>
                  <a:pt x="46050" y="45685"/>
                  <a:pt x="45777" y="45837"/>
                </a:cubicBezTo>
                <a:close/>
                <a:moveTo>
                  <a:pt x="46962" y="48390"/>
                </a:moveTo>
                <a:cubicBezTo>
                  <a:pt x="46688" y="48542"/>
                  <a:pt x="46567" y="48877"/>
                  <a:pt x="46688" y="49150"/>
                </a:cubicBezTo>
                <a:cubicBezTo>
                  <a:pt x="46810" y="49393"/>
                  <a:pt x="47114" y="49515"/>
                  <a:pt x="47388" y="49363"/>
                </a:cubicBezTo>
                <a:cubicBezTo>
                  <a:pt x="47631" y="49211"/>
                  <a:pt x="47752" y="48877"/>
                  <a:pt x="47631" y="48603"/>
                </a:cubicBezTo>
                <a:cubicBezTo>
                  <a:pt x="47540" y="48330"/>
                  <a:pt x="47236" y="48238"/>
                  <a:pt x="46962" y="48390"/>
                </a:cubicBezTo>
                <a:close/>
                <a:moveTo>
                  <a:pt x="48026" y="50913"/>
                </a:moveTo>
                <a:cubicBezTo>
                  <a:pt x="47752" y="51065"/>
                  <a:pt x="47631" y="51430"/>
                  <a:pt x="47752" y="51734"/>
                </a:cubicBezTo>
                <a:cubicBezTo>
                  <a:pt x="47874" y="51977"/>
                  <a:pt x="48147" y="52099"/>
                  <a:pt x="48391" y="51916"/>
                </a:cubicBezTo>
                <a:cubicBezTo>
                  <a:pt x="48634" y="51764"/>
                  <a:pt x="48755" y="51369"/>
                  <a:pt x="48664" y="51126"/>
                </a:cubicBezTo>
                <a:cubicBezTo>
                  <a:pt x="48512" y="50852"/>
                  <a:pt x="48239" y="50761"/>
                  <a:pt x="48026" y="50913"/>
                </a:cubicBezTo>
                <a:close/>
                <a:moveTo>
                  <a:pt x="48968" y="54621"/>
                </a:moveTo>
                <a:cubicBezTo>
                  <a:pt x="49211" y="54469"/>
                  <a:pt x="49363" y="54074"/>
                  <a:pt x="49272" y="53770"/>
                </a:cubicBezTo>
                <a:cubicBezTo>
                  <a:pt x="49242" y="53466"/>
                  <a:pt x="49029" y="53345"/>
                  <a:pt x="48786" y="53497"/>
                </a:cubicBezTo>
                <a:cubicBezTo>
                  <a:pt x="48543" y="53649"/>
                  <a:pt x="48391" y="54044"/>
                  <a:pt x="48451" y="54348"/>
                </a:cubicBezTo>
                <a:cubicBezTo>
                  <a:pt x="48512" y="54652"/>
                  <a:pt x="48755" y="54804"/>
                  <a:pt x="48968" y="54621"/>
                </a:cubicBezTo>
                <a:close/>
                <a:moveTo>
                  <a:pt x="49303" y="57448"/>
                </a:moveTo>
                <a:cubicBezTo>
                  <a:pt x="49515" y="57296"/>
                  <a:pt x="49667" y="56932"/>
                  <a:pt x="49637" y="56628"/>
                </a:cubicBezTo>
                <a:cubicBezTo>
                  <a:pt x="49576" y="56324"/>
                  <a:pt x="49394" y="56202"/>
                  <a:pt x="49211" y="56354"/>
                </a:cubicBezTo>
                <a:cubicBezTo>
                  <a:pt x="48968" y="56506"/>
                  <a:pt x="48877" y="56901"/>
                  <a:pt x="48907" y="57205"/>
                </a:cubicBezTo>
                <a:cubicBezTo>
                  <a:pt x="48907" y="57509"/>
                  <a:pt x="49090" y="57600"/>
                  <a:pt x="49303" y="57448"/>
                </a:cubicBezTo>
                <a:close/>
                <a:moveTo>
                  <a:pt x="49576" y="60275"/>
                </a:moveTo>
                <a:cubicBezTo>
                  <a:pt x="49758" y="60123"/>
                  <a:pt x="49880" y="59728"/>
                  <a:pt x="49880" y="59424"/>
                </a:cubicBezTo>
                <a:cubicBezTo>
                  <a:pt x="49850" y="59120"/>
                  <a:pt x="49698" y="59029"/>
                  <a:pt x="49515" y="59181"/>
                </a:cubicBezTo>
                <a:cubicBezTo>
                  <a:pt x="49303" y="59333"/>
                  <a:pt x="49151" y="59698"/>
                  <a:pt x="49211" y="60001"/>
                </a:cubicBezTo>
                <a:cubicBezTo>
                  <a:pt x="49211" y="60275"/>
                  <a:pt x="49394" y="60427"/>
                  <a:pt x="49576" y="60275"/>
                </a:cubicBezTo>
                <a:close/>
                <a:moveTo>
                  <a:pt x="49850" y="63041"/>
                </a:moveTo>
                <a:cubicBezTo>
                  <a:pt x="50032" y="62889"/>
                  <a:pt x="50154" y="62555"/>
                  <a:pt x="50123" y="62251"/>
                </a:cubicBezTo>
                <a:cubicBezTo>
                  <a:pt x="50062" y="61947"/>
                  <a:pt x="49910" y="61825"/>
                  <a:pt x="49728" y="61977"/>
                </a:cubicBezTo>
                <a:cubicBezTo>
                  <a:pt x="49546" y="62129"/>
                  <a:pt x="49424" y="62463"/>
                  <a:pt x="49455" y="62767"/>
                </a:cubicBezTo>
                <a:cubicBezTo>
                  <a:pt x="49455" y="63041"/>
                  <a:pt x="49667" y="63193"/>
                  <a:pt x="49850" y="63041"/>
                </a:cubicBezTo>
                <a:close/>
                <a:moveTo>
                  <a:pt x="50123" y="65746"/>
                </a:moveTo>
                <a:cubicBezTo>
                  <a:pt x="50275" y="65594"/>
                  <a:pt x="50366" y="65260"/>
                  <a:pt x="50366" y="64956"/>
                </a:cubicBezTo>
                <a:cubicBezTo>
                  <a:pt x="50336" y="64652"/>
                  <a:pt x="50184" y="64530"/>
                  <a:pt x="50002" y="64682"/>
                </a:cubicBezTo>
                <a:cubicBezTo>
                  <a:pt x="49819" y="64834"/>
                  <a:pt x="49698" y="65169"/>
                  <a:pt x="49728" y="65473"/>
                </a:cubicBezTo>
                <a:cubicBezTo>
                  <a:pt x="49758" y="65746"/>
                  <a:pt x="49910" y="65868"/>
                  <a:pt x="50123" y="65746"/>
                </a:cubicBezTo>
                <a:close/>
                <a:moveTo>
                  <a:pt x="50427" y="68330"/>
                </a:moveTo>
                <a:cubicBezTo>
                  <a:pt x="50579" y="68178"/>
                  <a:pt x="50670" y="67813"/>
                  <a:pt x="50640" y="67570"/>
                </a:cubicBezTo>
                <a:cubicBezTo>
                  <a:pt x="50610" y="67296"/>
                  <a:pt x="50458" y="67175"/>
                  <a:pt x="50306" y="67296"/>
                </a:cubicBezTo>
                <a:cubicBezTo>
                  <a:pt x="50154" y="67448"/>
                  <a:pt x="50032" y="67783"/>
                  <a:pt x="50062" y="68056"/>
                </a:cubicBezTo>
                <a:cubicBezTo>
                  <a:pt x="50062" y="68360"/>
                  <a:pt x="50275" y="68482"/>
                  <a:pt x="50427" y="68330"/>
                </a:cubicBezTo>
                <a:close/>
                <a:moveTo>
                  <a:pt x="51035" y="70032"/>
                </a:moveTo>
                <a:cubicBezTo>
                  <a:pt x="50974" y="69758"/>
                  <a:pt x="50792" y="69667"/>
                  <a:pt x="50640" y="69819"/>
                </a:cubicBezTo>
                <a:cubicBezTo>
                  <a:pt x="50488" y="69971"/>
                  <a:pt x="50427" y="70275"/>
                  <a:pt x="50458" y="70518"/>
                </a:cubicBezTo>
                <a:cubicBezTo>
                  <a:pt x="50488" y="70792"/>
                  <a:pt x="50670" y="70913"/>
                  <a:pt x="50822" y="70761"/>
                </a:cubicBezTo>
                <a:cubicBezTo>
                  <a:pt x="50974" y="70640"/>
                  <a:pt x="51065" y="70306"/>
                  <a:pt x="51035" y="70032"/>
                </a:cubicBezTo>
                <a:close/>
                <a:moveTo>
                  <a:pt x="51278" y="72433"/>
                </a:moveTo>
                <a:cubicBezTo>
                  <a:pt x="51126" y="72585"/>
                  <a:pt x="51096" y="72920"/>
                  <a:pt x="51187" y="73224"/>
                </a:cubicBezTo>
                <a:cubicBezTo>
                  <a:pt x="51248" y="73527"/>
                  <a:pt x="51491" y="73679"/>
                  <a:pt x="51643" y="73527"/>
                </a:cubicBezTo>
                <a:cubicBezTo>
                  <a:pt x="51795" y="73376"/>
                  <a:pt x="51825" y="73041"/>
                  <a:pt x="51734" y="72737"/>
                </a:cubicBezTo>
                <a:cubicBezTo>
                  <a:pt x="51643" y="72433"/>
                  <a:pt x="51430" y="72281"/>
                  <a:pt x="51278" y="72433"/>
                </a:cubicBezTo>
                <a:close/>
                <a:moveTo>
                  <a:pt x="52160" y="75199"/>
                </a:moveTo>
                <a:cubicBezTo>
                  <a:pt x="52008" y="75351"/>
                  <a:pt x="51977" y="75686"/>
                  <a:pt x="52038" y="75990"/>
                </a:cubicBezTo>
                <a:cubicBezTo>
                  <a:pt x="52160" y="76293"/>
                  <a:pt x="52342" y="76415"/>
                  <a:pt x="52494" y="76263"/>
                </a:cubicBezTo>
                <a:cubicBezTo>
                  <a:pt x="52646" y="76111"/>
                  <a:pt x="52707" y="75777"/>
                  <a:pt x="52616" y="75473"/>
                </a:cubicBezTo>
                <a:cubicBezTo>
                  <a:pt x="52494" y="75169"/>
                  <a:pt x="52312" y="75047"/>
                  <a:pt x="52160" y="75199"/>
                </a:cubicBezTo>
                <a:close/>
                <a:moveTo>
                  <a:pt x="53072" y="77874"/>
                </a:moveTo>
                <a:cubicBezTo>
                  <a:pt x="52920" y="78026"/>
                  <a:pt x="52889" y="78360"/>
                  <a:pt x="52950" y="78664"/>
                </a:cubicBezTo>
                <a:cubicBezTo>
                  <a:pt x="53072" y="78968"/>
                  <a:pt x="53254" y="79090"/>
                  <a:pt x="53467" y="78938"/>
                </a:cubicBezTo>
                <a:cubicBezTo>
                  <a:pt x="53619" y="78786"/>
                  <a:pt x="53680" y="78421"/>
                  <a:pt x="53558" y="78117"/>
                </a:cubicBezTo>
                <a:cubicBezTo>
                  <a:pt x="53467" y="77813"/>
                  <a:pt x="53224" y="77692"/>
                  <a:pt x="53072" y="77874"/>
                </a:cubicBezTo>
                <a:close/>
                <a:moveTo>
                  <a:pt x="54075" y="80488"/>
                </a:moveTo>
                <a:cubicBezTo>
                  <a:pt x="53923" y="80640"/>
                  <a:pt x="53831" y="80974"/>
                  <a:pt x="53953" y="81278"/>
                </a:cubicBezTo>
                <a:cubicBezTo>
                  <a:pt x="54075" y="81582"/>
                  <a:pt x="54287" y="81674"/>
                  <a:pt x="54470" y="81522"/>
                </a:cubicBezTo>
                <a:cubicBezTo>
                  <a:pt x="54683" y="81370"/>
                  <a:pt x="54713" y="81005"/>
                  <a:pt x="54591" y="80701"/>
                </a:cubicBezTo>
                <a:cubicBezTo>
                  <a:pt x="54470" y="80458"/>
                  <a:pt x="54227" y="80336"/>
                  <a:pt x="54075" y="80488"/>
                </a:cubicBezTo>
                <a:close/>
                <a:moveTo>
                  <a:pt x="55139" y="83102"/>
                </a:moveTo>
                <a:cubicBezTo>
                  <a:pt x="54926" y="83254"/>
                  <a:pt x="54895" y="83649"/>
                  <a:pt x="55017" y="83892"/>
                </a:cubicBezTo>
                <a:cubicBezTo>
                  <a:pt x="55139" y="84196"/>
                  <a:pt x="55382" y="84288"/>
                  <a:pt x="55534" y="84136"/>
                </a:cubicBezTo>
                <a:cubicBezTo>
                  <a:pt x="55746" y="83984"/>
                  <a:pt x="55777" y="83588"/>
                  <a:pt x="55655" y="83345"/>
                </a:cubicBezTo>
                <a:cubicBezTo>
                  <a:pt x="55534" y="83011"/>
                  <a:pt x="55321" y="82950"/>
                  <a:pt x="55139" y="83102"/>
                </a:cubicBezTo>
                <a:close/>
                <a:moveTo>
                  <a:pt x="56263" y="85716"/>
                </a:moveTo>
                <a:cubicBezTo>
                  <a:pt x="56081" y="85868"/>
                  <a:pt x="56050" y="86263"/>
                  <a:pt x="56142" y="86537"/>
                </a:cubicBezTo>
                <a:cubicBezTo>
                  <a:pt x="56263" y="86841"/>
                  <a:pt x="56537" y="86902"/>
                  <a:pt x="56719" y="86750"/>
                </a:cubicBezTo>
                <a:cubicBezTo>
                  <a:pt x="56901" y="86598"/>
                  <a:pt x="56962" y="86233"/>
                  <a:pt x="56841" y="85929"/>
                </a:cubicBezTo>
                <a:cubicBezTo>
                  <a:pt x="56719" y="85655"/>
                  <a:pt x="56446" y="85564"/>
                  <a:pt x="56263" y="85716"/>
                </a:cubicBezTo>
                <a:close/>
                <a:moveTo>
                  <a:pt x="57449" y="88391"/>
                </a:moveTo>
                <a:cubicBezTo>
                  <a:pt x="57266" y="88543"/>
                  <a:pt x="57175" y="88908"/>
                  <a:pt x="57327" y="89212"/>
                </a:cubicBezTo>
                <a:cubicBezTo>
                  <a:pt x="57479" y="89516"/>
                  <a:pt x="57753" y="89637"/>
                  <a:pt x="57935" y="89455"/>
                </a:cubicBezTo>
                <a:cubicBezTo>
                  <a:pt x="58117" y="89303"/>
                  <a:pt x="58208" y="88908"/>
                  <a:pt x="58056" y="88604"/>
                </a:cubicBezTo>
                <a:cubicBezTo>
                  <a:pt x="57935" y="88300"/>
                  <a:pt x="57661" y="88239"/>
                  <a:pt x="57449" y="88391"/>
                </a:cubicBezTo>
                <a:close/>
                <a:moveTo>
                  <a:pt x="28694" y="23101"/>
                </a:moveTo>
                <a:cubicBezTo>
                  <a:pt x="28907" y="22980"/>
                  <a:pt x="28907" y="22706"/>
                  <a:pt x="28603" y="22433"/>
                </a:cubicBezTo>
                <a:cubicBezTo>
                  <a:pt x="28360" y="22159"/>
                  <a:pt x="27904" y="22037"/>
                  <a:pt x="27661" y="22159"/>
                </a:cubicBezTo>
                <a:cubicBezTo>
                  <a:pt x="27418" y="22281"/>
                  <a:pt x="27478" y="22615"/>
                  <a:pt x="27722" y="22858"/>
                </a:cubicBezTo>
                <a:cubicBezTo>
                  <a:pt x="27995" y="23162"/>
                  <a:pt x="28421" y="23223"/>
                  <a:pt x="28694" y="23101"/>
                </a:cubicBezTo>
                <a:close/>
                <a:moveTo>
                  <a:pt x="30822" y="25290"/>
                </a:moveTo>
                <a:cubicBezTo>
                  <a:pt x="31065" y="25168"/>
                  <a:pt x="31126" y="24925"/>
                  <a:pt x="30883" y="24712"/>
                </a:cubicBezTo>
                <a:cubicBezTo>
                  <a:pt x="30670" y="24469"/>
                  <a:pt x="30275" y="24378"/>
                  <a:pt x="30001" y="24469"/>
                </a:cubicBezTo>
                <a:cubicBezTo>
                  <a:pt x="29758" y="24591"/>
                  <a:pt x="29758" y="24864"/>
                  <a:pt x="29940" y="25077"/>
                </a:cubicBezTo>
                <a:cubicBezTo>
                  <a:pt x="30214" y="25290"/>
                  <a:pt x="30548" y="25381"/>
                  <a:pt x="30822" y="25290"/>
                </a:cubicBezTo>
                <a:close/>
                <a:moveTo>
                  <a:pt x="31673" y="26992"/>
                </a:moveTo>
                <a:cubicBezTo>
                  <a:pt x="31825" y="27174"/>
                  <a:pt x="32190" y="27265"/>
                  <a:pt x="32433" y="27174"/>
                </a:cubicBezTo>
                <a:cubicBezTo>
                  <a:pt x="32706" y="27113"/>
                  <a:pt x="32798" y="26840"/>
                  <a:pt x="32646" y="26658"/>
                </a:cubicBezTo>
                <a:cubicBezTo>
                  <a:pt x="32494" y="26445"/>
                  <a:pt x="32099" y="26323"/>
                  <a:pt x="31886" y="26445"/>
                </a:cubicBezTo>
                <a:cubicBezTo>
                  <a:pt x="31612" y="26536"/>
                  <a:pt x="31521" y="26809"/>
                  <a:pt x="31673" y="26992"/>
                </a:cubicBezTo>
                <a:close/>
                <a:moveTo>
                  <a:pt x="33254" y="28238"/>
                </a:moveTo>
                <a:cubicBezTo>
                  <a:pt x="32980" y="28299"/>
                  <a:pt x="32858" y="28572"/>
                  <a:pt x="32980" y="28785"/>
                </a:cubicBezTo>
                <a:cubicBezTo>
                  <a:pt x="33102" y="28968"/>
                  <a:pt x="33436" y="29028"/>
                  <a:pt x="33710" y="28968"/>
                </a:cubicBezTo>
                <a:cubicBezTo>
                  <a:pt x="33953" y="28846"/>
                  <a:pt x="34074" y="28603"/>
                  <a:pt x="33953" y="28420"/>
                </a:cubicBezTo>
                <a:cubicBezTo>
                  <a:pt x="33862" y="28238"/>
                  <a:pt x="33497" y="28177"/>
                  <a:pt x="33254" y="28238"/>
                </a:cubicBezTo>
                <a:close/>
                <a:moveTo>
                  <a:pt x="34378" y="30031"/>
                </a:moveTo>
                <a:cubicBezTo>
                  <a:pt x="34105" y="30153"/>
                  <a:pt x="33953" y="30366"/>
                  <a:pt x="34074" y="30548"/>
                </a:cubicBezTo>
                <a:cubicBezTo>
                  <a:pt x="34196" y="30761"/>
                  <a:pt x="34500" y="30822"/>
                  <a:pt x="34773" y="30761"/>
                </a:cubicBezTo>
                <a:cubicBezTo>
                  <a:pt x="35017" y="30639"/>
                  <a:pt x="35169" y="30396"/>
                  <a:pt x="35077" y="30214"/>
                </a:cubicBezTo>
                <a:cubicBezTo>
                  <a:pt x="34956" y="30001"/>
                  <a:pt x="34652" y="29910"/>
                  <a:pt x="34378" y="30031"/>
                </a:cubicBezTo>
                <a:close/>
                <a:moveTo>
                  <a:pt x="35381" y="31886"/>
                </a:moveTo>
                <a:cubicBezTo>
                  <a:pt x="35108" y="32007"/>
                  <a:pt x="34956" y="32281"/>
                  <a:pt x="35077" y="32463"/>
                </a:cubicBezTo>
                <a:cubicBezTo>
                  <a:pt x="35169" y="32676"/>
                  <a:pt x="35472" y="32767"/>
                  <a:pt x="35776" y="32676"/>
                </a:cubicBezTo>
                <a:cubicBezTo>
                  <a:pt x="36050" y="32585"/>
                  <a:pt x="36202" y="32311"/>
                  <a:pt x="36080" y="32068"/>
                </a:cubicBezTo>
                <a:cubicBezTo>
                  <a:pt x="35928" y="31855"/>
                  <a:pt x="35624" y="31764"/>
                  <a:pt x="35381" y="31886"/>
                </a:cubicBezTo>
                <a:close/>
                <a:moveTo>
                  <a:pt x="37114" y="34256"/>
                </a:moveTo>
                <a:cubicBezTo>
                  <a:pt x="36992" y="33983"/>
                  <a:pt x="36658" y="33861"/>
                  <a:pt x="36384" y="33983"/>
                </a:cubicBezTo>
                <a:cubicBezTo>
                  <a:pt x="36141" y="34104"/>
                  <a:pt x="35989" y="34408"/>
                  <a:pt x="36080" y="34621"/>
                </a:cubicBezTo>
                <a:cubicBezTo>
                  <a:pt x="36202" y="34895"/>
                  <a:pt x="36536" y="35016"/>
                  <a:pt x="36810" y="34895"/>
                </a:cubicBezTo>
                <a:cubicBezTo>
                  <a:pt x="37083" y="34804"/>
                  <a:pt x="37235" y="34500"/>
                  <a:pt x="37114" y="34256"/>
                </a:cubicBezTo>
                <a:close/>
                <a:moveTo>
                  <a:pt x="37600" y="36445"/>
                </a:moveTo>
                <a:cubicBezTo>
                  <a:pt x="37357" y="36566"/>
                  <a:pt x="37235" y="36901"/>
                  <a:pt x="37387" y="37174"/>
                </a:cubicBezTo>
                <a:cubicBezTo>
                  <a:pt x="37539" y="37478"/>
                  <a:pt x="37904" y="37600"/>
                  <a:pt x="38178" y="37509"/>
                </a:cubicBezTo>
                <a:cubicBezTo>
                  <a:pt x="38482" y="37387"/>
                  <a:pt x="38573" y="37053"/>
                  <a:pt x="38421" y="36779"/>
                </a:cubicBezTo>
                <a:cubicBezTo>
                  <a:pt x="38269" y="36475"/>
                  <a:pt x="37874" y="36323"/>
                  <a:pt x="37600" y="36445"/>
                </a:cubicBezTo>
                <a:close/>
                <a:moveTo>
                  <a:pt x="39090" y="39120"/>
                </a:moveTo>
                <a:cubicBezTo>
                  <a:pt x="38786" y="39211"/>
                  <a:pt x="38725" y="39576"/>
                  <a:pt x="38877" y="39880"/>
                </a:cubicBezTo>
                <a:cubicBezTo>
                  <a:pt x="39029" y="40184"/>
                  <a:pt x="39394" y="40275"/>
                  <a:pt x="39667" y="40184"/>
                </a:cubicBezTo>
                <a:cubicBezTo>
                  <a:pt x="39971" y="40062"/>
                  <a:pt x="40032" y="39728"/>
                  <a:pt x="39880" y="39424"/>
                </a:cubicBezTo>
                <a:cubicBezTo>
                  <a:pt x="39728" y="39150"/>
                  <a:pt x="39394" y="38998"/>
                  <a:pt x="39090" y="39120"/>
                </a:cubicBezTo>
                <a:close/>
                <a:moveTo>
                  <a:pt x="40549" y="41795"/>
                </a:moveTo>
                <a:cubicBezTo>
                  <a:pt x="40245" y="41916"/>
                  <a:pt x="40123" y="42250"/>
                  <a:pt x="40275" y="42554"/>
                </a:cubicBezTo>
                <a:cubicBezTo>
                  <a:pt x="40427" y="42858"/>
                  <a:pt x="40792" y="42980"/>
                  <a:pt x="41065" y="42858"/>
                </a:cubicBezTo>
                <a:cubicBezTo>
                  <a:pt x="41369" y="42767"/>
                  <a:pt x="41491" y="42402"/>
                  <a:pt x="41339" y="42098"/>
                </a:cubicBezTo>
                <a:cubicBezTo>
                  <a:pt x="41187" y="41795"/>
                  <a:pt x="40853" y="41703"/>
                  <a:pt x="40549" y="41795"/>
                </a:cubicBezTo>
                <a:close/>
                <a:moveTo>
                  <a:pt x="41916" y="44469"/>
                </a:moveTo>
                <a:cubicBezTo>
                  <a:pt x="41612" y="44591"/>
                  <a:pt x="41491" y="44956"/>
                  <a:pt x="41643" y="45229"/>
                </a:cubicBezTo>
                <a:cubicBezTo>
                  <a:pt x="41795" y="45533"/>
                  <a:pt x="42129" y="45655"/>
                  <a:pt x="42433" y="45503"/>
                </a:cubicBezTo>
                <a:cubicBezTo>
                  <a:pt x="42737" y="45351"/>
                  <a:pt x="42859" y="44986"/>
                  <a:pt x="42707" y="44743"/>
                </a:cubicBezTo>
                <a:cubicBezTo>
                  <a:pt x="42555" y="44469"/>
                  <a:pt x="42220" y="44348"/>
                  <a:pt x="41916" y="44469"/>
                </a:cubicBezTo>
                <a:close/>
                <a:moveTo>
                  <a:pt x="43223" y="47114"/>
                </a:moveTo>
                <a:cubicBezTo>
                  <a:pt x="42919" y="47266"/>
                  <a:pt x="42828" y="47630"/>
                  <a:pt x="42980" y="47934"/>
                </a:cubicBezTo>
                <a:cubicBezTo>
                  <a:pt x="43132" y="48238"/>
                  <a:pt x="43467" y="48330"/>
                  <a:pt x="43740" y="48178"/>
                </a:cubicBezTo>
                <a:cubicBezTo>
                  <a:pt x="44044" y="48026"/>
                  <a:pt x="44135" y="47691"/>
                  <a:pt x="43983" y="47387"/>
                </a:cubicBezTo>
                <a:cubicBezTo>
                  <a:pt x="43892" y="47114"/>
                  <a:pt x="43527" y="47023"/>
                  <a:pt x="43223" y="47114"/>
                </a:cubicBezTo>
                <a:close/>
                <a:moveTo>
                  <a:pt x="44439" y="49789"/>
                </a:moveTo>
                <a:cubicBezTo>
                  <a:pt x="44196" y="49941"/>
                  <a:pt x="44044" y="50275"/>
                  <a:pt x="44196" y="50579"/>
                </a:cubicBezTo>
                <a:cubicBezTo>
                  <a:pt x="44318" y="50883"/>
                  <a:pt x="44652" y="50974"/>
                  <a:pt x="44956" y="50822"/>
                </a:cubicBezTo>
                <a:cubicBezTo>
                  <a:pt x="45199" y="50670"/>
                  <a:pt x="45351" y="50305"/>
                  <a:pt x="45199" y="50001"/>
                </a:cubicBezTo>
                <a:cubicBezTo>
                  <a:pt x="45108" y="49758"/>
                  <a:pt x="44743" y="49637"/>
                  <a:pt x="44439" y="49789"/>
                </a:cubicBezTo>
                <a:close/>
                <a:moveTo>
                  <a:pt x="45594" y="52372"/>
                </a:moveTo>
                <a:cubicBezTo>
                  <a:pt x="45321" y="52524"/>
                  <a:pt x="45169" y="52889"/>
                  <a:pt x="45290" y="53162"/>
                </a:cubicBezTo>
                <a:cubicBezTo>
                  <a:pt x="45412" y="53436"/>
                  <a:pt x="45746" y="53558"/>
                  <a:pt x="46020" y="53375"/>
                </a:cubicBezTo>
                <a:cubicBezTo>
                  <a:pt x="46263" y="53223"/>
                  <a:pt x="46385" y="52858"/>
                  <a:pt x="46263" y="52585"/>
                </a:cubicBezTo>
                <a:cubicBezTo>
                  <a:pt x="46202" y="52342"/>
                  <a:pt x="45898" y="52220"/>
                  <a:pt x="45594" y="52372"/>
                </a:cubicBezTo>
                <a:close/>
                <a:moveTo>
                  <a:pt x="47144" y="55260"/>
                </a:moveTo>
                <a:cubicBezTo>
                  <a:pt x="47084" y="54956"/>
                  <a:pt x="46810" y="54834"/>
                  <a:pt x="46567" y="54986"/>
                </a:cubicBezTo>
                <a:cubicBezTo>
                  <a:pt x="46324" y="55138"/>
                  <a:pt x="46172" y="55533"/>
                  <a:pt x="46233" y="55837"/>
                </a:cubicBezTo>
                <a:cubicBezTo>
                  <a:pt x="46324" y="56141"/>
                  <a:pt x="46567" y="56232"/>
                  <a:pt x="46810" y="56080"/>
                </a:cubicBezTo>
                <a:cubicBezTo>
                  <a:pt x="47084" y="55928"/>
                  <a:pt x="47175" y="55564"/>
                  <a:pt x="47144" y="55260"/>
                </a:cubicBezTo>
                <a:close/>
                <a:moveTo>
                  <a:pt x="47631" y="58026"/>
                </a:moveTo>
                <a:cubicBezTo>
                  <a:pt x="47600" y="57722"/>
                  <a:pt x="47388" y="57600"/>
                  <a:pt x="47114" y="57752"/>
                </a:cubicBezTo>
                <a:cubicBezTo>
                  <a:pt x="46871" y="57904"/>
                  <a:pt x="46719" y="58299"/>
                  <a:pt x="46780" y="58603"/>
                </a:cubicBezTo>
                <a:cubicBezTo>
                  <a:pt x="46840" y="58907"/>
                  <a:pt x="47084" y="59029"/>
                  <a:pt x="47296" y="58877"/>
                </a:cubicBezTo>
                <a:cubicBezTo>
                  <a:pt x="47570" y="58725"/>
                  <a:pt x="47722" y="58330"/>
                  <a:pt x="47631" y="58026"/>
                </a:cubicBezTo>
                <a:close/>
                <a:moveTo>
                  <a:pt x="48056" y="60792"/>
                </a:moveTo>
                <a:cubicBezTo>
                  <a:pt x="48026" y="60488"/>
                  <a:pt x="47844" y="60397"/>
                  <a:pt x="47600" y="60549"/>
                </a:cubicBezTo>
                <a:cubicBezTo>
                  <a:pt x="47388" y="60701"/>
                  <a:pt x="47266" y="61065"/>
                  <a:pt x="47296" y="61369"/>
                </a:cubicBezTo>
                <a:cubicBezTo>
                  <a:pt x="47327" y="61673"/>
                  <a:pt x="47570" y="61795"/>
                  <a:pt x="47752" y="61643"/>
                </a:cubicBezTo>
                <a:cubicBezTo>
                  <a:pt x="47996" y="61491"/>
                  <a:pt x="48087" y="61096"/>
                  <a:pt x="48056" y="60792"/>
                </a:cubicBezTo>
                <a:close/>
                <a:moveTo>
                  <a:pt x="48147" y="64378"/>
                </a:moveTo>
                <a:cubicBezTo>
                  <a:pt x="48330" y="64226"/>
                  <a:pt x="48451" y="63892"/>
                  <a:pt x="48391" y="63588"/>
                </a:cubicBezTo>
                <a:cubicBezTo>
                  <a:pt x="48360" y="63284"/>
                  <a:pt x="48178" y="63163"/>
                  <a:pt x="47996" y="63315"/>
                </a:cubicBezTo>
                <a:cubicBezTo>
                  <a:pt x="47783" y="63467"/>
                  <a:pt x="47631" y="63801"/>
                  <a:pt x="47692" y="64105"/>
                </a:cubicBezTo>
                <a:cubicBezTo>
                  <a:pt x="47752" y="64409"/>
                  <a:pt x="47935" y="64530"/>
                  <a:pt x="48147" y="64378"/>
                </a:cubicBezTo>
                <a:close/>
                <a:moveTo>
                  <a:pt x="48512" y="67023"/>
                </a:moveTo>
                <a:cubicBezTo>
                  <a:pt x="48695" y="66871"/>
                  <a:pt x="48816" y="66537"/>
                  <a:pt x="48786" y="66263"/>
                </a:cubicBezTo>
                <a:cubicBezTo>
                  <a:pt x="48755" y="65959"/>
                  <a:pt x="48543" y="65868"/>
                  <a:pt x="48360" y="66020"/>
                </a:cubicBezTo>
                <a:cubicBezTo>
                  <a:pt x="48178" y="66172"/>
                  <a:pt x="48056" y="66506"/>
                  <a:pt x="48087" y="66810"/>
                </a:cubicBezTo>
                <a:cubicBezTo>
                  <a:pt x="48147" y="67084"/>
                  <a:pt x="48330" y="67175"/>
                  <a:pt x="48512" y="67023"/>
                </a:cubicBezTo>
                <a:close/>
                <a:moveTo>
                  <a:pt x="48938" y="69606"/>
                </a:moveTo>
                <a:cubicBezTo>
                  <a:pt x="49090" y="69454"/>
                  <a:pt x="49211" y="69151"/>
                  <a:pt x="49151" y="68847"/>
                </a:cubicBezTo>
                <a:cubicBezTo>
                  <a:pt x="49120" y="68603"/>
                  <a:pt x="48938" y="68482"/>
                  <a:pt x="48786" y="68603"/>
                </a:cubicBezTo>
                <a:cubicBezTo>
                  <a:pt x="48603" y="68755"/>
                  <a:pt x="48512" y="69090"/>
                  <a:pt x="48543" y="69363"/>
                </a:cubicBezTo>
                <a:cubicBezTo>
                  <a:pt x="48603" y="69606"/>
                  <a:pt x="48786" y="69728"/>
                  <a:pt x="48938" y="69606"/>
                </a:cubicBezTo>
                <a:close/>
                <a:moveTo>
                  <a:pt x="49455" y="72008"/>
                </a:moveTo>
                <a:cubicBezTo>
                  <a:pt x="49606" y="71856"/>
                  <a:pt x="49698" y="71552"/>
                  <a:pt x="49606" y="71278"/>
                </a:cubicBezTo>
                <a:cubicBezTo>
                  <a:pt x="49546" y="71035"/>
                  <a:pt x="49394" y="70913"/>
                  <a:pt x="49242" y="71065"/>
                </a:cubicBezTo>
                <a:cubicBezTo>
                  <a:pt x="49090" y="71217"/>
                  <a:pt x="48999" y="71521"/>
                  <a:pt x="49059" y="71795"/>
                </a:cubicBezTo>
                <a:cubicBezTo>
                  <a:pt x="49120" y="72099"/>
                  <a:pt x="49303" y="72160"/>
                  <a:pt x="49455" y="72008"/>
                </a:cubicBezTo>
                <a:close/>
                <a:moveTo>
                  <a:pt x="50366" y="73983"/>
                </a:moveTo>
                <a:cubicBezTo>
                  <a:pt x="50306" y="73679"/>
                  <a:pt x="50123" y="73527"/>
                  <a:pt x="49971" y="73679"/>
                </a:cubicBezTo>
                <a:cubicBezTo>
                  <a:pt x="49819" y="73831"/>
                  <a:pt x="49758" y="74166"/>
                  <a:pt x="49850" y="74470"/>
                </a:cubicBezTo>
                <a:cubicBezTo>
                  <a:pt x="49910" y="74774"/>
                  <a:pt x="50154" y="74926"/>
                  <a:pt x="50306" y="74774"/>
                </a:cubicBezTo>
                <a:cubicBezTo>
                  <a:pt x="50427" y="74652"/>
                  <a:pt x="50458" y="74287"/>
                  <a:pt x="50366" y="73983"/>
                </a:cubicBezTo>
                <a:close/>
                <a:moveTo>
                  <a:pt x="50762" y="76445"/>
                </a:moveTo>
                <a:cubicBezTo>
                  <a:pt x="50610" y="76597"/>
                  <a:pt x="50518" y="76962"/>
                  <a:pt x="50640" y="77266"/>
                </a:cubicBezTo>
                <a:cubicBezTo>
                  <a:pt x="50731" y="77570"/>
                  <a:pt x="50944" y="77661"/>
                  <a:pt x="51096" y="77570"/>
                </a:cubicBezTo>
                <a:cubicBezTo>
                  <a:pt x="51248" y="77418"/>
                  <a:pt x="51278" y="77053"/>
                  <a:pt x="51217" y="76749"/>
                </a:cubicBezTo>
                <a:cubicBezTo>
                  <a:pt x="51096" y="76445"/>
                  <a:pt x="50913" y="76354"/>
                  <a:pt x="50762" y="76445"/>
                </a:cubicBezTo>
                <a:close/>
                <a:moveTo>
                  <a:pt x="51582" y="79181"/>
                </a:moveTo>
                <a:cubicBezTo>
                  <a:pt x="51430" y="79333"/>
                  <a:pt x="51369" y="79698"/>
                  <a:pt x="51491" y="80002"/>
                </a:cubicBezTo>
                <a:cubicBezTo>
                  <a:pt x="51582" y="80306"/>
                  <a:pt x="51795" y="80397"/>
                  <a:pt x="51977" y="80245"/>
                </a:cubicBezTo>
                <a:cubicBezTo>
                  <a:pt x="52129" y="80093"/>
                  <a:pt x="52190" y="79759"/>
                  <a:pt x="52099" y="79455"/>
                </a:cubicBezTo>
                <a:cubicBezTo>
                  <a:pt x="51977" y="79151"/>
                  <a:pt x="51795" y="79029"/>
                  <a:pt x="51582" y="79181"/>
                </a:cubicBezTo>
                <a:close/>
                <a:moveTo>
                  <a:pt x="52494" y="81856"/>
                </a:moveTo>
                <a:cubicBezTo>
                  <a:pt x="52312" y="82008"/>
                  <a:pt x="52281" y="82342"/>
                  <a:pt x="52342" y="82646"/>
                </a:cubicBezTo>
                <a:cubicBezTo>
                  <a:pt x="52464" y="82950"/>
                  <a:pt x="52707" y="83072"/>
                  <a:pt x="52859" y="82920"/>
                </a:cubicBezTo>
                <a:cubicBezTo>
                  <a:pt x="53041" y="82768"/>
                  <a:pt x="53072" y="82433"/>
                  <a:pt x="52950" y="82129"/>
                </a:cubicBezTo>
                <a:cubicBezTo>
                  <a:pt x="52889" y="81825"/>
                  <a:pt x="52707" y="81704"/>
                  <a:pt x="52494" y="81856"/>
                </a:cubicBezTo>
                <a:close/>
                <a:moveTo>
                  <a:pt x="53497" y="84500"/>
                </a:moveTo>
                <a:cubicBezTo>
                  <a:pt x="53315" y="84652"/>
                  <a:pt x="53254" y="85017"/>
                  <a:pt x="53345" y="85321"/>
                </a:cubicBezTo>
                <a:cubicBezTo>
                  <a:pt x="53467" y="85625"/>
                  <a:pt x="53680" y="85716"/>
                  <a:pt x="53862" y="85564"/>
                </a:cubicBezTo>
                <a:cubicBezTo>
                  <a:pt x="54075" y="85412"/>
                  <a:pt x="54105" y="85078"/>
                  <a:pt x="53983" y="84774"/>
                </a:cubicBezTo>
                <a:cubicBezTo>
                  <a:pt x="53923" y="84470"/>
                  <a:pt x="53649" y="84348"/>
                  <a:pt x="53497" y="84500"/>
                </a:cubicBezTo>
                <a:close/>
                <a:moveTo>
                  <a:pt x="54531" y="87175"/>
                </a:moveTo>
                <a:cubicBezTo>
                  <a:pt x="54318" y="87327"/>
                  <a:pt x="54257" y="87661"/>
                  <a:pt x="54379" y="87965"/>
                </a:cubicBezTo>
                <a:cubicBezTo>
                  <a:pt x="54470" y="88269"/>
                  <a:pt x="54743" y="88391"/>
                  <a:pt x="54926" y="88239"/>
                </a:cubicBezTo>
                <a:cubicBezTo>
                  <a:pt x="55139" y="88087"/>
                  <a:pt x="55199" y="87692"/>
                  <a:pt x="55047" y="87449"/>
                </a:cubicBezTo>
                <a:cubicBezTo>
                  <a:pt x="54987" y="87145"/>
                  <a:pt x="54713" y="87023"/>
                  <a:pt x="54531" y="87175"/>
                </a:cubicBezTo>
                <a:close/>
                <a:moveTo>
                  <a:pt x="55655" y="89850"/>
                </a:moveTo>
                <a:cubicBezTo>
                  <a:pt x="55473" y="90002"/>
                  <a:pt x="55382" y="90397"/>
                  <a:pt x="55534" y="90671"/>
                </a:cubicBezTo>
                <a:cubicBezTo>
                  <a:pt x="55655" y="90975"/>
                  <a:pt x="55959" y="91096"/>
                  <a:pt x="56142" y="90944"/>
                </a:cubicBezTo>
                <a:cubicBezTo>
                  <a:pt x="56354" y="90792"/>
                  <a:pt x="56415" y="90397"/>
                  <a:pt x="56263" y="90093"/>
                </a:cubicBezTo>
                <a:cubicBezTo>
                  <a:pt x="56111" y="89820"/>
                  <a:pt x="55838" y="89728"/>
                  <a:pt x="55655" y="89850"/>
                </a:cubicBezTo>
                <a:close/>
                <a:moveTo>
                  <a:pt x="26415" y="24165"/>
                </a:moveTo>
                <a:cubicBezTo>
                  <a:pt x="26658" y="24043"/>
                  <a:pt x="26658" y="23800"/>
                  <a:pt x="26354" y="23527"/>
                </a:cubicBezTo>
                <a:cubicBezTo>
                  <a:pt x="26111" y="23314"/>
                  <a:pt x="25655" y="23192"/>
                  <a:pt x="25412" y="23314"/>
                </a:cubicBezTo>
                <a:cubicBezTo>
                  <a:pt x="25138" y="23405"/>
                  <a:pt x="25199" y="23709"/>
                  <a:pt x="25442" y="23952"/>
                </a:cubicBezTo>
                <a:cubicBezTo>
                  <a:pt x="25746" y="24165"/>
                  <a:pt x="26141" y="24287"/>
                  <a:pt x="26415" y="24165"/>
                </a:cubicBezTo>
                <a:close/>
                <a:moveTo>
                  <a:pt x="27630" y="25958"/>
                </a:moveTo>
                <a:cubicBezTo>
                  <a:pt x="27813" y="26171"/>
                  <a:pt x="28178" y="26262"/>
                  <a:pt x="28451" y="26141"/>
                </a:cubicBezTo>
                <a:cubicBezTo>
                  <a:pt x="28725" y="26019"/>
                  <a:pt x="28755" y="25806"/>
                  <a:pt x="28573" y="25563"/>
                </a:cubicBezTo>
                <a:cubicBezTo>
                  <a:pt x="28390" y="25351"/>
                  <a:pt x="27965" y="25259"/>
                  <a:pt x="27722" y="25381"/>
                </a:cubicBezTo>
                <a:cubicBezTo>
                  <a:pt x="27478" y="25502"/>
                  <a:pt x="27418" y="25776"/>
                  <a:pt x="27630" y="25958"/>
                </a:cubicBezTo>
                <a:close/>
                <a:moveTo>
                  <a:pt x="29241" y="27813"/>
                </a:moveTo>
                <a:cubicBezTo>
                  <a:pt x="29393" y="28025"/>
                  <a:pt x="29758" y="28086"/>
                  <a:pt x="30001" y="28025"/>
                </a:cubicBezTo>
                <a:cubicBezTo>
                  <a:pt x="30275" y="27934"/>
                  <a:pt x="30396" y="27661"/>
                  <a:pt x="30244" y="27478"/>
                </a:cubicBezTo>
                <a:cubicBezTo>
                  <a:pt x="30092" y="27296"/>
                  <a:pt x="29758" y="27174"/>
                  <a:pt x="29485" y="27296"/>
                </a:cubicBezTo>
                <a:cubicBezTo>
                  <a:pt x="29181" y="27417"/>
                  <a:pt x="29120" y="27630"/>
                  <a:pt x="29241" y="27813"/>
                </a:cubicBezTo>
                <a:close/>
                <a:moveTo>
                  <a:pt x="30761" y="29120"/>
                </a:moveTo>
                <a:cubicBezTo>
                  <a:pt x="30518" y="29180"/>
                  <a:pt x="30396" y="29454"/>
                  <a:pt x="30518" y="29636"/>
                </a:cubicBezTo>
                <a:cubicBezTo>
                  <a:pt x="30640" y="29849"/>
                  <a:pt x="30974" y="29910"/>
                  <a:pt x="31217" y="29849"/>
                </a:cubicBezTo>
                <a:cubicBezTo>
                  <a:pt x="31491" y="29727"/>
                  <a:pt x="31643" y="29484"/>
                  <a:pt x="31491" y="29302"/>
                </a:cubicBezTo>
                <a:cubicBezTo>
                  <a:pt x="31399" y="29120"/>
                  <a:pt x="31035" y="28998"/>
                  <a:pt x="30761" y="29120"/>
                </a:cubicBezTo>
                <a:close/>
                <a:moveTo>
                  <a:pt x="31825" y="30943"/>
                </a:moveTo>
                <a:cubicBezTo>
                  <a:pt x="31582" y="31065"/>
                  <a:pt x="31430" y="31278"/>
                  <a:pt x="31521" y="31460"/>
                </a:cubicBezTo>
                <a:cubicBezTo>
                  <a:pt x="31643" y="31673"/>
                  <a:pt x="31947" y="31764"/>
                  <a:pt x="32220" y="31673"/>
                </a:cubicBezTo>
                <a:cubicBezTo>
                  <a:pt x="32494" y="31551"/>
                  <a:pt x="32646" y="31308"/>
                  <a:pt x="32524" y="31095"/>
                </a:cubicBezTo>
                <a:cubicBezTo>
                  <a:pt x="32403" y="30882"/>
                  <a:pt x="32099" y="30822"/>
                  <a:pt x="31825" y="30943"/>
                </a:cubicBezTo>
                <a:close/>
                <a:moveTo>
                  <a:pt x="32798" y="32828"/>
                </a:moveTo>
                <a:cubicBezTo>
                  <a:pt x="32524" y="32949"/>
                  <a:pt x="32372" y="33223"/>
                  <a:pt x="32463" y="33436"/>
                </a:cubicBezTo>
                <a:cubicBezTo>
                  <a:pt x="32554" y="33679"/>
                  <a:pt x="32858" y="33800"/>
                  <a:pt x="33162" y="33679"/>
                </a:cubicBezTo>
                <a:cubicBezTo>
                  <a:pt x="33466" y="33557"/>
                  <a:pt x="33588" y="33284"/>
                  <a:pt x="33497" y="33071"/>
                </a:cubicBezTo>
                <a:cubicBezTo>
                  <a:pt x="33406" y="32828"/>
                  <a:pt x="33041" y="32737"/>
                  <a:pt x="32798" y="32828"/>
                </a:cubicBezTo>
                <a:close/>
                <a:moveTo>
                  <a:pt x="34500" y="35259"/>
                </a:moveTo>
                <a:cubicBezTo>
                  <a:pt x="34378" y="35016"/>
                  <a:pt x="34044" y="34895"/>
                  <a:pt x="33770" y="35016"/>
                </a:cubicBezTo>
                <a:cubicBezTo>
                  <a:pt x="33466" y="35107"/>
                  <a:pt x="33345" y="35411"/>
                  <a:pt x="33466" y="35655"/>
                </a:cubicBezTo>
                <a:cubicBezTo>
                  <a:pt x="33588" y="35898"/>
                  <a:pt x="33922" y="36019"/>
                  <a:pt x="34226" y="35898"/>
                </a:cubicBezTo>
                <a:cubicBezTo>
                  <a:pt x="34500" y="35837"/>
                  <a:pt x="34621" y="35503"/>
                  <a:pt x="34500" y="35259"/>
                </a:cubicBezTo>
                <a:close/>
                <a:moveTo>
                  <a:pt x="35564" y="38542"/>
                </a:moveTo>
                <a:cubicBezTo>
                  <a:pt x="35868" y="38421"/>
                  <a:pt x="35928" y="38086"/>
                  <a:pt x="35776" y="37813"/>
                </a:cubicBezTo>
                <a:cubicBezTo>
                  <a:pt x="35624" y="37509"/>
                  <a:pt x="35260" y="37357"/>
                  <a:pt x="34986" y="37478"/>
                </a:cubicBezTo>
                <a:cubicBezTo>
                  <a:pt x="34682" y="37600"/>
                  <a:pt x="34621" y="37934"/>
                  <a:pt x="34773" y="38208"/>
                </a:cubicBezTo>
                <a:cubicBezTo>
                  <a:pt x="34865" y="38542"/>
                  <a:pt x="35260" y="38664"/>
                  <a:pt x="35564" y="38542"/>
                </a:cubicBezTo>
                <a:close/>
                <a:moveTo>
                  <a:pt x="36445" y="40214"/>
                </a:moveTo>
                <a:cubicBezTo>
                  <a:pt x="36141" y="40336"/>
                  <a:pt x="36020" y="40670"/>
                  <a:pt x="36172" y="40974"/>
                </a:cubicBezTo>
                <a:cubicBezTo>
                  <a:pt x="36324" y="41278"/>
                  <a:pt x="36719" y="41430"/>
                  <a:pt x="36992" y="41308"/>
                </a:cubicBezTo>
                <a:cubicBezTo>
                  <a:pt x="37296" y="41187"/>
                  <a:pt x="37418" y="40852"/>
                  <a:pt x="37266" y="40548"/>
                </a:cubicBezTo>
                <a:cubicBezTo>
                  <a:pt x="37083" y="40214"/>
                  <a:pt x="36688" y="40092"/>
                  <a:pt x="36445" y="40214"/>
                </a:cubicBezTo>
                <a:close/>
                <a:moveTo>
                  <a:pt x="37843" y="42950"/>
                </a:moveTo>
                <a:cubicBezTo>
                  <a:pt x="37539" y="43071"/>
                  <a:pt x="37418" y="43405"/>
                  <a:pt x="37570" y="43709"/>
                </a:cubicBezTo>
                <a:cubicBezTo>
                  <a:pt x="37722" y="44013"/>
                  <a:pt x="38117" y="44165"/>
                  <a:pt x="38421" y="44013"/>
                </a:cubicBezTo>
                <a:cubicBezTo>
                  <a:pt x="38725" y="43892"/>
                  <a:pt x="38816" y="43557"/>
                  <a:pt x="38664" y="43253"/>
                </a:cubicBezTo>
                <a:cubicBezTo>
                  <a:pt x="38482" y="42950"/>
                  <a:pt x="38147" y="42828"/>
                  <a:pt x="37843" y="42950"/>
                </a:cubicBezTo>
                <a:close/>
                <a:moveTo>
                  <a:pt x="39211" y="45685"/>
                </a:moveTo>
                <a:cubicBezTo>
                  <a:pt x="38907" y="45807"/>
                  <a:pt x="38786" y="46171"/>
                  <a:pt x="38907" y="46475"/>
                </a:cubicBezTo>
                <a:cubicBezTo>
                  <a:pt x="39059" y="46779"/>
                  <a:pt x="39394" y="46901"/>
                  <a:pt x="39728" y="46779"/>
                </a:cubicBezTo>
                <a:cubicBezTo>
                  <a:pt x="40032" y="46627"/>
                  <a:pt x="40153" y="46293"/>
                  <a:pt x="40032" y="45989"/>
                </a:cubicBezTo>
                <a:cubicBezTo>
                  <a:pt x="39849" y="45685"/>
                  <a:pt x="39515" y="45564"/>
                  <a:pt x="39211" y="45685"/>
                </a:cubicBezTo>
                <a:close/>
                <a:moveTo>
                  <a:pt x="40488" y="48421"/>
                </a:moveTo>
                <a:cubicBezTo>
                  <a:pt x="40184" y="48573"/>
                  <a:pt x="40032" y="48907"/>
                  <a:pt x="40184" y="49211"/>
                </a:cubicBezTo>
                <a:cubicBezTo>
                  <a:pt x="40336" y="49515"/>
                  <a:pt x="40701" y="49637"/>
                  <a:pt x="41005" y="49485"/>
                </a:cubicBezTo>
                <a:cubicBezTo>
                  <a:pt x="41308" y="49333"/>
                  <a:pt x="41460" y="48998"/>
                  <a:pt x="41308" y="48694"/>
                </a:cubicBezTo>
                <a:cubicBezTo>
                  <a:pt x="41187" y="48421"/>
                  <a:pt x="40792" y="48299"/>
                  <a:pt x="40488" y="48421"/>
                </a:cubicBezTo>
                <a:close/>
                <a:moveTo>
                  <a:pt x="41795" y="51156"/>
                </a:moveTo>
                <a:cubicBezTo>
                  <a:pt x="41491" y="51308"/>
                  <a:pt x="41339" y="51643"/>
                  <a:pt x="41491" y="51947"/>
                </a:cubicBezTo>
                <a:cubicBezTo>
                  <a:pt x="41643" y="52251"/>
                  <a:pt x="41977" y="52372"/>
                  <a:pt x="42281" y="52220"/>
                </a:cubicBezTo>
                <a:cubicBezTo>
                  <a:pt x="42585" y="52068"/>
                  <a:pt x="42737" y="51703"/>
                  <a:pt x="42585" y="51430"/>
                </a:cubicBezTo>
                <a:cubicBezTo>
                  <a:pt x="42433" y="51126"/>
                  <a:pt x="42099" y="51004"/>
                  <a:pt x="41795" y="51156"/>
                </a:cubicBezTo>
                <a:close/>
                <a:moveTo>
                  <a:pt x="43436" y="54865"/>
                </a:moveTo>
                <a:cubicBezTo>
                  <a:pt x="43740" y="54713"/>
                  <a:pt x="43831" y="54348"/>
                  <a:pt x="43740" y="54074"/>
                </a:cubicBezTo>
                <a:cubicBezTo>
                  <a:pt x="43619" y="53770"/>
                  <a:pt x="43284" y="53710"/>
                  <a:pt x="42980" y="53862"/>
                </a:cubicBezTo>
                <a:cubicBezTo>
                  <a:pt x="42676" y="54014"/>
                  <a:pt x="42524" y="54378"/>
                  <a:pt x="42676" y="54652"/>
                </a:cubicBezTo>
                <a:cubicBezTo>
                  <a:pt x="42767" y="54925"/>
                  <a:pt x="43132" y="55017"/>
                  <a:pt x="43436" y="54865"/>
                </a:cubicBezTo>
                <a:close/>
                <a:moveTo>
                  <a:pt x="44378" y="57539"/>
                </a:moveTo>
                <a:cubicBezTo>
                  <a:pt x="44652" y="57387"/>
                  <a:pt x="44804" y="56992"/>
                  <a:pt x="44713" y="56688"/>
                </a:cubicBezTo>
                <a:cubicBezTo>
                  <a:pt x="44652" y="56384"/>
                  <a:pt x="44348" y="56293"/>
                  <a:pt x="44044" y="56445"/>
                </a:cubicBezTo>
                <a:cubicBezTo>
                  <a:pt x="43740" y="56597"/>
                  <a:pt x="43619" y="56962"/>
                  <a:pt x="43679" y="57235"/>
                </a:cubicBezTo>
                <a:cubicBezTo>
                  <a:pt x="43801" y="57570"/>
                  <a:pt x="44105" y="57691"/>
                  <a:pt x="44378" y="57539"/>
                </a:cubicBezTo>
                <a:close/>
                <a:moveTo>
                  <a:pt x="44530" y="60001"/>
                </a:moveTo>
                <a:cubicBezTo>
                  <a:pt x="44591" y="60305"/>
                  <a:pt x="44865" y="60427"/>
                  <a:pt x="45138" y="60275"/>
                </a:cubicBezTo>
                <a:cubicBezTo>
                  <a:pt x="45412" y="60123"/>
                  <a:pt x="45564" y="59728"/>
                  <a:pt x="45473" y="59424"/>
                </a:cubicBezTo>
                <a:cubicBezTo>
                  <a:pt x="45412" y="59120"/>
                  <a:pt x="45138" y="59029"/>
                  <a:pt x="44865" y="59181"/>
                </a:cubicBezTo>
                <a:cubicBezTo>
                  <a:pt x="44591" y="59363"/>
                  <a:pt x="44439" y="59698"/>
                  <a:pt x="44530" y="60001"/>
                </a:cubicBezTo>
                <a:close/>
                <a:moveTo>
                  <a:pt x="45138" y="62737"/>
                </a:moveTo>
                <a:cubicBezTo>
                  <a:pt x="45199" y="63041"/>
                  <a:pt x="45442" y="63163"/>
                  <a:pt x="45716" y="63011"/>
                </a:cubicBezTo>
                <a:cubicBezTo>
                  <a:pt x="45929" y="62859"/>
                  <a:pt x="46081" y="62494"/>
                  <a:pt x="46050" y="62220"/>
                </a:cubicBezTo>
                <a:cubicBezTo>
                  <a:pt x="46020" y="61916"/>
                  <a:pt x="45746" y="61795"/>
                  <a:pt x="45503" y="61947"/>
                </a:cubicBezTo>
                <a:cubicBezTo>
                  <a:pt x="45260" y="62099"/>
                  <a:pt x="45108" y="62433"/>
                  <a:pt x="45138" y="62737"/>
                </a:cubicBezTo>
                <a:close/>
                <a:moveTo>
                  <a:pt x="45716" y="65442"/>
                </a:moveTo>
                <a:cubicBezTo>
                  <a:pt x="45746" y="65746"/>
                  <a:pt x="46020" y="65868"/>
                  <a:pt x="46233" y="65716"/>
                </a:cubicBezTo>
                <a:cubicBezTo>
                  <a:pt x="46476" y="65533"/>
                  <a:pt x="46628" y="65199"/>
                  <a:pt x="46537" y="64895"/>
                </a:cubicBezTo>
                <a:cubicBezTo>
                  <a:pt x="46506" y="64591"/>
                  <a:pt x="46293" y="64500"/>
                  <a:pt x="46050" y="64652"/>
                </a:cubicBezTo>
                <a:cubicBezTo>
                  <a:pt x="45777" y="64804"/>
                  <a:pt x="45625" y="65138"/>
                  <a:pt x="45716" y="65442"/>
                </a:cubicBezTo>
                <a:close/>
                <a:moveTo>
                  <a:pt x="46992" y="67570"/>
                </a:moveTo>
                <a:cubicBezTo>
                  <a:pt x="46962" y="67266"/>
                  <a:pt x="46719" y="67144"/>
                  <a:pt x="46506" y="67296"/>
                </a:cubicBezTo>
                <a:cubicBezTo>
                  <a:pt x="46263" y="67448"/>
                  <a:pt x="46172" y="67783"/>
                  <a:pt x="46202" y="68087"/>
                </a:cubicBezTo>
                <a:cubicBezTo>
                  <a:pt x="46233" y="68360"/>
                  <a:pt x="46506" y="68482"/>
                  <a:pt x="46688" y="68360"/>
                </a:cubicBezTo>
                <a:cubicBezTo>
                  <a:pt x="46932" y="68208"/>
                  <a:pt x="47023" y="67874"/>
                  <a:pt x="46992" y="67570"/>
                </a:cubicBezTo>
                <a:close/>
                <a:moveTo>
                  <a:pt x="47479" y="70154"/>
                </a:moveTo>
                <a:cubicBezTo>
                  <a:pt x="47418" y="69880"/>
                  <a:pt x="47236" y="69758"/>
                  <a:pt x="46992" y="69910"/>
                </a:cubicBezTo>
                <a:cubicBezTo>
                  <a:pt x="46810" y="70062"/>
                  <a:pt x="46658" y="70427"/>
                  <a:pt x="46719" y="70670"/>
                </a:cubicBezTo>
                <a:cubicBezTo>
                  <a:pt x="46810" y="70944"/>
                  <a:pt x="47023" y="71065"/>
                  <a:pt x="47236" y="70913"/>
                </a:cubicBezTo>
                <a:cubicBezTo>
                  <a:pt x="47448" y="70761"/>
                  <a:pt x="47570" y="70427"/>
                  <a:pt x="47479" y="70154"/>
                </a:cubicBezTo>
                <a:close/>
                <a:moveTo>
                  <a:pt x="48147" y="72585"/>
                </a:moveTo>
                <a:cubicBezTo>
                  <a:pt x="48056" y="72312"/>
                  <a:pt x="47874" y="72251"/>
                  <a:pt x="47631" y="72342"/>
                </a:cubicBezTo>
                <a:cubicBezTo>
                  <a:pt x="47448" y="72494"/>
                  <a:pt x="47327" y="72798"/>
                  <a:pt x="47418" y="73072"/>
                </a:cubicBezTo>
                <a:cubicBezTo>
                  <a:pt x="47479" y="73345"/>
                  <a:pt x="47722" y="73406"/>
                  <a:pt x="47904" y="73254"/>
                </a:cubicBezTo>
                <a:cubicBezTo>
                  <a:pt x="48147" y="73132"/>
                  <a:pt x="48208" y="72859"/>
                  <a:pt x="48147" y="72585"/>
                </a:cubicBezTo>
                <a:close/>
                <a:moveTo>
                  <a:pt x="48907" y="75230"/>
                </a:moveTo>
                <a:cubicBezTo>
                  <a:pt x="48816" y="74926"/>
                  <a:pt x="48603" y="74774"/>
                  <a:pt x="48391" y="74926"/>
                </a:cubicBezTo>
                <a:cubicBezTo>
                  <a:pt x="48208" y="75078"/>
                  <a:pt x="48147" y="75412"/>
                  <a:pt x="48208" y="75746"/>
                </a:cubicBezTo>
                <a:cubicBezTo>
                  <a:pt x="48299" y="76050"/>
                  <a:pt x="48512" y="76172"/>
                  <a:pt x="48695" y="76050"/>
                </a:cubicBezTo>
                <a:cubicBezTo>
                  <a:pt x="48907" y="75929"/>
                  <a:pt x="48968" y="75534"/>
                  <a:pt x="48907" y="75230"/>
                </a:cubicBezTo>
                <a:close/>
                <a:moveTo>
                  <a:pt x="49515" y="78816"/>
                </a:moveTo>
                <a:cubicBezTo>
                  <a:pt x="49698" y="78664"/>
                  <a:pt x="49758" y="78330"/>
                  <a:pt x="49698" y="78026"/>
                </a:cubicBezTo>
                <a:cubicBezTo>
                  <a:pt x="49637" y="77692"/>
                  <a:pt x="49394" y="77600"/>
                  <a:pt x="49211" y="77692"/>
                </a:cubicBezTo>
                <a:cubicBezTo>
                  <a:pt x="48999" y="77844"/>
                  <a:pt x="48938" y="78208"/>
                  <a:pt x="48999" y="78512"/>
                </a:cubicBezTo>
                <a:cubicBezTo>
                  <a:pt x="49090" y="78816"/>
                  <a:pt x="49303" y="78968"/>
                  <a:pt x="49515" y="78816"/>
                </a:cubicBezTo>
                <a:close/>
                <a:moveTo>
                  <a:pt x="49971" y="80458"/>
                </a:moveTo>
                <a:cubicBezTo>
                  <a:pt x="49758" y="80610"/>
                  <a:pt x="49667" y="80944"/>
                  <a:pt x="49758" y="81248"/>
                </a:cubicBezTo>
                <a:cubicBezTo>
                  <a:pt x="49850" y="81552"/>
                  <a:pt x="50123" y="81674"/>
                  <a:pt x="50306" y="81522"/>
                </a:cubicBezTo>
                <a:cubicBezTo>
                  <a:pt x="50488" y="81370"/>
                  <a:pt x="50579" y="81005"/>
                  <a:pt x="50488" y="80701"/>
                </a:cubicBezTo>
                <a:cubicBezTo>
                  <a:pt x="50366" y="80458"/>
                  <a:pt x="50184" y="80336"/>
                  <a:pt x="49971" y="80458"/>
                </a:cubicBezTo>
                <a:close/>
                <a:moveTo>
                  <a:pt x="50792" y="83132"/>
                </a:moveTo>
                <a:cubicBezTo>
                  <a:pt x="50610" y="83284"/>
                  <a:pt x="50488" y="83649"/>
                  <a:pt x="50610" y="83953"/>
                </a:cubicBezTo>
                <a:cubicBezTo>
                  <a:pt x="50670" y="84257"/>
                  <a:pt x="50944" y="84348"/>
                  <a:pt x="51126" y="84196"/>
                </a:cubicBezTo>
                <a:cubicBezTo>
                  <a:pt x="51339" y="84044"/>
                  <a:pt x="51400" y="83710"/>
                  <a:pt x="51339" y="83406"/>
                </a:cubicBezTo>
                <a:cubicBezTo>
                  <a:pt x="51248" y="83132"/>
                  <a:pt x="51035" y="82981"/>
                  <a:pt x="50792" y="83132"/>
                </a:cubicBezTo>
                <a:close/>
                <a:moveTo>
                  <a:pt x="51704" y="85838"/>
                </a:moveTo>
                <a:cubicBezTo>
                  <a:pt x="51521" y="85990"/>
                  <a:pt x="51400" y="86324"/>
                  <a:pt x="51521" y="86628"/>
                </a:cubicBezTo>
                <a:cubicBezTo>
                  <a:pt x="51643" y="86932"/>
                  <a:pt x="51886" y="87054"/>
                  <a:pt x="52099" y="86902"/>
                </a:cubicBezTo>
                <a:cubicBezTo>
                  <a:pt x="52312" y="86750"/>
                  <a:pt x="52403" y="86415"/>
                  <a:pt x="52281" y="86111"/>
                </a:cubicBezTo>
                <a:cubicBezTo>
                  <a:pt x="52160" y="85807"/>
                  <a:pt x="51886" y="85686"/>
                  <a:pt x="51704" y="85838"/>
                </a:cubicBezTo>
                <a:close/>
                <a:moveTo>
                  <a:pt x="52646" y="88513"/>
                </a:moveTo>
                <a:cubicBezTo>
                  <a:pt x="52433" y="88664"/>
                  <a:pt x="52342" y="88999"/>
                  <a:pt x="52464" y="89303"/>
                </a:cubicBezTo>
                <a:cubicBezTo>
                  <a:pt x="52585" y="89607"/>
                  <a:pt x="52859" y="89728"/>
                  <a:pt x="53072" y="89576"/>
                </a:cubicBezTo>
                <a:cubicBezTo>
                  <a:pt x="53315" y="89424"/>
                  <a:pt x="53376" y="89060"/>
                  <a:pt x="53254" y="88756"/>
                </a:cubicBezTo>
                <a:cubicBezTo>
                  <a:pt x="53163" y="88452"/>
                  <a:pt x="52889" y="88330"/>
                  <a:pt x="52646" y="88513"/>
                </a:cubicBezTo>
                <a:close/>
                <a:moveTo>
                  <a:pt x="53771" y="91187"/>
                </a:moveTo>
                <a:cubicBezTo>
                  <a:pt x="53528" y="91339"/>
                  <a:pt x="53467" y="91704"/>
                  <a:pt x="53558" y="92008"/>
                </a:cubicBezTo>
                <a:cubicBezTo>
                  <a:pt x="53680" y="92312"/>
                  <a:pt x="53983" y="92403"/>
                  <a:pt x="54227" y="92251"/>
                </a:cubicBezTo>
                <a:cubicBezTo>
                  <a:pt x="54439" y="92099"/>
                  <a:pt x="54531" y="91765"/>
                  <a:pt x="54379" y="91461"/>
                </a:cubicBezTo>
                <a:cubicBezTo>
                  <a:pt x="54257" y="91187"/>
                  <a:pt x="53983" y="91096"/>
                  <a:pt x="53771" y="91187"/>
                </a:cubicBezTo>
                <a:close/>
                <a:moveTo>
                  <a:pt x="24013" y="25199"/>
                </a:moveTo>
                <a:cubicBezTo>
                  <a:pt x="24287" y="25077"/>
                  <a:pt x="24317" y="24803"/>
                  <a:pt x="24044" y="24591"/>
                </a:cubicBezTo>
                <a:cubicBezTo>
                  <a:pt x="23801" y="24378"/>
                  <a:pt x="23375" y="24287"/>
                  <a:pt x="23071" y="24408"/>
                </a:cubicBezTo>
                <a:cubicBezTo>
                  <a:pt x="22797" y="24530"/>
                  <a:pt x="22797" y="24773"/>
                  <a:pt x="23010" y="25016"/>
                </a:cubicBezTo>
                <a:cubicBezTo>
                  <a:pt x="23284" y="25199"/>
                  <a:pt x="23709" y="25320"/>
                  <a:pt x="24013" y="25199"/>
                </a:cubicBezTo>
                <a:close/>
                <a:moveTo>
                  <a:pt x="25077" y="26901"/>
                </a:moveTo>
                <a:cubicBezTo>
                  <a:pt x="25260" y="27083"/>
                  <a:pt x="25655" y="27174"/>
                  <a:pt x="25959" y="27083"/>
                </a:cubicBezTo>
                <a:cubicBezTo>
                  <a:pt x="26202" y="26992"/>
                  <a:pt x="26293" y="26749"/>
                  <a:pt x="26111" y="26566"/>
                </a:cubicBezTo>
                <a:cubicBezTo>
                  <a:pt x="25898" y="26384"/>
                  <a:pt x="25503" y="26262"/>
                  <a:pt x="25229" y="26384"/>
                </a:cubicBezTo>
                <a:cubicBezTo>
                  <a:pt x="24956" y="26445"/>
                  <a:pt x="24895" y="26688"/>
                  <a:pt x="25077" y="26901"/>
                </a:cubicBezTo>
                <a:close/>
                <a:moveTo>
                  <a:pt x="26627" y="28694"/>
                </a:moveTo>
                <a:cubicBezTo>
                  <a:pt x="26779" y="28876"/>
                  <a:pt x="27144" y="28968"/>
                  <a:pt x="27448" y="28876"/>
                </a:cubicBezTo>
                <a:cubicBezTo>
                  <a:pt x="27752" y="28816"/>
                  <a:pt x="27843" y="28542"/>
                  <a:pt x="27691" y="28360"/>
                </a:cubicBezTo>
                <a:cubicBezTo>
                  <a:pt x="27539" y="28177"/>
                  <a:pt x="27205" y="28086"/>
                  <a:pt x="26901" y="28177"/>
                </a:cubicBezTo>
                <a:cubicBezTo>
                  <a:pt x="26597" y="28268"/>
                  <a:pt x="26475" y="28512"/>
                  <a:pt x="26627" y="28694"/>
                </a:cubicBezTo>
                <a:close/>
                <a:moveTo>
                  <a:pt x="28147" y="30001"/>
                </a:moveTo>
                <a:cubicBezTo>
                  <a:pt x="27843" y="30092"/>
                  <a:pt x="27691" y="30335"/>
                  <a:pt x="27843" y="30518"/>
                </a:cubicBezTo>
                <a:cubicBezTo>
                  <a:pt x="27965" y="30700"/>
                  <a:pt x="28299" y="30791"/>
                  <a:pt x="28603" y="30700"/>
                </a:cubicBezTo>
                <a:cubicBezTo>
                  <a:pt x="28907" y="30609"/>
                  <a:pt x="29059" y="30366"/>
                  <a:pt x="28907" y="30183"/>
                </a:cubicBezTo>
                <a:cubicBezTo>
                  <a:pt x="28785" y="29940"/>
                  <a:pt x="28451" y="29879"/>
                  <a:pt x="28147" y="30001"/>
                </a:cubicBezTo>
                <a:close/>
                <a:moveTo>
                  <a:pt x="29181" y="31855"/>
                </a:moveTo>
                <a:cubicBezTo>
                  <a:pt x="28877" y="31977"/>
                  <a:pt x="28725" y="32190"/>
                  <a:pt x="28846" y="32402"/>
                </a:cubicBezTo>
                <a:cubicBezTo>
                  <a:pt x="28968" y="32645"/>
                  <a:pt x="29272" y="32737"/>
                  <a:pt x="29545" y="32615"/>
                </a:cubicBezTo>
                <a:cubicBezTo>
                  <a:pt x="29880" y="32493"/>
                  <a:pt x="30001" y="32250"/>
                  <a:pt x="29910" y="32038"/>
                </a:cubicBezTo>
                <a:cubicBezTo>
                  <a:pt x="29788" y="31825"/>
                  <a:pt x="29485" y="31734"/>
                  <a:pt x="29181" y="31855"/>
                </a:cubicBezTo>
                <a:close/>
                <a:moveTo>
                  <a:pt x="30457" y="34652"/>
                </a:moveTo>
                <a:cubicBezTo>
                  <a:pt x="30761" y="34530"/>
                  <a:pt x="30913" y="34287"/>
                  <a:pt x="30822" y="34044"/>
                </a:cubicBezTo>
                <a:cubicBezTo>
                  <a:pt x="30700" y="33831"/>
                  <a:pt x="30396" y="33709"/>
                  <a:pt x="30092" y="33831"/>
                </a:cubicBezTo>
                <a:cubicBezTo>
                  <a:pt x="29788" y="33952"/>
                  <a:pt x="29637" y="34196"/>
                  <a:pt x="29697" y="34439"/>
                </a:cubicBezTo>
                <a:cubicBezTo>
                  <a:pt x="29880" y="34652"/>
                  <a:pt x="30153" y="34773"/>
                  <a:pt x="30457" y="34652"/>
                </a:cubicBezTo>
                <a:close/>
                <a:moveTo>
                  <a:pt x="31491" y="36992"/>
                </a:moveTo>
                <a:cubicBezTo>
                  <a:pt x="31795" y="36870"/>
                  <a:pt x="31947" y="36566"/>
                  <a:pt x="31795" y="36293"/>
                </a:cubicBezTo>
                <a:cubicBezTo>
                  <a:pt x="31673" y="36019"/>
                  <a:pt x="31339" y="35898"/>
                  <a:pt x="31035" y="36019"/>
                </a:cubicBezTo>
                <a:cubicBezTo>
                  <a:pt x="30731" y="36141"/>
                  <a:pt x="30579" y="36445"/>
                  <a:pt x="30700" y="36718"/>
                </a:cubicBezTo>
                <a:cubicBezTo>
                  <a:pt x="30852" y="36992"/>
                  <a:pt x="31217" y="37083"/>
                  <a:pt x="31491" y="36992"/>
                </a:cubicBezTo>
                <a:close/>
                <a:moveTo>
                  <a:pt x="32828" y="39606"/>
                </a:moveTo>
                <a:cubicBezTo>
                  <a:pt x="33132" y="39484"/>
                  <a:pt x="33254" y="39150"/>
                  <a:pt x="33102" y="38846"/>
                </a:cubicBezTo>
                <a:cubicBezTo>
                  <a:pt x="32950" y="38542"/>
                  <a:pt x="32554" y="38390"/>
                  <a:pt x="32251" y="38512"/>
                </a:cubicBezTo>
                <a:cubicBezTo>
                  <a:pt x="31947" y="38603"/>
                  <a:pt x="31825" y="38937"/>
                  <a:pt x="31977" y="39272"/>
                </a:cubicBezTo>
                <a:cubicBezTo>
                  <a:pt x="32159" y="39606"/>
                  <a:pt x="32524" y="39728"/>
                  <a:pt x="32828" y="39606"/>
                </a:cubicBezTo>
                <a:close/>
                <a:moveTo>
                  <a:pt x="33679" y="41278"/>
                </a:moveTo>
                <a:cubicBezTo>
                  <a:pt x="33345" y="41399"/>
                  <a:pt x="33223" y="41734"/>
                  <a:pt x="33345" y="42038"/>
                </a:cubicBezTo>
                <a:cubicBezTo>
                  <a:pt x="33497" y="42342"/>
                  <a:pt x="33892" y="42494"/>
                  <a:pt x="34196" y="42372"/>
                </a:cubicBezTo>
                <a:cubicBezTo>
                  <a:pt x="34500" y="42250"/>
                  <a:pt x="34652" y="41916"/>
                  <a:pt x="34500" y="41612"/>
                </a:cubicBezTo>
                <a:cubicBezTo>
                  <a:pt x="34317" y="41308"/>
                  <a:pt x="33953" y="41156"/>
                  <a:pt x="33679" y="41278"/>
                </a:cubicBezTo>
                <a:close/>
                <a:moveTo>
                  <a:pt x="35533" y="45199"/>
                </a:moveTo>
                <a:cubicBezTo>
                  <a:pt x="35837" y="45077"/>
                  <a:pt x="35989" y="44743"/>
                  <a:pt x="35837" y="44439"/>
                </a:cubicBezTo>
                <a:cubicBezTo>
                  <a:pt x="35685" y="44135"/>
                  <a:pt x="35290" y="43983"/>
                  <a:pt x="34986" y="44074"/>
                </a:cubicBezTo>
                <a:cubicBezTo>
                  <a:pt x="34682" y="44196"/>
                  <a:pt x="34530" y="44530"/>
                  <a:pt x="34682" y="44834"/>
                </a:cubicBezTo>
                <a:cubicBezTo>
                  <a:pt x="34834" y="45138"/>
                  <a:pt x="35229" y="45290"/>
                  <a:pt x="35533" y="45199"/>
                </a:cubicBezTo>
                <a:close/>
                <a:moveTo>
                  <a:pt x="36840" y="47995"/>
                </a:moveTo>
                <a:cubicBezTo>
                  <a:pt x="37144" y="47874"/>
                  <a:pt x="37296" y="47509"/>
                  <a:pt x="37144" y="47205"/>
                </a:cubicBezTo>
                <a:cubicBezTo>
                  <a:pt x="36992" y="46901"/>
                  <a:pt x="36628" y="46749"/>
                  <a:pt x="36324" y="46901"/>
                </a:cubicBezTo>
                <a:cubicBezTo>
                  <a:pt x="36020" y="47023"/>
                  <a:pt x="35868" y="47387"/>
                  <a:pt x="36020" y="47691"/>
                </a:cubicBezTo>
                <a:cubicBezTo>
                  <a:pt x="36172" y="47965"/>
                  <a:pt x="36536" y="48117"/>
                  <a:pt x="36840" y="47995"/>
                </a:cubicBezTo>
                <a:close/>
                <a:moveTo>
                  <a:pt x="38147" y="50761"/>
                </a:moveTo>
                <a:cubicBezTo>
                  <a:pt x="38451" y="50609"/>
                  <a:pt x="38603" y="50275"/>
                  <a:pt x="38482" y="49971"/>
                </a:cubicBezTo>
                <a:cubicBezTo>
                  <a:pt x="38330" y="49667"/>
                  <a:pt x="37995" y="49515"/>
                  <a:pt x="37661" y="49667"/>
                </a:cubicBezTo>
                <a:cubicBezTo>
                  <a:pt x="37357" y="49819"/>
                  <a:pt x="37205" y="50153"/>
                  <a:pt x="37296" y="50457"/>
                </a:cubicBezTo>
                <a:cubicBezTo>
                  <a:pt x="37448" y="50761"/>
                  <a:pt x="37843" y="50913"/>
                  <a:pt x="38147" y="50761"/>
                </a:cubicBezTo>
                <a:close/>
                <a:moveTo>
                  <a:pt x="39394" y="53558"/>
                </a:moveTo>
                <a:cubicBezTo>
                  <a:pt x="39697" y="53406"/>
                  <a:pt x="39849" y="53041"/>
                  <a:pt x="39728" y="52737"/>
                </a:cubicBezTo>
                <a:cubicBezTo>
                  <a:pt x="39576" y="52433"/>
                  <a:pt x="39242" y="52342"/>
                  <a:pt x="38907" y="52433"/>
                </a:cubicBezTo>
                <a:cubicBezTo>
                  <a:pt x="38603" y="52585"/>
                  <a:pt x="38451" y="52950"/>
                  <a:pt x="38573" y="53254"/>
                </a:cubicBezTo>
                <a:cubicBezTo>
                  <a:pt x="38725" y="53588"/>
                  <a:pt x="39090" y="53710"/>
                  <a:pt x="39394" y="53558"/>
                </a:cubicBezTo>
                <a:close/>
                <a:moveTo>
                  <a:pt x="40609" y="56293"/>
                </a:moveTo>
                <a:cubicBezTo>
                  <a:pt x="40913" y="56141"/>
                  <a:pt x="41065" y="55776"/>
                  <a:pt x="40944" y="55473"/>
                </a:cubicBezTo>
                <a:cubicBezTo>
                  <a:pt x="40853" y="55169"/>
                  <a:pt x="40457" y="55077"/>
                  <a:pt x="40153" y="55229"/>
                </a:cubicBezTo>
                <a:cubicBezTo>
                  <a:pt x="39849" y="55381"/>
                  <a:pt x="39697" y="55716"/>
                  <a:pt x="39819" y="56020"/>
                </a:cubicBezTo>
                <a:cubicBezTo>
                  <a:pt x="39941" y="56293"/>
                  <a:pt x="40305" y="56384"/>
                  <a:pt x="40609" y="56293"/>
                </a:cubicBezTo>
                <a:close/>
                <a:moveTo>
                  <a:pt x="41764" y="58938"/>
                </a:moveTo>
                <a:cubicBezTo>
                  <a:pt x="42068" y="58786"/>
                  <a:pt x="42220" y="58451"/>
                  <a:pt x="42099" y="58147"/>
                </a:cubicBezTo>
                <a:cubicBezTo>
                  <a:pt x="41977" y="57843"/>
                  <a:pt x="41643" y="57722"/>
                  <a:pt x="41339" y="57874"/>
                </a:cubicBezTo>
                <a:cubicBezTo>
                  <a:pt x="41035" y="58026"/>
                  <a:pt x="40883" y="58360"/>
                  <a:pt x="41005" y="58664"/>
                </a:cubicBezTo>
                <a:cubicBezTo>
                  <a:pt x="41096" y="58938"/>
                  <a:pt x="41460" y="59090"/>
                  <a:pt x="41764" y="58938"/>
                </a:cubicBezTo>
                <a:close/>
                <a:moveTo>
                  <a:pt x="41947" y="61369"/>
                </a:moveTo>
                <a:cubicBezTo>
                  <a:pt x="42008" y="61673"/>
                  <a:pt x="42372" y="61795"/>
                  <a:pt x="42615" y="61643"/>
                </a:cubicBezTo>
                <a:cubicBezTo>
                  <a:pt x="42950" y="61491"/>
                  <a:pt x="43071" y="61156"/>
                  <a:pt x="43011" y="60853"/>
                </a:cubicBezTo>
                <a:cubicBezTo>
                  <a:pt x="42950" y="60549"/>
                  <a:pt x="42615" y="60427"/>
                  <a:pt x="42312" y="60579"/>
                </a:cubicBezTo>
                <a:cubicBezTo>
                  <a:pt x="42008" y="60731"/>
                  <a:pt x="41825" y="61065"/>
                  <a:pt x="41947" y="61369"/>
                </a:cubicBezTo>
                <a:close/>
                <a:moveTo>
                  <a:pt x="42676" y="64074"/>
                </a:moveTo>
                <a:cubicBezTo>
                  <a:pt x="42737" y="64378"/>
                  <a:pt x="43041" y="64500"/>
                  <a:pt x="43315" y="64348"/>
                </a:cubicBezTo>
                <a:cubicBezTo>
                  <a:pt x="43588" y="64196"/>
                  <a:pt x="43771" y="63831"/>
                  <a:pt x="43679" y="63527"/>
                </a:cubicBezTo>
                <a:cubicBezTo>
                  <a:pt x="43619" y="63223"/>
                  <a:pt x="43345" y="63132"/>
                  <a:pt x="43041" y="63284"/>
                </a:cubicBezTo>
                <a:cubicBezTo>
                  <a:pt x="42767" y="63436"/>
                  <a:pt x="42585" y="63771"/>
                  <a:pt x="42676" y="64074"/>
                </a:cubicBezTo>
                <a:close/>
                <a:moveTo>
                  <a:pt x="43315" y="66780"/>
                </a:moveTo>
                <a:cubicBezTo>
                  <a:pt x="43375" y="67084"/>
                  <a:pt x="43649" y="67175"/>
                  <a:pt x="43922" y="67023"/>
                </a:cubicBezTo>
                <a:cubicBezTo>
                  <a:pt x="44196" y="66871"/>
                  <a:pt x="44378" y="66537"/>
                  <a:pt x="44287" y="66233"/>
                </a:cubicBezTo>
                <a:cubicBezTo>
                  <a:pt x="44226" y="65929"/>
                  <a:pt x="43953" y="65807"/>
                  <a:pt x="43679" y="65959"/>
                </a:cubicBezTo>
                <a:cubicBezTo>
                  <a:pt x="43436" y="66111"/>
                  <a:pt x="43223" y="66506"/>
                  <a:pt x="43315" y="66780"/>
                </a:cubicBezTo>
                <a:close/>
                <a:moveTo>
                  <a:pt x="44865" y="68907"/>
                </a:moveTo>
                <a:cubicBezTo>
                  <a:pt x="44804" y="68634"/>
                  <a:pt x="44530" y="68512"/>
                  <a:pt x="44257" y="68634"/>
                </a:cubicBezTo>
                <a:cubicBezTo>
                  <a:pt x="43983" y="68786"/>
                  <a:pt x="43801" y="69120"/>
                  <a:pt x="43892" y="69424"/>
                </a:cubicBezTo>
                <a:cubicBezTo>
                  <a:pt x="43953" y="69728"/>
                  <a:pt x="44226" y="69819"/>
                  <a:pt x="44500" y="69667"/>
                </a:cubicBezTo>
                <a:cubicBezTo>
                  <a:pt x="44743" y="69546"/>
                  <a:pt x="44895" y="69211"/>
                  <a:pt x="44865" y="68907"/>
                </a:cubicBezTo>
                <a:close/>
                <a:moveTo>
                  <a:pt x="45473" y="71430"/>
                </a:moveTo>
                <a:cubicBezTo>
                  <a:pt x="45412" y="71187"/>
                  <a:pt x="45138" y="71065"/>
                  <a:pt x="44865" y="71217"/>
                </a:cubicBezTo>
                <a:cubicBezTo>
                  <a:pt x="44591" y="71369"/>
                  <a:pt x="44409" y="71704"/>
                  <a:pt x="44500" y="71977"/>
                </a:cubicBezTo>
                <a:cubicBezTo>
                  <a:pt x="44561" y="72220"/>
                  <a:pt x="44865" y="72342"/>
                  <a:pt x="45138" y="72190"/>
                </a:cubicBezTo>
                <a:cubicBezTo>
                  <a:pt x="45412" y="72038"/>
                  <a:pt x="45564" y="71734"/>
                  <a:pt x="45473" y="71430"/>
                </a:cubicBezTo>
                <a:close/>
                <a:moveTo>
                  <a:pt x="46172" y="73862"/>
                </a:moveTo>
                <a:cubicBezTo>
                  <a:pt x="46081" y="73619"/>
                  <a:pt x="45807" y="73527"/>
                  <a:pt x="45564" y="73679"/>
                </a:cubicBezTo>
                <a:cubicBezTo>
                  <a:pt x="45290" y="73831"/>
                  <a:pt x="45138" y="74166"/>
                  <a:pt x="45199" y="74409"/>
                </a:cubicBezTo>
                <a:cubicBezTo>
                  <a:pt x="45290" y="74652"/>
                  <a:pt x="45594" y="74743"/>
                  <a:pt x="45868" y="74591"/>
                </a:cubicBezTo>
                <a:cubicBezTo>
                  <a:pt x="46111" y="74439"/>
                  <a:pt x="46263" y="74135"/>
                  <a:pt x="46172" y="73862"/>
                </a:cubicBezTo>
                <a:close/>
                <a:moveTo>
                  <a:pt x="46992" y="76537"/>
                </a:moveTo>
                <a:cubicBezTo>
                  <a:pt x="46932" y="76233"/>
                  <a:pt x="46658" y="76081"/>
                  <a:pt x="46385" y="76233"/>
                </a:cubicBezTo>
                <a:cubicBezTo>
                  <a:pt x="46111" y="76385"/>
                  <a:pt x="45959" y="76749"/>
                  <a:pt x="46050" y="77053"/>
                </a:cubicBezTo>
                <a:cubicBezTo>
                  <a:pt x="46111" y="77357"/>
                  <a:pt x="46415" y="77479"/>
                  <a:pt x="46688" y="77327"/>
                </a:cubicBezTo>
                <a:cubicBezTo>
                  <a:pt x="46962" y="77175"/>
                  <a:pt x="47084" y="76841"/>
                  <a:pt x="46992" y="76537"/>
                </a:cubicBezTo>
                <a:close/>
                <a:moveTo>
                  <a:pt x="47448" y="80093"/>
                </a:moveTo>
                <a:cubicBezTo>
                  <a:pt x="47722" y="79941"/>
                  <a:pt x="47844" y="79607"/>
                  <a:pt x="47752" y="79303"/>
                </a:cubicBezTo>
                <a:cubicBezTo>
                  <a:pt x="47692" y="78999"/>
                  <a:pt x="47418" y="78877"/>
                  <a:pt x="47144" y="79029"/>
                </a:cubicBezTo>
                <a:cubicBezTo>
                  <a:pt x="46901" y="79181"/>
                  <a:pt x="46749" y="79546"/>
                  <a:pt x="46810" y="79850"/>
                </a:cubicBezTo>
                <a:cubicBezTo>
                  <a:pt x="46932" y="80093"/>
                  <a:pt x="47236" y="80245"/>
                  <a:pt x="47448" y="80093"/>
                </a:cubicBezTo>
                <a:close/>
                <a:moveTo>
                  <a:pt x="47935" y="81734"/>
                </a:moveTo>
                <a:cubicBezTo>
                  <a:pt x="47692" y="81886"/>
                  <a:pt x="47540" y="82221"/>
                  <a:pt x="47631" y="82525"/>
                </a:cubicBezTo>
                <a:cubicBezTo>
                  <a:pt x="47722" y="82829"/>
                  <a:pt x="48026" y="82950"/>
                  <a:pt x="48299" y="82798"/>
                </a:cubicBezTo>
                <a:cubicBezTo>
                  <a:pt x="48543" y="82646"/>
                  <a:pt x="48664" y="82312"/>
                  <a:pt x="48603" y="82008"/>
                </a:cubicBezTo>
                <a:cubicBezTo>
                  <a:pt x="48451" y="81734"/>
                  <a:pt x="48208" y="81582"/>
                  <a:pt x="47935" y="81734"/>
                </a:cubicBezTo>
                <a:close/>
                <a:moveTo>
                  <a:pt x="48755" y="84440"/>
                </a:moveTo>
                <a:cubicBezTo>
                  <a:pt x="48482" y="84591"/>
                  <a:pt x="48330" y="84926"/>
                  <a:pt x="48451" y="85230"/>
                </a:cubicBezTo>
                <a:cubicBezTo>
                  <a:pt x="48512" y="85534"/>
                  <a:pt x="48816" y="85655"/>
                  <a:pt x="49090" y="85503"/>
                </a:cubicBezTo>
                <a:cubicBezTo>
                  <a:pt x="49363" y="85351"/>
                  <a:pt x="49455" y="85017"/>
                  <a:pt x="49394" y="84713"/>
                </a:cubicBezTo>
                <a:cubicBezTo>
                  <a:pt x="49272" y="84440"/>
                  <a:pt x="48999" y="84288"/>
                  <a:pt x="48755" y="84440"/>
                </a:cubicBezTo>
                <a:close/>
                <a:moveTo>
                  <a:pt x="49576" y="87084"/>
                </a:moveTo>
                <a:cubicBezTo>
                  <a:pt x="49303" y="87236"/>
                  <a:pt x="49211" y="87601"/>
                  <a:pt x="49272" y="87905"/>
                </a:cubicBezTo>
                <a:cubicBezTo>
                  <a:pt x="49394" y="88209"/>
                  <a:pt x="49698" y="88300"/>
                  <a:pt x="49910" y="88148"/>
                </a:cubicBezTo>
                <a:cubicBezTo>
                  <a:pt x="50184" y="87996"/>
                  <a:pt x="50306" y="87661"/>
                  <a:pt x="50184" y="87357"/>
                </a:cubicBezTo>
                <a:cubicBezTo>
                  <a:pt x="50123" y="87084"/>
                  <a:pt x="49850" y="86993"/>
                  <a:pt x="49576" y="87084"/>
                </a:cubicBezTo>
                <a:close/>
                <a:moveTo>
                  <a:pt x="50518" y="89789"/>
                </a:moveTo>
                <a:cubicBezTo>
                  <a:pt x="50275" y="89941"/>
                  <a:pt x="50154" y="90275"/>
                  <a:pt x="50275" y="90549"/>
                </a:cubicBezTo>
                <a:cubicBezTo>
                  <a:pt x="50397" y="90853"/>
                  <a:pt x="50670" y="90975"/>
                  <a:pt x="50944" y="90823"/>
                </a:cubicBezTo>
                <a:cubicBezTo>
                  <a:pt x="51217" y="90671"/>
                  <a:pt x="51339" y="90306"/>
                  <a:pt x="51217" y="90002"/>
                </a:cubicBezTo>
                <a:cubicBezTo>
                  <a:pt x="51065" y="89789"/>
                  <a:pt x="50792" y="89637"/>
                  <a:pt x="50518" y="89789"/>
                </a:cubicBezTo>
                <a:close/>
                <a:moveTo>
                  <a:pt x="51582" y="92494"/>
                </a:moveTo>
                <a:cubicBezTo>
                  <a:pt x="51339" y="92646"/>
                  <a:pt x="51217" y="92981"/>
                  <a:pt x="51369" y="93285"/>
                </a:cubicBezTo>
                <a:cubicBezTo>
                  <a:pt x="51491" y="93589"/>
                  <a:pt x="51825" y="93710"/>
                  <a:pt x="52069" y="93589"/>
                </a:cubicBezTo>
                <a:cubicBezTo>
                  <a:pt x="52312" y="93437"/>
                  <a:pt x="52403" y="93102"/>
                  <a:pt x="52281" y="92798"/>
                </a:cubicBezTo>
                <a:cubicBezTo>
                  <a:pt x="52129" y="92494"/>
                  <a:pt x="51825" y="92342"/>
                  <a:pt x="51582" y="92494"/>
                </a:cubicBezTo>
                <a:close/>
                <a:moveTo>
                  <a:pt x="21308" y="26232"/>
                </a:moveTo>
                <a:cubicBezTo>
                  <a:pt x="21612" y="26110"/>
                  <a:pt x="21703" y="25837"/>
                  <a:pt x="21430" y="25654"/>
                </a:cubicBezTo>
                <a:cubicBezTo>
                  <a:pt x="21156" y="25472"/>
                  <a:pt x="20700" y="25381"/>
                  <a:pt x="20396" y="25502"/>
                </a:cubicBezTo>
                <a:cubicBezTo>
                  <a:pt x="20092" y="25624"/>
                  <a:pt x="20062" y="25898"/>
                  <a:pt x="20305" y="26080"/>
                </a:cubicBezTo>
                <a:cubicBezTo>
                  <a:pt x="20548" y="26262"/>
                  <a:pt x="20974" y="26323"/>
                  <a:pt x="21308" y="26232"/>
                </a:cubicBezTo>
                <a:close/>
                <a:moveTo>
                  <a:pt x="22281" y="27813"/>
                </a:moveTo>
                <a:cubicBezTo>
                  <a:pt x="22463" y="28025"/>
                  <a:pt x="22889" y="28086"/>
                  <a:pt x="23162" y="27965"/>
                </a:cubicBezTo>
                <a:cubicBezTo>
                  <a:pt x="23466" y="27843"/>
                  <a:pt x="23588" y="27630"/>
                  <a:pt x="23405" y="27448"/>
                </a:cubicBezTo>
                <a:cubicBezTo>
                  <a:pt x="23223" y="27265"/>
                  <a:pt x="22797" y="27174"/>
                  <a:pt x="22494" y="27296"/>
                </a:cubicBezTo>
                <a:cubicBezTo>
                  <a:pt x="22190" y="27417"/>
                  <a:pt x="22068" y="27630"/>
                  <a:pt x="22281" y="27813"/>
                </a:cubicBezTo>
                <a:close/>
                <a:moveTo>
                  <a:pt x="23801" y="29606"/>
                </a:moveTo>
                <a:cubicBezTo>
                  <a:pt x="23922" y="29788"/>
                  <a:pt x="24317" y="29879"/>
                  <a:pt x="24621" y="29788"/>
                </a:cubicBezTo>
                <a:cubicBezTo>
                  <a:pt x="24925" y="29697"/>
                  <a:pt x="25077" y="29454"/>
                  <a:pt x="24925" y="29272"/>
                </a:cubicBezTo>
                <a:cubicBezTo>
                  <a:pt x="24773" y="29089"/>
                  <a:pt x="24408" y="28998"/>
                  <a:pt x="24104" y="29089"/>
                </a:cubicBezTo>
                <a:cubicBezTo>
                  <a:pt x="23801" y="29150"/>
                  <a:pt x="23618" y="29424"/>
                  <a:pt x="23801" y="29606"/>
                </a:cubicBezTo>
                <a:close/>
                <a:moveTo>
                  <a:pt x="25351" y="30852"/>
                </a:moveTo>
                <a:cubicBezTo>
                  <a:pt x="24986" y="30974"/>
                  <a:pt x="24834" y="31217"/>
                  <a:pt x="24956" y="31399"/>
                </a:cubicBezTo>
                <a:cubicBezTo>
                  <a:pt x="25077" y="31582"/>
                  <a:pt x="25412" y="31703"/>
                  <a:pt x="25746" y="31582"/>
                </a:cubicBezTo>
                <a:cubicBezTo>
                  <a:pt x="26111" y="31460"/>
                  <a:pt x="26263" y="31247"/>
                  <a:pt x="26141" y="31065"/>
                </a:cubicBezTo>
                <a:cubicBezTo>
                  <a:pt x="26019" y="30852"/>
                  <a:pt x="25655" y="30791"/>
                  <a:pt x="25351" y="30852"/>
                </a:cubicBezTo>
                <a:close/>
                <a:moveTo>
                  <a:pt x="26323" y="32767"/>
                </a:moveTo>
                <a:cubicBezTo>
                  <a:pt x="25989" y="32889"/>
                  <a:pt x="25837" y="33132"/>
                  <a:pt x="25898" y="33345"/>
                </a:cubicBezTo>
                <a:cubicBezTo>
                  <a:pt x="26019" y="33557"/>
                  <a:pt x="26354" y="33648"/>
                  <a:pt x="26658" y="33527"/>
                </a:cubicBezTo>
                <a:cubicBezTo>
                  <a:pt x="27022" y="33405"/>
                  <a:pt x="27174" y="33132"/>
                  <a:pt x="27083" y="32919"/>
                </a:cubicBezTo>
                <a:cubicBezTo>
                  <a:pt x="27022" y="32767"/>
                  <a:pt x="26658" y="32645"/>
                  <a:pt x="26323" y="32767"/>
                </a:cubicBezTo>
                <a:close/>
                <a:moveTo>
                  <a:pt x="27630" y="35685"/>
                </a:moveTo>
                <a:cubicBezTo>
                  <a:pt x="27965" y="35563"/>
                  <a:pt x="28117" y="35259"/>
                  <a:pt x="27995" y="35047"/>
                </a:cubicBezTo>
                <a:cubicBezTo>
                  <a:pt x="27874" y="34804"/>
                  <a:pt x="27539" y="34712"/>
                  <a:pt x="27235" y="34804"/>
                </a:cubicBezTo>
                <a:cubicBezTo>
                  <a:pt x="26901" y="34925"/>
                  <a:pt x="26749" y="35199"/>
                  <a:pt x="26810" y="35472"/>
                </a:cubicBezTo>
                <a:cubicBezTo>
                  <a:pt x="26962" y="35685"/>
                  <a:pt x="27326" y="35807"/>
                  <a:pt x="27630" y="35685"/>
                </a:cubicBezTo>
                <a:close/>
                <a:moveTo>
                  <a:pt x="28694" y="38086"/>
                </a:moveTo>
                <a:cubicBezTo>
                  <a:pt x="28998" y="37965"/>
                  <a:pt x="29150" y="37630"/>
                  <a:pt x="29029" y="37357"/>
                </a:cubicBezTo>
                <a:cubicBezTo>
                  <a:pt x="28907" y="37083"/>
                  <a:pt x="28573" y="36992"/>
                  <a:pt x="28238" y="37083"/>
                </a:cubicBezTo>
                <a:cubicBezTo>
                  <a:pt x="27934" y="37205"/>
                  <a:pt x="27722" y="37509"/>
                  <a:pt x="27843" y="37782"/>
                </a:cubicBezTo>
                <a:cubicBezTo>
                  <a:pt x="27995" y="38056"/>
                  <a:pt x="28360" y="38208"/>
                  <a:pt x="28694" y="38086"/>
                </a:cubicBezTo>
                <a:close/>
                <a:moveTo>
                  <a:pt x="29940" y="40700"/>
                </a:moveTo>
                <a:cubicBezTo>
                  <a:pt x="30244" y="40579"/>
                  <a:pt x="30396" y="40244"/>
                  <a:pt x="30244" y="39940"/>
                </a:cubicBezTo>
                <a:cubicBezTo>
                  <a:pt x="30092" y="39636"/>
                  <a:pt x="29728" y="39515"/>
                  <a:pt x="29424" y="39636"/>
                </a:cubicBezTo>
                <a:cubicBezTo>
                  <a:pt x="29120" y="39758"/>
                  <a:pt x="28968" y="40092"/>
                  <a:pt x="29059" y="40396"/>
                </a:cubicBezTo>
                <a:cubicBezTo>
                  <a:pt x="29241" y="40670"/>
                  <a:pt x="29637" y="40822"/>
                  <a:pt x="29940" y="40700"/>
                </a:cubicBezTo>
                <a:close/>
                <a:moveTo>
                  <a:pt x="31278" y="43466"/>
                </a:moveTo>
                <a:cubicBezTo>
                  <a:pt x="31612" y="43375"/>
                  <a:pt x="31764" y="43010"/>
                  <a:pt x="31612" y="42706"/>
                </a:cubicBezTo>
                <a:cubicBezTo>
                  <a:pt x="31460" y="42402"/>
                  <a:pt x="31065" y="42250"/>
                  <a:pt x="30761" y="42372"/>
                </a:cubicBezTo>
                <a:cubicBezTo>
                  <a:pt x="30427" y="42494"/>
                  <a:pt x="30275" y="42828"/>
                  <a:pt x="30427" y="43132"/>
                </a:cubicBezTo>
                <a:cubicBezTo>
                  <a:pt x="30548" y="43436"/>
                  <a:pt x="30913" y="43588"/>
                  <a:pt x="31278" y="43466"/>
                </a:cubicBezTo>
                <a:close/>
                <a:moveTo>
                  <a:pt x="32554" y="46293"/>
                </a:moveTo>
                <a:cubicBezTo>
                  <a:pt x="32889" y="46171"/>
                  <a:pt x="33041" y="45837"/>
                  <a:pt x="32889" y="45503"/>
                </a:cubicBezTo>
                <a:cubicBezTo>
                  <a:pt x="32737" y="45199"/>
                  <a:pt x="32372" y="45047"/>
                  <a:pt x="32038" y="45138"/>
                </a:cubicBezTo>
                <a:cubicBezTo>
                  <a:pt x="31673" y="45260"/>
                  <a:pt x="31521" y="45594"/>
                  <a:pt x="31673" y="45959"/>
                </a:cubicBezTo>
                <a:cubicBezTo>
                  <a:pt x="31825" y="46263"/>
                  <a:pt x="32220" y="46415"/>
                  <a:pt x="32554" y="46293"/>
                </a:cubicBezTo>
                <a:close/>
                <a:moveTo>
                  <a:pt x="33862" y="49150"/>
                </a:moveTo>
                <a:cubicBezTo>
                  <a:pt x="34196" y="49029"/>
                  <a:pt x="34348" y="48634"/>
                  <a:pt x="34196" y="48330"/>
                </a:cubicBezTo>
                <a:cubicBezTo>
                  <a:pt x="34044" y="48026"/>
                  <a:pt x="33679" y="47874"/>
                  <a:pt x="33314" y="47995"/>
                </a:cubicBezTo>
                <a:cubicBezTo>
                  <a:pt x="32980" y="48117"/>
                  <a:pt x="32828" y="48482"/>
                  <a:pt x="32980" y="48785"/>
                </a:cubicBezTo>
                <a:cubicBezTo>
                  <a:pt x="33132" y="49150"/>
                  <a:pt x="33497" y="49302"/>
                  <a:pt x="33862" y="49150"/>
                </a:cubicBezTo>
                <a:close/>
                <a:moveTo>
                  <a:pt x="35138" y="51977"/>
                </a:moveTo>
                <a:cubicBezTo>
                  <a:pt x="35472" y="51855"/>
                  <a:pt x="35624" y="51491"/>
                  <a:pt x="35472" y="51187"/>
                </a:cubicBezTo>
                <a:cubicBezTo>
                  <a:pt x="35321" y="50883"/>
                  <a:pt x="34956" y="50731"/>
                  <a:pt x="34621" y="50852"/>
                </a:cubicBezTo>
                <a:cubicBezTo>
                  <a:pt x="34287" y="50974"/>
                  <a:pt x="34105" y="51339"/>
                  <a:pt x="34287" y="51643"/>
                </a:cubicBezTo>
                <a:cubicBezTo>
                  <a:pt x="34439" y="51977"/>
                  <a:pt x="34804" y="52129"/>
                  <a:pt x="35138" y="51977"/>
                </a:cubicBezTo>
                <a:close/>
                <a:moveTo>
                  <a:pt x="36384" y="54804"/>
                </a:moveTo>
                <a:cubicBezTo>
                  <a:pt x="36749" y="54682"/>
                  <a:pt x="36901" y="54317"/>
                  <a:pt x="36749" y="54014"/>
                </a:cubicBezTo>
                <a:cubicBezTo>
                  <a:pt x="36597" y="53710"/>
                  <a:pt x="36202" y="53558"/>
                  <a:pt x="35898" y="53710"/>
                </a:cubicBezTo>
                <a:cubicBezTo>
                  <a:pt x="35564" y="53801"/>
                  <a:pt x="35412" y="54196"/>
                  <a:pt x="35564" y="54500"/>
                </a:cubicBezTo>
                <a:cubicBezTo>
                  <a:pt x="35685" y="54804"/>
                  <a:pt x="36080" y="54956"/>
                  <a:pt x="36384" y="54804"/>
                </a:cubicBezTo>
                <a:close/>
                <a:moveTo>
                  <a:pt x="37691" y="57539"/>
                </a:moveTo>
                <a:cubicBezTo>
                  <a:pt x="38026" y="57418"/>
                  <a:pt x="38178" y="57053"/>
                  <a:pt x="38026" y="56780"/>
                </a:cubicBezTo>
                <a:cubicBezTo>
                  <a:pt x="37874" y="56476"/>
                  <a:pt x="37509" y="56354"/>
                  <a:pt x="37205" y="56476"/>
                </a:cubicBezTo>
                <a:cubicBezTo>
                  <a:pt x="36840" y="56597"/>
                  <a:pt x="36688" y="56962"/>
                  <a:pt x="36840" y="57235"/>
                </a:cubicBezTo>
                <a:cubicBezTo>
                  <a:pt x="36962" y="57539"/>
                  <a:pt x="37357" y="57691"/>
                  <a:pt x="37691" y="57539"/>
                </a:cubicBezTo>
                <a:close/>
                <a:moveTo>
                  <a:pt x="38877" y="60245"/>
                </a:moveTo>
                <a:cubicBezTo>
                  <a:pt x="39181" y="60093"/>
                  <a:pt x="39363" y="59728"/>
                  <a:pt x="39242" y="59485"/>
                </a:cubicBezTo>
                <a:cubicBezTo>
                  <a:pt x="39120" y="59181"/>
                  <a:pt x="38755" y="59059"/>
                  <a:pt x="38451" y="59211"/>
                </a:cubicBezTo>
                <a:cubicBezTo>
                  <a:pt x="38117" y="59333"/>
                  <a:pt x="37965" y="59667"/>
                  <a:pt x="38117" y="59971"/>
                </a:cubicBezTo>
                <a:cubicBezTo>
                  <a:pt x="38178" y="60245"/>
                  <a:pt x="38573" y="60336"/>
                  <a:pt x="38877" y="60245"/>
                </a:cubicBezTo>
                <a:close/>
                <a:moveTo>
                  <a:pt x="39059" y="62615"/>
                </a:moveTo>
                <a:cubicBezTo>
                  <a:pt x="39120" y="62919"/>
                  <a:pt x="39485" y="63041"/>
                  <a:pt x="39819" y="62919"/>
                </a:cubicBezTo>
                <a:cubicBezTo>
                  <a:pt x="40153" y="62767"/>
                  <a:pt x="40305" y="62433"/>
                  <a:pt x="40245" y="62129"/>
                </a:cubicBezTo>
                <a:cubicBezTo>
                  <a:pt x="40153" y="61825"/>
                  <a:pt x="39819" y="61704"/>
                  <a:pt x="39485" y="61825"/>
                </a:cubicBezTo>
                <a:cubicBezTo>
                  <a:pt x="39120" y="61977"/>
                  <a:pt x="38938" y="62372"/>
                  <a:pt x="39059" y="62615"/>
                </a:cubicBezTo>
                <a:close/>
                <a:moveTo>
                  <a:pt x="39789" y="65412"/>
                </a:moveTo>
                <a:cubicBezTo>
                  <a:pt x="39849" y="65716"/>
                  <a:pt x="40184" y="65807"/>
                  <a:pt x="40488" y="65716"/>
                </a:cubicBezTo>
                <a:cubicBezTo>
                  <a:pt x="40853" y="65564"/>
                  <a:pt x="41035" y="65199"/>
                  <a:pt x="40944" y="64895"/>
                </a:cubicBezTo>
                <a:cubicBezTo>
                  <a:pt x="40883" y="64591"/>
                  <a:pt x="40579" y="64500"/>
                  <a:pt x="40245" y="64652"/>
                </a:cubicBezTo>
                <a:cubicBezTo>
                  <a:pt x="39941" y="64743"/>
                  <a:pt x="39697" y="65108"/>
                  <a:pt x="39789" y="65412"/>
                </a:cubicBezTo>
                <a:close/>
                <a:moveTo>
                  <a:pt x="40397" y="68147"/>
                </a:moveTo>
                <a:cubicBezTo>
                  <a:pt x="40457" y="68451"/>
                  <a:pt x="40761" y="68543"/>
                  <a:pt x="41096" y="68391"/>
                </a:cubicBezTo>
                <a:cubicBezTo>
                  <a:pt x="41460" y="68239"/>
                  <a:pt x="41673" y="67904"/>
                  <a:pt x="41612" y="67600"/>
                </a:cubicBezTo>
                <a:cubicBezTo>
                  <a:pt x="41521" y="67296"/>
                  <a:pt x="41217" y="67175"/>
                  <a:pt x="40883" y="67327"/>
                </a:cubicBezTo>
                <a:cubicBezTo>
                  <a:pt x="40549" y="67479"/>
                  <a:pt x="40305" y="67844"/>
                  <a:pt x="40397" y="68147"/>
                </a:cubicBezTo>
                <a:close/>
                <a:moveTo>
                  <a:pt x="42160" y="70275"/>
                </a:moveTo>
                <a:cubicBezTo>
                  <a:pt x="42099" y="69971"/>
                  <a:pt x="41795" y="69850"/>
                  <a:pt x="41460" y="70002"/>
                </a:cubicBezTo>
                <a:cubicBezTo>
                  <a:pt x="41096" y="70154"/>
                  <a:pt x="40853" y="70488"/>
                  <a:pt x="40913" y="70792"/>
                </a:cubicBezTo>
                <a:cubicBezTo>
                  <a:pt x="41005" y="71096"/>
                  <a:pt x="41339" y="71187"/>
                  <a:pt x="41673" y="71035"/>
                </a:cubicBezTo>
                <a:cubicBezTo>
                  <a:pt x="42008" y="70913"/>
                  <a:pt x="42251" y="70579"/>
                  <a:pt x="42160" y="70275"/>
                </a:cubicBezTo>
                <a:close/>
                <a:moveTo>
                  <a:pt x="42767" y="72859"/>
                </a:moveTo>
                <a:cubicBezTo>
                  <a:pt x="42707" y="72585"/>
                  <a:pt x="42403" y="72464"/>
                  <a:pt x="42008" y="72616"/>
                </a:cubicBezTo>
                <a:cubicBezTo>
                  <a:pt x="41673" y="72768"/>
                  <a:pt x="41400" y="73132"/>
                  <a:pt x="41491" y="73406"/>
                </a:cubicBezTo>
                <a:cubicBezTo>
                  <a:pt x="41552" y="73679"/>
                  <a:pt x="41916" y="73801"/>
                  <a:pt x="42281" y="73619"/>
                </a:cubicBezTo>
                <a:cubicBezTo>
                  <a:pt x="42615" y="73467"/>
                  <a:pt x="42859" y="73102"/>
                  <a:pt x="42767" y="72859"/>
                </a:cubicBezTo>
                <a:close/>
                <a:moveTo>
                  <a:pt x="43497" y="75290"/>
                </a:moveTo>
                <a:cubicBezTo>
                  <a:pt x="43436" y="75017"/>
                  <a:pt x="43071" y="74926"/>
                  <a:pt x="42707" y="75078"/>
                </a:cubicBezTo>
                <a:cubicBezTo>
                  <a:pt x="42312" y="75230"/>
                  <a:pt x="42099" y="75625"/>
                  <a:pt x="42160" y="75838"/>
                </a:cubicBezTo>
                <a:cubicBezTo>
                  <a:pt x="42251" y="76111"/>
                  <a:pt x="42676" y="76172"/>
                  <a:pt x="43011" y="75990"/>
                </a:cubicBezTo>
                <a:cubicBezTo>
                  <a:pt x="43375" y="75898"/>
                  <a:pt x="43588" y="75534"/>
                  <a:pt x="43497" y="75290"/>
                </a:cubicBezTo>
                <a:close/>
                <a:moveTo>
                  <a:pt x="43892" y="78725"/>
                </a:moveTo>
                <a:cubicBezTo>
                  <a:pt x="44226" y="78573"/>
                  <a:pt x="44439" y="78208"/>
                  <a:pt x="44348" y="77904"/>
                </a:cubicBezTo>
                <a:cubicBezTo>
                  <a:pt x="44257" y="77600"/>
                  <a:pt x="43892" y="77479"/>
                  <a:pt x="43527" y="77631"/>
                </a:cubicBezTo>
                <a:cubicBezTo>
                  <a:pt x="43163" y="77783"/>
                  <a:pt x="42919" y="78178"/>
                  <a:pt x="43041" y="78482"/>
                </a:cubicBezTo>
                <a:cubicBezTo>
                  <a:pt x="43132" y="78816"/>
                  <a:pt x="43527" y="78877"/>
                  <a:pt x="43892" y="78725"/>
                </a:cubicBezTo>
                <a:close/>
                <a:moveTo>
                  <a:pt x="44409" y="80397"/>
                </a:moveTo>
                <a:cubicBezTo>
                  <a:pt x="44074" y="80549"/>
                  <a:pt x="43831" y="80944"/>
                  <a:pt x="43922" y="81248"/>
                </a:cubicBezTo>
                <a:cubicBezTo>
                  <a:pt x="43983" y="81552"/>
                  <a:pt x="44378" y="81674"/>
                  <a:pt x="44743" y="81491"/>
                </a:cubicBezTo>
                <a:cubicBezTo>
                  <a:pt x="45108" y="81370"/>
                  <a:pt x="45290" y="80974"/>
                  <a:pt x="45199" y="80701"/>
                </a:cubicBezTo>
                <a:cubicBezTo>
                  <a:pt x="45108" y="80366"/>
                  <a:pt x="44743" y="80215"/>
                  <a:pt x="44409" y="80397"/>
                </a:cubicBezTo>
                <a:close/>
                <a:moveTo>
                  <a:pt x="45199" y="83072"/>
                </a:moveTo>
                <a:cubicBezTo>
                  <a:pt x="44865" y="83224"/>
                  <a:pt x="44652" y="83558"/>
                  <a:pt x="44743" y="83862"/>
                </a:cubicBezTo>
                <a:cubicBezTo>
                  <a:pt x="44834" y="84166"/>
                  <a:pt x="45199" y="84288"/>
                  <a:pt x="45564" y="84136"/>
                </a:cubicBezTo>
                <a:cubicBezTo>
                  <a:pt x="45898" y="83984"/>
                  <a:pt x="46081" y="83649"/>
                  <a:pt x="46020" y="83345"/>
                </a:cubicBezTo>
                <a:cubicBezTo>
                  <a:pt x="45898" y="83072"/>
                  <a:pt x="45564" y="82920"/>
                  <a:pt x="45199" y="83072"/>
                </a:cubicBezTo>
                <a:close/>
                <a:moveTo>
                  <a:pt x="46050" y="85777"/>
                </a:moveTo>
                <a:cubicBezTo>
                  <a:pt x="45716" y="85929"/>
                  <a:pt x="45503" y="86263"/>
                  <a:pt x="45594" y="86567"/>
                </a:cubicBezTo>
                <a:cubicBezTo>
                  <a:pt x="45655" y="86871"/>
                  <a:pt x="46050" y="86993"/>
                  <a:pt x="46385" y="86841"/>
                </a:cubicBezTo>
                <a:cubicBezTo>
                  <a:pt x="46719" y="86689"/>
                  <a:pt x="46871" y="86324"/>
                  <a:pt x="46810" y="86020"/>
                </a:cubicBezTo>
                <a:cubicBezTo>
                  <a:pt x="46719" y="85716"/>
                  <a:pt x="46385" y="85625"/>
                  <a:pt x="46050" y="85777"/>
                </a:cubicBezTo>
                <a:close/>
                <a:moveTo>
                  <a:pt x="46932" y="88391"/>
                </a:moveTo>
                <a:cubicBezTo>
                  <a:pt x="46567" y="88543"/>
                  <a:pt x="46385" y="88877"/>
                  <a:pt x="46506" y="89151"/>
                </a:cubicBezTo>
                <a:cubicBezTo>
                  <a:pt x="46628" y="89455"/>
                  <a:pt x="46962" y="89576"/>
                  <a:pt x="47296" y="89424"/>
                </a:cubicBezTo>
                <a:cubicBezTo>
                  <a:pt x="47631" y="89272"/>
                  <a:pt x="47783" y="88908"/>
                  <a:pt x="47692" y="88664"/>
                </a:cubicBezTo>
                <a:cubicBezTo>
                  <a:pt x="47600" y="88391"/>
                  <a:pt x="47266" y="88269"/>
                  <a:pt x="46932" y="88391"/>
                </a:cubicBezTo>
                <a:close/>
                <a:moveTo>
                  <a:pt x="47904" y="91035"/>
                </a:moveTo>
                <a:cubicBezTo>
                  <a:pt x="47600" y="91187"/>
                  <a:pt x="47418" y="91552"/>
                  <a:pt x="47540" y="91795"/>
                </a:cubicBezTo>
                <a:cubicBezTo>
                  <a:pt x="47631" y="92099"/>
                  <a:pt x="48026" y="92221"/>
                  <a:pt x="48330" y="92069"/>
                </a:cubicBezTo>
                <a:cubicBezTo>
                  <a:pt x="48634" y="91917"/>
                  <a:pt x="48786" y="91582"/>
                  <a:pt x="48664" y="91309"/>
                </a:cubicBezTo>
                <a:cubicBezTo>
                  <a:pt x="48543" y="91035"/>
                  <a:pt x="48208" y="90883"/>
                  <a:pt x="47904" y="91035"/>
                </a:cubicBezTo>
                <a:close/>
                <a:moveTo>
                  <a:pt x="48999" y="93710"/>
                </a:moveTo>
                <a:cubicBezTo>
                  <a:pt x="48695" y="93832"/>
                  <a:pt x="48543" y="94166"/>
                  <a:pt x="48664" y="94470"/>
                </a:cubicBezTo>
                <a:cubicBezTo>
                  <a:pt x="48816" y="94774"/>
                  <a:pt x="49151" y="94896"/>
                  <a:pt x="49455" y="94774"/>
                </a:cubicBezTo>
                <a:cubicBezTo>
                  <a:pt x="49758" y="94652"/>
                  <a:pt x="49880" y="94318"/>
                  <a:pt x="49758" y="94014"/>
                </a:cubicBezTo>
                <a:cubicBezTo>
                  <a:pt x="49667" y="93710"/>
                  <a:pt x="49303" y="93558"/>
                  <a:pt x="48999" y="93710"/>
                </a:cubicBezTo>
                <a:close/>
                <a:moveTo>
                  <a:pt x="18360" y="27296"/>
                </a:moveTo>
                <a:cubicBezTo>
                  <a:pt x="18664" y="27174"/>
                  <a:pt x="18724" y="26931"/>
                  <a:pt x="18512" y="26749"/>
                </a:cubicBezTo>
                <a:cubicBezTo>
                  <a:pt x="18269" y="26566"/>
                  <a:pt x="17782" y="26506"/>
                  <a:pt x="17478" y="26597"/>
                </a:cubicBezTo>
                <a:cubicBezTo>
                  <a:pt x="17174" y="26718"/>
                  <a:pt x="17144" y="26931"/>
                  <a:pt x="17357" y="27144"/>
                </a:cubicBezTo>
                <a:cubicBezTo>
                  <a:pt x="17600" y="27326"/>
                  <a:pt x="18056" y="27417"/>
                  <a:pt x="18360" y="27296"/>
                </a:cubicBezTo>
                <a:close/>
                <a:moveTo>
                  <a:pt x="19332" y="28876"/>
                </a:moveTo>
                <a:cubicBezTo>
                  <a:pt x="19515" y="29089"/>
                  <a:pt x="19910" y="29150"/>
                  <a:pt x="20244" y="29028"/>
                </a:cubicBezTo>
                <a:cubicBezTo>
                  <a:pt x="20548" y="28937"/>
                  <a:pt x="20670" y="28664"/>
                  <a:pt x="20487" y="28481"/>
                </a:cubicBezTo>
                <a:cubicBezTo>
                  <a:pt x="20275" y="28268"/>
                  <a:pt x="19879" y="28208"/>
                  <a:pt x="19576" y="28329"/>
                </a:cubicBezTo>
                <a:cubicBezTo>
                  <a:pt x="19241" y="28481"/>
                  <a:pt x="19150" y="28694"/>
                  <a:pt x="19332" y="28876"/>
                </a:cubicBezTo>
                <a:close/>
                <a:moveTo>
                  <a:pt x="20822" y="30670"/>
                </a:moveTo>
                <a:cubicBezTo>
                  <a:pt x="20974" y="30852"/>
                  <a:pt x="21308" y="30943"/>
                  <a:pt x="21642" y="30822"/>
                </a:cubicBezTo>
                <a:cubicBezTo>
                  <a:pt x="21946" y="30700"/>
                  <a:pt x="22098" y="30457"/>
                  <a:pt x="21946" y="30244"/>
                </a:cubicBezTo>
                <a:cubicBezTo>
                  <a:pt x="21825" y="30062"/>
                  <a:pt x="21430" y="30001"/>
                  <a:pt x="21126" y="30092"/>
                </a:cubicBezTo>
                <a:cubicBezTo>
                  <a:pt x="20822" y="30244"/>
                  <a:pt x="20700" y="30487"/>
                  <a:pt x="20822" y="30670"/>
                </a:cubicBezTo>
                <a:close/>
                <a:moveTo>
                  <a:pt x="22007" y="32524"/>
                </a:moveTo>
                <a:cubicBezTo>
                  <a:pt x="22098" y="32737"/>
                  <a:pt x="22463" y="32797"/>
                  <a:pt x="22767" y="32676"/>
                </a:cubicBezTo>
                <a:cubicBezTo>
                  <a:pt x="23071" y="32585"/>
                  <a:pt x="23253" y="32311"/>
                  <a:pt x="23132" y="32068"/>
                </a:cubicBezTo>
                <a:cubicBezTo>
                  <a:pt x="23010" y="31886"/>
                  <a:pt x="22676" y="31825"/>
                  <a:pt x="22342" y="31916"/>
                </a:cubicBezTo>
                <a:cubicBezTo>
                  <a:pt x="22038" y="32068"/>
                  <a:pt x="21886" y="32341"/>
                  <a:pt x="22007" y="32524"/>
                </a:cubicBezTo>
                <a:close/>
                <a:moveTo>
                  <a:pt x="24135" y="34044"/>
                </a:moveTo>
                <a:cubicBezTo>
                  <a:pt x="24013" y="33831"/>
                  <a:pt x="23679" y="33740"/>
                  <a:pt x="23375" y="33892"/>
                </a:cubicBezTo>
                <a:cubicBezTo>
                  <a:pt x="23071" y="34013"/>
                  <a:pt x="22858" y="34317"/>
                  <a:pt x="22980" y="34500"/>
                </a:cubicBezTo>
                <a:cubicBezTo>
                  <a:pt x="23101" y="34743"/>
                  <a:pt x="23405" y="34804"/>
                  <a:pt x="23740" y="34682"/>
                </a:cubicBezTo>
                <a:cubicBezTo>
                  <a:pt x="24044" y="34560"/>
                  <a:pt x="24226" y="34287"/>
                  <a:pt x="24135" y="34044"/>
                </a:cubicBezTo>
                <a:close/>
                <a:moveTo>
                  <a:pt x="24682" y="36840"/>
                </a:moveTo>
                <a:cubicBezTo>
                  <a:pt x="24986" y="36718"/>
                  <a:pt x="25199" y="36414"/>
                  <a:pt x="25077" y="36141"/>
                </a:cubicBezTo>
                <a:cubicBezTo>
                  <a:pt x="24956" y="35928"/>
                  <a:pt x="24621" y="35807"/>
                  <a:pt x="24317" y="35959"/>
                </a:cubicBezTo>
                <a:cubicBezTo>
                  <a:pt x="24013" y="36080"/>
                  <a:pt x="23861" y="36384"/>
                  <a:pt x="23922" y="36597"/>
                </a:cubicBezTo>
                <a:cubicBezTo>
                  <a:pt x="24044" y="36870"/>
                  <a:pt x="24378" y="36992"/>
                  <a:pt x="24682" y="36840"/>
                </a:cubicBezTo>
                <a:close/>
                <a:moveTo>
                  <a:pt x="25746" y="39211"/>
                </a:moveTo>
                <a:cubicBezTo>
                  <a:pt x="26080" y="39120"/>
                  <a:pt x="26202" y="38755"/>
                  <a:pt x="26111" y="38512"/>
                </a:cubicBezTo>
                <a:cubicBezTo>
                  <a:pt x="25989" y="38238"/>
                  <a:pt x="25655" y="38117"/>
                  <a:pt x="25290" y="38269"/>
                </a:cubicBezTo>
                <a:cubicBezTo>
                  <a:pt x="24986" y="38390"/>
                  <a:pt x="24834" y="38725"/>
                  <a:pt x="24956" y="38998"/>
                </a:cubicBezTo>
                <a:cubicBezTo>
                  <a:pt x="25077" y="39211"/>
                  <a:pt x="25412" y="39332"/>
                  <a:pt x="25746" y="39211"/>
                </a:cubicBezTo>
                <a:close/>
                <a:moveTo>
                  <a:pt x="27022" y="41855"/>
                </a:moveTo>
                <a:cubicBezTo>
                  <a:pt x="27326" y="41734"/>
                  <a:pt x="27478" y="41399"/>
                  <a:pt x="27326" y="41095"/>
                </a:cubicBezTo>
                <a:cubicBezTo>
                  <a:pt x="27174" y="40791"/>
                  <a:pt x="26779" y="40670"/>
                  <a:pt x="26475" y="40791"/>
                </a:cubicBezTo>
                <a:cubicBezTo>
                  <a:pt x="26171" y="40883"/>
                  <a:pt x="26019" y="41217"/>
                  <a:pt x="26171" y="41551"/>
                </a:cubicBezTo>
                <a:cubicBezTo>
                  <a:pt x="26323" y="41795"/>
                  <a:pt x="26719" y="41946"/>
                  <a:pt x="27022" y="41855"/>
                </a:cubicBezTo>
                <a:close/>
                <a:moveTo>
                  <a:pt x="28299" y="44591"/>
                </a:moveTo>
                <a:cubicBezTo>
                  <a:pt x="28603" y="44469"/>
                  <a:pt x="28755" y="44135"/>
                  <a:pt x="28603" y="43831"/>
                </a:cubicBezTo>
                <a:cubicBezTo>
                  <a:pt x="28451" y="43497"/>
                  <a:pt x="28117" y="43375"/>
                  <a:pt x="27782" y="43466"/>
                </a:cubicBezTo>
                <a:cubicBezTo>
                  <a:pt x="27478" y="43588"/>
                  <a:pt x="27326" y="43922"/>
                  <a:pt x="27478" y="44226"/>
                </a:cubicBezTo>
                <a:cubicBezTo>
                  <a:pt x="27630" y="44591"/>
                  <a:pt x="27995" y="44743"/>
                  <a:pt x="28299" y="44591"/>
                </a:cubicBezTo>
                <a:close/>
                <a:moveTo>
                  <a:pt x="29545" y="47418"/>
                </a:moveTo>
                <a:cubicBezTo>
                  <a:pt x="29880" y="47296"/>
                  <a:pt x="30001" y="46962"/>
                  <a:pt x="29910" y="46627"/>
                </a:cubicBezTo>
                <a:cubicBezTo>
                  <a:pt x="29758" y="46323"/>
                  <a:pt x="29393" y="46171"/>
                  <a:pt x="29059" y="46293"/>
                </a:cubicBezTo>
                <a:cubicBezTo>
                  <a:pt x="28755" y="46415"/>
                  <a:pt x="28603" y="46749"/>
                  <a:pt x="28725" y="47053"/>
                </a:cubicBezTo>
                <a:cubicBezTo>
                  <a:pt x="28877" y="47387"/>
                  <a:pt x="29241" y="47539"/>
                  <a:pt x="29545" y="47418"/>
                </a:cubicBezTo>
                <a:close/>
                <a:moveTo>
                  <a:pt x="30761" y="50275"/>
                </a:moveTo>
                <a:cubicBezTo>
                  <a:pt x="31126" y="50153"/>
                  <a:pt x="31278" y="49819"/>
                  <a:pt x="31126" y="49485"/>
                </a:cubicBezTo>
                <a:cubicBezTo>
                  <a:pt x="30974" y="49181"/>
                  <a:pt x="30609" y="49029"/>
                  <a:pt x="30275" y="49150"/>
                </a:cubicBezTo>
                <a:cubicBezTo>
                  <a:pt x="29940" y="49241"/>
                  <a:pt x="29788" y="49576"/>
                  <a:pt x="29940" y="49941"/>
                </a:cubicBezTo>
                <a:cubicBezTo>
                  <a:pt x="30092" y="50244"/>
                  <a:pt x="30457" y="50396"/>
                  <a:pt x="30761" y="50275"/>
                </a:cubicBezTo>
                <a:close/>
                <a:moveTo>
                  <a:pt x="32038" y="53132"/>
                </a:moveTo>
                <a:cubicBezTo>
                  <a:pt x="32372" y="53010"/>
                  <a:pt x="32524" y="52676"/>
                  <a:pt x="32403" y="52372"/>
                </a:cubicBezTo>
                <a:cubicBezTo>
                  <a:pt x="32251" y="52068"/>
                  <a:pt x="31886" y="51916"/>
                  <a:pt x="31521" y="52038"/>
                </a:cubicBezTo>
                <a:cubicBezTo>
                  <a:pt x="31187" y="52129"/>
                  <a:pt x="31035" y="52463"/>
                  <a:pt x="31156" y="52798"/>
                </a:cubicBezTo>
                <a:cubicBezTo>
                  <a:pt x="31308" y="53102"/>
                  <a:pt x="31673" y="53254"/>
                  <a:pt x="32038" y="53132"/>
                </a:cubicBezTo>
                <a:close/>
                <a:moveTo>
                  <a:pt x="33284" y="55928"/>
                </a:moveTo>
                <a:cubicBezTo>
                  <a:pt x="33618" y="55837"/>
                  <a:pt x="33801" y="55473"/>
                  <a:pt x="33679" y="55169"/>
                </a:cubicBezTo>
                <a:cubicBezTo>
                  <a:pt x="33527" y="54865"/>
                  <a:pt x="33132" y="54713"/>
                  <a:pt x="32798" y="54834"/>
                </a:cubicBezTo>
                <a:cubicBezTo>
                  <a:pt x="32463" y="54956"/>
                  <a:pt x="32251" y="55290"/>
                  <a:pt x="32403" y="55594"/>
                </a:cubicBezTo>
                <a:cubicBezTo>
                  <a:pt x="32524" y="55898"/>
                  <a:pt x="32950" y="56050"/>
                  <a:pt x="33284" y="55928"/>
                </a:cubicBezTo>
                <a:close/>
                <a:moveTo>
                  <a:pt x="34561" y="58664"/>
                </a:moveTo>
                <a:cubicBezTo>
                  <a:pt x="34925" y="58573"/>
                  <a:pt x="35108" y="58208"/>
                  <a:pt x="34956" y="57904"/>
                </a:cubicBezTo>
                <a:cubicBezTo>
                  <a:pt x="34804" y="57600"/>
                  <a:pt x="34439" y="57448"/>
                  <a:pt x="34044" y="57570"/>
                </a:cubicBezTo>
                <a:cubicBezTo>
                  <a:pt x="33710" y="57691"/>
                  <a:pt x="33527" y="58026"/>
                  <a:pt x="33679" y="58330"/>
                </a:cubicBezTo>
                <a:cubicBezTo>
                  <a:pt x="33801" y="58634"/>
                  <a:pt x="34226" y="58786"/>
                  <a:pt x="34561" y="58664"/>
                </a:cubicBezTo>
                <a:close/>
                <a:moveTo>
                  <a:pt x="35776" y="61369"/>
                </a:moveTo>
                <a:cubicBezTo>
                  <a:pt x="36141" y="61248"/>
                  <a:pt x="36324" y="60913"/>
                  <a:pt x="36202" y="60609"/>
                </a:cubicBezTo>
                <a:cubicBezTo>
                  <a:pt x="36080" y="60305"/>
                  <a:pt x="35716" y="60184"/>
                  <a:pt x="35321" y="60305"/>
                </a:cubicBezTo>
                <a:cubicBezTo>
                  <a:pt x="34986" y="60427"/>
                  <a:pt x="34804" y="60761"/>
                  <a:pt x="34925" y="61035"/>
                </a:cubicBezTo>
                <a:cubicBezTo>
                  <a:pt x="35077" y="61339"/>
                  <a:pt x="35442" y="61491"/>
                  <a:pt x="35776" y="61369"/>
                </a:cubicBezTo>
                <a:close/>
                <a:moveTo>
                  <a:pt x="35898" y="63771"/>
                </a:moveTo>
                <a:cubicBezTo>
                  <a:pt x="35989" y="64074"/>
                  <a:pt x="36354" y="64226"/>
                  <a:pt x="36688" y="64105"/>
                </a:cubicBezTo>
                <a:cubicBezTo>
                  <a:pt x="37053" y="63983"/>
                  <a:pt x="37266" y="63649"/>
                  <a:pt x="37144" y="63345"/>
                </a:cubicBezTo>
                <a:cubicBezTo>
                  <a:pt x="37083" y="63041"/>
                  <a:pt x="36688" y="62889"/>
                  <a:pt x="36354" y="63011"/>
                </a:cubicBezTo>
                <a:cubicBezTo>
                  <a:pt x="36020" y="63132"/>
                  <a:pt x="35776" y="63467"/>
                  <a:pt x="35898" y="63771"/>
                </a:cubicBezTo>
                <a:close/>
                <a:moveTo>
                  <a:pt x="36658" y="66506"/>
                </a:moveTo>
                <a:cubicBezTo>
                  <a:pt x="36749" y="66810"/>
                  <a:pt x="37083" y="66962"/>
                  <a:pt x="37418" y="66840"/>
                </a:cubicBezTo>
                <a:cubicBezTo>
                  <a:pt x="37752" y="66719"/>
                  <a:pt x="37995" y="66385"/>
                  <a:pt x="37904" y="66081"/>
                </a:cubicBezTo>
                <a:cubicBezTo>
                  <a:pt x="37843" y="65777"/>
                  <a:pt x="37509" y="65625"/>
                  <a:pt x="37144" y="65746"/>
                </a:cubicBezTo>
                <a:cubicBezTo>
                  <a:pt x="36810" y="65868"/>
                  <a:pt x="36597" y="66202"/>
                  <a:pt x="36658" y="66506"/>
                </a:cubicBezTo>
                <a:close/>
                <a:moveTo>
                  <a:pt x="38482" y="68816"/>
                </a:moveTo>
                <a:cubicBezTo>
                  <a:pt x="38421" y="68512"/>
                  <a:pt x="38117" y="68360"/>
                  <a:pt x="37752" y="68482"/>
                </a:cubicBezTo>
                <a:cubicBezTo>
                  <a:pt x="37418" y="68603"/>
                  <a:pt x="37205" y="68938"/>
                  <a:pt x="37266" y="69211"/>
                </a:cubicBezTo>
                <a:cubicBezTo>
                  <a:pt x="37357" y="69515"/>
                  <a:pt x="37661" y="69667"/>
                  <a:pt x="37995" y="69546"/>
                </a:cubicBezTo>
                <a:cubicBezTo>
                  <a:pt x="38330" y="69454"/>
                  <a:pt x="38573" y="69120"/>
                  <a:pt x="38482" y="68816"/>
                </a:cubicBezTo>
                <a:close/>
                <a:moveTo>
                  <a:pt x="39029" y="71521"/>
                </a:moveTo>
                <a:cubicBezTo>
                  <a:pt x="38938" y="71217"/>
                  <a:pt x="38634" y="71096"/>
                  <a:pt x="38299" y="71187"/>
                </a:cubicBezTo>
                <a:cubicBezTo>
                  <a:pt x="37965" y="71278"/>
                  <a:pt x="37722" y="71582"/>
                  <a:pt x="37813" y="71886"/>
                </a:cubicBezTo>
                <a:cubicBezTo>
                  <a:pt x="37874" y="72190"/>
                  <a:pt x="38178" y="72342"/>
                  <a:pt x="38512" y="72251"/>
                </a:cubicBezTo>
                <a:cubicBezTo>
                  <a:pt x="38877" y="72160"/>
                  <a:pt x="39090" y="71825"/>
                  <a:pt x="39029" y="71521"/>
                </a:cubicBezTo>
                <a:close/>
                <a:moveTo>
                  <a:pt x="39576" y="74135"/>
                </a:moveTo>
                <a:cubicBezTo>
                  <a:pt x="39515" y="73862"/>
                  <a:pt x="39211" y="73710"/>
                  <a:pt x="38907" y="73831"/>
                </a:cubicBezTo>
                <a:cubicBezTo>
                  <a:pt x="38603" y="73953"/>
                  <a:pt x="38360" y="74257"/>
                  <a:pt x="38451" y="74531"/>
                </a:cubicBezTo>
                <a:cubicBezTo>
                  <a:pt x="38512" y="74774"/>
                  <a:pt x="38816" y="74926"/>
                  <a:pt x="39181" y="74834"/>
                </a:cubicBezTo>
                <a:cubicBezTo>
                  <a:pt x="39424" y="74743"/>
                  <a:pt x="39667" y="74439"/>
                  <a:pt x="39576" y="74135"/>
                </a:cubicBezTo>
                <a:close/>
                <a:moveTo>
                  <a:pt x="39849" y="77327"/>
                </a:moveTo>
                <a:cubicBezTo>
                  <a:pt x="40153" y="77205"/>
                  <a:pt x="40336" y="76901"/>
                  <a:pt x="40275" y="76628"/>
                </a:cubicBezTo>
                <a:cubicBezTo>
                  <a:pt x="40184" y="76385"/>
                  <a:pt x="39849" y="76263"/>
                  <a:pt x="39546" y="76385"/>
                </a:cubicBezTo>
                <a:cubicBezTo>
                  <a:pt x="39242" y="76506"/>
                  <a:pt x="39059" y="76810"/>
                  <a:pt x="39120" y="77053"/>
                </a:cubicBezTo>
                <a:cubicBezTo>
                  <a:pt x="39211" y="77327"/>
                  <a:pt x="39546" y="77449"/>
                  <a:pt x="39849" y="77327"/>
                </a:cubicBezTo>
                <a:close/>
                <a:moveTo>
                  <a:pt x="40427" y="78938"/>
                </a:moveTo>
                <a:cubicBezTo>
                  <a:pt x="40123" y="79029"/>
                  <a:pt x="39941" y="79394"/>
                  <a:pt x="40032" y="79698"/>
                </a:cubicBezTo>
                <a:cubicBezTo>
                  <a:pt x="40153" y="80002"/>
                  <a:pt x="40457" y="80154"/>
                  <a:pt x="40792" y="80032"/>
                </a:cubicBezTo>
                <a:cubicBezTo>
                  <a:pt x="41096" y="79911"/>
                  <a:pt x="41308" y="79576"/>
                  <a:pt x="41187" y="79272"/>
                </a:cubicBezTo>
                <a:cubicBezTo>
                  <a:pt x="41065" y="78968"/>
                  <a:pt x="40731" y="78816"/>
                  <a:pt x="40427" y="78938"/>
                </a:cubicBezTo>
                <a:close/>
                <a:moveTo>
                  <a:pt x="41339" y="81613"/>
                </a:moveTo>
                <a:cubicBezTo>
                  <a:pt x="41035" y="81734"/>
                  <a:pt x="40853" y="82069"/>
                  <a:pt x="40944" y="82342"/>
                </a:cubicBezTo>
                <a:cubicBezTo>
                  <a:pt x="41035" y="82646"/>
                  <a:pt x="41369" y="82798"/>
                  <a:pt x="41673" y="82646"/>
                </a:cubicBezTo>
                <a:cubicBezTo>
                  <a:pt x="41977" y="82525"/>
                  <a:pt x="42190" y="82190"/>
                  <a:pt x="42068" y="81917"/>
                </a:cubicBezTo>
                <a:cubicBezTo>
                  <a:pt x="41977" y="81674"/>
                  <a:pt x="41643" y="81491"/>
                  <a:pt x="41339" y="81613"/>
                </a:cubicBezTo>
                <a:close/>
                <a:moveTo>
                  <a:pt x="42160" y="84318"/>
                </a:moveTo>
                <a:cubicBezTo>
                  <a:pt x="41856" y="84440"/>
                  <a:pt x="41673" y="84774"/>
                  <a:pt x="41764" y="85047"/>
                </a:cubicBezTo>
                <a:cubicBezTo>
                  <a:pt x="41825" y="85351"/>
                  <a:pt x="42160" y="85473"/>
                  <a:pt x="42463" y="85351"/>
                </a:cubicBezTo>
                <a:cubicBezTo>
                  <a:pt x="42798" y="85230"/>
                  <a:pt x="42980" y="84895"/>
                  <a:pt x="42889" y="84622"/>
                </a:cubicBezTo>
                <a:cubicBezTo>
                  <a:pt x="42828" y="84318"/>
                  <a:pt x="42524" y="84196"/>
                  <a:pt x="42160" y="84318"/>
                </a:cubicBezTo>
                <a:close/>
                <a:moveTo>
                  <a:pt x="43011" y="86932"/>
                </a:moveTo>
                <a:cubicBezTo>
                  <a:pt x="42707" y="87054"/>
                  <a:pt x="42524" y="87357"/>
                  <a:pt x="42585" y="87661"/>
                </a:cubicBezTo>
                <a:cubicBezTo>
                  <a:pt x="42676" y="87965"/>
                  <a:pt x="43011" y="88087"/>
                  <a:pt x="43345" y="87965"/>
                </a:cubicBezTo>
                <a:cubicBezTo>
                  <a:pt x="43649" y="87844"/>
                  <a:pt x="43831" y="87509"/>
                  <a:pt x="43771" y="87236"/>
                </a:cubicBezTo>
                <a:cubicBezTo>
                  <a:pt x="43679" y="86993"/>
                  <a:pt x="43345" y="86810"/>
                  <a:pt x="43011" y="86932"/>
                </a:cubicBezTo>
                <a:close/>
                <a:moveTo>
                  <a:pt x="43892" y="89576"/>
                </a:moveTo>
                <a:cubicBezTo>
                  <a:pt x="43527" y="89668"/>
                  <a:pt x="43375" y="89971"/>
                  <a:pt x="43467" y="90275"/>
                </a:cubicBezTo>
                <a:cubicBezTo>
                  <a:pt x="43588" y="90579"/>
                  <a:pt x="43922" y="90701"/>
                  <a:pt x="44226" y="90579"/>
                </a:cubicBezTo>
                <a:cubicBezTo>
                  <a:pt x="44561" y="90488"/>
                  <a:pt x="44713" y="90123"/>
                  <a:pt x="44652" y="89880"/>
                </a:cubicBezTo>
                <a:cubicBezTo>
                  <a:pt x="44561" y="89607"/>
                  <a:pt x="44226" y="89455"/>
                  <a:pt x="43892" y="89576"/>
                </a:cubicBezTo>
                <a:close/>
                <a:moveTo>
                  <a:pt x="44865" y="92190"/>
                </a:moveTo>
                <a:cubicBezTo>
                  <a:pt x="44530" y="92312"/>
                  <a:pt x="44378" y="92616"/>
                  <a:pt x="44500" y="92889"/>
                </a:cubicBezTo>
                <a:cubicBezTo>
                  <a:pt x="44591" y="93224"/>
                  <a:pt x="44986" y="93315"/>
                  <a:pt x="45290" y="93224"/>
                </a:cubicBezTo>
                <a:cubicBezTo>
                  <a:pt x="45625" y="93102"/>
                  <a:pt x="45777" y="92768"/>
                  <a:pt x="45655" y="92494"/>
                </a:cubicBezTo>
                <a:cubicBezTo>
                  <a:pt x="45564" y="92221"/>
                  <a:pt x="45199" y="92069"/>
                  <a:pt x="44865" y="92190"/>
                </a:cubicBezTo>
                <a:close/>
                <a:moveTo>
                  <a:pt x="46020" y="94835"/>
                </a:moveTo>
                <a:cubicBezTo>
                  <a:pt x="45655" y="94956"/>
                  <a:pt x="45503" y="95291"/>
                  <a:pt x="45655" y="95564"/>
                </a:cubicBezTo>
                <a:cubicBezTo>
                  <a:pt x="45807" y="95868"/>
                  <a:pt x="46202" y="95990"/>
                  <a:pt x="46537" y="95868"/>
                </a:cubicBezTo>
                <a:cubicBezTo>
                  <a:pt x="46871" y="95747"/>
                  <a:pt x="47023" y="95412"/>
                  <a:pt x="46871" y="95139"/>
                </a:cubicBezTo>
                <a:cubicBezTo>
                  <a:pt x="46719" y="94835"/>
                  <a:pt x="46354" y="94744"/>
                  <a:pt x="46020" y="94835"/>
                </a:cubicBezTo>
                <a:close/>
                <a:moveTo>
                  <a:pt x="15533" y="28208"/>
                </a:moveTo>
                <a:cubicBezTo>
                  <a:pt x="15837" y="28117"/>
                  <a:pt x="15928" y="27904"/>
                  <a:pt x="15654" y="27661"/>
                </a:cubicBezTo>
                <a:cubicBezTo>
                  <a:pt x="15411" y="27478"/>
                  <a:pt x="14955" y="27417"/>
                  <a:pt x="14651" y="27478"/>
                </a:cubicBezTo>
                <a:cubicBezTo>
                  <a:pt x="14347" y="27539"/>
                  <a:pt x="14317" y="27782"/>
                  <a:pt x="14591" y="27965"/>
                </a:cubicBezTo>
                <a:cubicBezTo>
                  <a:pt x="14773" y="28208"/>
                  <a:pt x="15229" y="28329"/>
                  <a:pt x="15533" y="28208"/>
                </a:cubicBezTo>
                <a:close/>
                <a:moveTo>
                  <a:pt x="16536" y="29849"/>
                </a:moveTo>
                <a:cubicBezTo>
                  <a:pt x="16718" y="30031"/>
                  <a:pt x="17083" y="30153"/>
                  <a:pt x="17387" y="30031"/>
                </a:cubicBezTo>
                <a:cubicBezTo>
                  <a:pt x="17721" y="29910"/>
                  <a:pt x="17813" y="29697"/>
                  <a:pt x="17630" y="29484"/>
                </a:cubicBezTo>
                <a:cubicBezTo>
                  <a:pt x="17448" y="29302"/>
                  <a:pt x="17022" y="29241"/>
                  <a:pt x="16718" y="29302"/>
                </a:cubicBezTo>
                <a:cubicBezTo>
                  <a:pt x="16414" y="29363"/>
                  <a:pt x="16323" y="29606"/>
                  <a:pt x="16536" y="29849"/>
                </a:cubicBezTo>
                <a:close/>
                <a:moveTo>
                  <a:pt x="18056" y="31642"/>
                </a:moveTo>
                <a:cubicBezTo>
                  <a:pt x="18208" y="31855"/>
                  <a:pt x="18542" y="31977"/>
                  <a:pt x="18846" y="31855"/>
                </a:cubicBezTo>
                <a:cubicBezTo>
                  <a:pt x="19150" y="31734"/>
                  <a:pt x="19272" y="31490"/>
                  <a:pt x="19150" y="31278"/>
                </a:cubicBezTo>
                <a:cubicBezTo>
                  <a:pt x="18998" y="31095"/>
                  <a:pt x="18633" y="31004"/>
                  <a:pt x="18360" y="31095"/>
                </a:cubicBezTo>
                <a:cubicBezTo>
                  <a:pt x="17995" y="31247"/>
                  <a:pt x="17904" y="31460"/>
                  <a:pt x="18056" y="31642"/>
                </a:cubicBezTo>
                <a:close/>
                <a:moveTo>
                  <a:pt x="19272" y="33588"/>
                </a:moveTo>
                <a:cubicBezTo>
                  <a:pt x="19363" y="33831"/>
                  <a:pt x="19728" y="33892"/>
                  <a:pt x="20031" y="33800"/>
                </a:cubicBezTo>
                <a:cubicBezTo>
                  <a:pt x="20335" y="33679"/>
                  <a:pt x="20487" y="33405"/>
                  <a:pt x="20366" y="33193"/>
                </a:cubicBezTo>
                <a:cubicBezTo>
                  <a:pt x="20244" y="32949"/>
                  <a:pt x="19910" y="32889"/>
                  <a:pt x="19606" y="32980"/>
                </a:cubicBezTo>
                <a:cubicBezTo>
                  <a:pt x="19272" y="33101"/>
                  <a:pt x="19150" y="33375"/>
                  <a:pt x="19272" y="33588"/>
                </a:cubicBezTo>
                <a:close/>
                <a:moveTo>
                  <a:pt x="20579" y="35016"/>
                </a:moveTo>
                <a:cubicBezTo>
                  <a:pt x="20275" y="35107"/>
                  <a:pt x="20123" y="35381"/>
                  <a:pt x="20244" y="35624"/>
                </a:cubicBezTo>
                <a:cubicBezTo>
                  <a:pt x="20366" y="35837"/>
                  <a:pt x="20670" y="35928"/>
                  <a:pt x="20974" y="35807"/>
                </a:cubicBezTo>
                <a:cubicBezTo>
                  <a:pt x="21278" y="35685"/>
                  <a:pt x="21430" y="35381"/>
                  <a:pt x="21308" y="35199"/>
                </a:cubicBezTo>
                <a:cubicBezTo>
                  <a:pt x="21247" y="34956"/>
                  <a:pt x="20883" y="34895"/>
                  <a:pt x="20579" y="35016"/>
                </a:cubicBezTo>
                <a:close/>
                <a:moveTo>
                  <a:pt x="21916" y="37965"/>
                </a:moveTo>
                <a:cubicBezTo>
                  <a:pt x="22220" y="37843"/>
                  <a:pt x="22372" y="37539"/>
                  <a:pt x="22250" y="37326"/>
                </a:cubicBezTo>
                <a:cubicBezTo>
                  <a:pt x="22159" y="37083"/>
                  <a:pt x="21855" y="36992"/>
                  <a:pt x="21551" y="37083"/>
                </a:cubicBezTo>
                <a:cubicBezTo>
                  <a:pt x="21247" y="37205"/>
                  <a:pt x="21095" y="37509"/>
                  <a:pt x="21187" y="37752"/>
                </a:cubicBezTo>
                <a:cubicBezTo>
                  <a:pt x="21308" y="37995"/>
                  <a:pt x="21642" y="38117"/>
                  <a:pt x="21916" y="37965"/>
                </a:cubicBezTo>
                <a:close/>
                <a:moveTo>
                  <a:pt x="22980" y="40336"/>
                </a:moveTo>
                <a:cubicBezTo>
                  <a:pt x="23284" y="40214"/>
                  <a:pt x="23405" y="39880"/>
                  <a:pt x="23284" y="39636"/>
                </a:cubicBezTo>
                <a:cubicBezTo>
                  <a:pt x="23162" y="39363"/>
                  <a:pt x="22828" y="39272"/>
                  <a:pt x="22524" y="39363"/>
                </a:cubicBezTo>
                <a:cubicBezTo>
                  <a:pt x="22220" y="39484"/>
                  <a:pt x="22098" y="39788"/>
                  <a:pt x="22220" y="40062"/>
                </a:cubicBezTo>
                <a:cubicBezTo>
                  <a:pt x="22372" y="40336"/>
                  <a:pt x="22706" y="40487"/>
                  <a:pt x="22980" y="40336"/>
                </a:cubicBezTo>
                <a:close/>
                <a:moveTo>
                  <a:pt x="24287" y="42950"/>
                </a:moveTo>
                <a:cubicBezTo>
                  <a:pt x="24591" y="42828"/>
                  <a:pt x="24682" y="42494"/>
                  <a:pt x="24530" y="42190"/>
                </a:cubicBezTo>
                <a:cubicBezTo>
                  <a:pt x="24378" y="41886"/>
                  <a:pt x="24044" y="41764"/>
                  <a:pt x="23740" y="41886"/>
                </a:cubicBezTo>
                <a:cubicBezTo>
                  <a:pt x="23436" y="42007"/>
                  <a:pt x="23314" y="42342"/>
                  <a:pt x="23466" y="42646"/>
                </a:cubicBezTo>
                <a:cubicBezTo>
                  <a:pt x="23618" y="42919"/>
                  <a:pt x="23983" y="43071"/>
                  <a:pt x="24287" y="42950"/>
                </a:cubicBezTo>
                <a:close/>
                <a:moveTo>
                  <a:pt x="25503" y="45685"/>
                </a:moveTo>
                <a:cubicBezTo>
                  <a:pt x="25807" y="45564"/>
                  <a:pt x="25959" y="45229"/>
                  <a:pt x="25807" y="44925"/>
                </a:cubicBezTo>
                <a:cubicBezTo>
                  <a:pt x="25685" y="44621"/>
                  <a:pt x="25320" y="44469"/>
                  <a:pt x="24986" y="44591"/>
                </a:cubicBezTo>
                <a:cubicBezTo>
                  <a:pt x="24682" y="44682"/>
                  <a:pt x="24591" y="45016"/>
                  <a:pt x="24682" y="45351"/>
                </a:cubicBezTo>
                <a:cubicBezTo>
                  <a:pt x="24834" y="45655"/>
                  <a:pt x="25199" y="45807"/>
                  <a:pt x="25503" y="45685"/>
                </a:cubicBezTo>
                <a:close/>
                <a:moveTo>
                  <a:pt x="25837" y="48147"/>
                </a:moveTo>
                <a:cubicBezTo>
                  <a:pt x="25959" y="48451"/>
                  <a:pt x="26293" y="48603"/>
                  <a:pt x="26627" y="48482"/>
                </a:cubicBezTo>
                <a:cubicBezTo>
                  <a:pt x="26931" y="48390"/>
                  <a:pt x="27144" y="48026"/>
                  <a:pt x="26962" y="47722"/>
                </a:cubicBezTo>
                <a:cubicBezTo>
                  <a:pt x="26870" y="47418"/>
                  <a:pt x="26475" y="47266"/>
                  <a:pt x="26171" y="47387"/>
                </a:cubicBezTo>
                <a:cubicBezTo>
                  <a:pt x="25867" y="47509"/>
                  <a:pt x="25715" y="47843"/>
                  <a:pt x="25837" y="48147"/>
                </a:cubicBezTo>
                <a:close/>
                <a:moveTo>
                  <a:pt x="26901" y="50974"/>
                </a:moveTo>
                <a:cubicBezTo>
                  <a:pt x="27022" y="51278"/>
                  <a:pt x="27387" y="51430"/>
                  <a:pt x="27722" y="51308"/>
                </a:cubicBezTo>
                <a:cubicBezTo>
                  <a:pt x="28086" y="51187"/>
                  <a:pt x="28269" y="50852"/>
                  <a:pt x="28117" y="50548"/>
                </a:cubicBezTo>
                <a:cubicBezTo>
                  <a:pt x="27995" y="50244"/>
                  <a:pt x="27630" y="50093"/>
                  <a:pt x="27266" y="50214"/>
                </a:cubicBezTo>
                <a:cubicBezTo>
                  <a:pt x="26931" y="50305"/>
                  <a:pt x="26779" y="50670"/>
                  <a:pt x="26901" y="50974"/>
                </a:cubicBezTo>
                <a:close/>
                <a:moveTo>
                  <a:pt x="27965" y="53801"/>
                </a:moveTo>
                <a:cubicBezTo>
                  <a:pt x="28086" y="54105"/>
                  <a:pt x="28451" y="54257"/>
                  <a:pt x="28846" y="54166"/>
                </a:cubicBezTo>
                <a:cubicBezTo>
                  <a:pt x="29181" y="54044"/>
                  <a:pt x="29363" y="53710"/>
                  <a:pt x="29272" y="53406"/>
                </a:cubicBezTo>
                <a:cubicBezTo>
                  <a:pt x="29150" y="53102"/>
                  <a:pt x="28755" y="52950"/>
                  <a:pt x="28390" y="53041"/>
                </a:cubicBezTo>
                <a:cubicBezTo>
                  <a:pt x="28026" y="53162"/>
                  <a:pt x="27843" y="53466"/>
                  <a:pt x="27965" y="53801"/>
                </a:cubicBezTo>
                <a:close/>
                <a:moveTo>
                  <a:pt x="29059" y="56597"/>
                </a:moveTo>
                <a:cubicBezTo>
                  <a:pt x="29181" y="56901"/>
                  <a:pt x="29606" y="57053"/>
                  <a:pt x="29971" y="56932"/>
                </a:cubicBezTo>
                <a:cubicBezTo>
                  <a:pt x="30366" y="56810"/>
                  <a:pt x="30548" y="56476"/>
                  <a:pt x="30396" y="56172"/>
                </a:cubicBezTo>
                <a:cubicBezTo>
                  <a:pt x="30275" y="55868"/>
                  <a:pt x="29880" y="55716"/>
                  <a:pt x="29485" y="55837"/>
                </a:cubicBezTo>
                <a:cubicBezTo>
                  <a:pt x="29150" y="55989"/>
                  <a:pt x="28937" y="56293"/>
                  <a:pt x="29059" y="56597"/>
                </a:cubicBezTo>
                <a:close/>
                <a:moveTo>
                  <a:pt x="31217" y="59667"/>
                </a:moveTo>
                <a:cubicBezTo>
                  <a:pt x="31612" y="59546"/>
                  <a:pt x="31795" y="59242"/>
                  <a:pt x="31643" y="58938"/>
                </a:cubicBezTo>
                <a:cubicBezTo>
                  <a:pt x="31491" y="58634"/>
                  <a:pt x="31065" y="58482"/>
                  <a:pt x="30700" y="58603"/>
                </a:cubicBezTo>
                <a:cubicBezTo>
                  <a:pt x="30305" y="58725"/>
                  <a:pt x="30123" y="59029"/>
                  <a:pt x="30244" y="59333"/>
                </a:cubicBezTo>
                <a:cubicBezTo>
                  <a:pt x="30396" y="59637"/>
                  <a:pt x="30852" y="59789"/>
                  <a:pt x="31217" y="59667"/>
                </a:cubicBezTo>
                <a:close/>
                <a:moveTo>
                  <a:pt x="32403" y="62372"/>
                </a:moveTo>
                <a:cubicBezTo>
                  <a:pt x="32798" y="62251"/>
                  <a:pt x="33010" y="61947"/>
                  <a:pt x="32858" y="61643"/>
                </a:cubicBezTo>
                <a:cubicBezTo>
                  <a:pt x="32737" y="61339"/>
                  <a:pt x="32342" y="61187"/>
                  <a:pt x="31947" y="61308"/>
                </a:cubicBezTo>
                <a:cubicBezTo>
                  <a:pt x="31582" y="61400"/>
                  <a:pt x="31399" y="61704"/>
                  <a:pt x="31491" y="62008"/>
                </a:cubicBezTo>
                <a:cubicBezTo>
                  <a:pt x="31643" y="62312"/>
                  <a:pt x="32038" y="62463"/>
                  <a:pt x="32403" y="62372"/>
                </a:cubicBezTo>
                <a:close/>
                <a:moveTo>
                  <a:pt x="32524" y="64713"/>
                </a:moveTo>
                <a:cubicBezTo>
                  <a:pt x="32646" y="65017"/>
                  <a:pt x="33010" y="65169"/>
                  <a:pt x="33345" y="65047"/>
                </a:cubicBezTo>
                <a:cubicBezTo>
                  <a:pt x="33740" y="64956"/>
                  <a:pt x="33983" y="64652"/>
                  <a:pt x="33862" y="64348"/>
                </a:cubicBezTo>
                <a:cubicBezTo>
                  <a:pt x="33740" y="64014"/>
                  <a:pt x="33345" y="63892"/>
                  <a:pt x="33010" y="63983"/>
                </a:cubicBezTo>
                <a:cubicBezTo>
                  <a:pt x="32646" y="64105"/>
                  <a:pt x="32433" y="64409"/>
                  <a:pt x="32524" y="64713"/>
                </a:cubicBezTo>
                <a:close/>
                <a:moveTo>
                  <a:pt x="34682" y="67084"/>
                </a:moveTo>
                <a:cubicBezTo>
                  <a:pt x="34621" y="66780"/>
                  <a:pt x="34226" y="66628"/>
                  <a:pt x="33892" y="66719"/>
                </a:cubicBezTo>
                <a:cubicBezTo>
                  <a:pt x="33497" y="66840"/>
                  <a:pt x="33284" y="67144"/>
                  <a:pt x="33406" y="67448"/>
                </a:cubicBezTo>
                <a:cubicBezTo>
                  <a:pt x="33466" y="67752"/>
                  <a:pt x="33862" y="67904"/>
                  <a:pt x="34196" y="67844"/>
                </a:cubicBezTo>
                <a:cubicBezTo>
                  <a:pt x="34530" y="67722"/>
                  <a:pt x="34773" y="67388"/>
                  <a:pt x="34682" y="67084"/>
                </a:cubicBezTo>
                <a:close/>
                <a:moveTo>
                  <a:pt x="35381" y="69819"/>
                </a:moveTo>
                <a:cubicBezTo>
                  <a:pt x="35290" y="69515"/>
                  <a:pt x="34956" y="69363"/>
                  <a:pt x="34621" y="69424"/>
                </a:cubicBezTo>
                <a:cubicBezTo>
                  <a:pt x="34287" y="69515"/>
                  <a:pt x="34044" y="69850"/>
                  <a:pt x="34105" y="70123"/>
                </a:cubicBezTo>
                <a:cubicBezTo>
                  <a:pt x="34196" y="70427"/>
                  <a:pt x="34530" y="70579"/>
                  <a:pt x="34865" y="70488"/>
                </a:cubicBezTo>
                <a:cubicBezTo>
                  <a:pt x="35229" y="70427"/>
                  <a:pt x="35442" y="70062"/>
                  <a:pt x="35381" y="69819"/>
                </a:cubicBezTo>
                <a:close/>
                <a:moveTo>
                  <a:pt x="35989" y="72464"/>
                </a:moveTo>
                <a:cubicBezTo>
                  <a:pt x="35898" y="72160"/>
                  <a:pt x="35594" y="72008"/>
                  <a:pt x="35260" y="72129"/>
                </a:cubicBezTo>
                <a:cubicBezTo>
                  <a:pt x="34925" y="72190"/>
                  <a:pt x="34713" y="72494"/>
                  <a:pt x="34804" y="72798"/>
                </a:cubicBezTo>
                <a:cubicBezTo>
                  <a:pt x="34865" y="73102"/>
                  <a:pt x="35229" y="73254"/>
                  <a:pt x="35533" y="73163"/>
                </a:cubicBezTo>
                <a:cubicBezTo>
                  <a:pt x="35868" y="73072"/>
                  <a:pt x="36050" y="72768"/>
                  <a:pt x="35989" y="72464"/>
                </a:cubicBezTo>
                <a:close/>
                <a:moveTo>
                  <a:pt x="36658" y="75078"/>
                </a:moveTo>
                <a:cubicBezTo>
                  <a:pt x="36597" y="74834"/>
                  <a:pt x="36293" y="74652"/>
                  <a:pt x="35928" y="74743"/>
                </a:cubicBezTo>
                <a:cubicBezTo>
                  <a:pt x="35624" y="74834"/>
                  <a:pt x="35412" y="75138"/>
                  <a:pt x="35472" y="75442"/>
                </a:cubicBezTo>
                <a:cubicBezTo>
                  <a:pt x="35564" y="75686"/>
                  <a:pt x="35898" y="75898"/>
                  <a:pt x="36202" y="75777"/>
                </a:cubicBezTo>
                <a:cubicBezTo>
                  <a:pt x="36536" y="75655"/>
                  <a:pt x="36749" y="75351"/>
                  <a:pt x="36658" y="75078"/>
                </a:cubicBezTo>
                <a:close/>
                <a:moveTo>
                  <a:pt x="36992" y="78239"/>
                </a:moveTo>
                <a:cubicBezTo>
                  <a:pt x="37296" y="78178"/>
                  <a:pt x="37509" y="77874"/>
                  <a:pt x="37387" y="77600"/>
                </a:cubicBezTo>
                <a:cubicBezTo>
                  <a:pt x="37296" y="77327"/>
                  <a:pt x="36962" y="77175"/>
                  <a:pt x="36658" y="77266"/>
                </a:cubicBezTo>
                <a:cubicBezTo>
                  <a:pt x="36354" y="77327"/>
                  <a:pt x="36172" y="77631"/>
                  <a:pt x="36293" y="77904"/>
                </a:cubicBezTo>
                <a:cubicBezTo>
                  <a:pt x="36354" y="78208"/>
                  <a:pt x="36688" y="78360"/>
                  <a:pt x="36992" y="78239"/>
                </a:cubicBezTo>
                <a:close/>
                <a:moveTo>
                  <a:pt x="37600" y="79880"/>
                </a:moveTo>
                <a:cubicBezTo>
                  <a:pt x="37296" y="79941"/>
                  <a:pt x="37144" y="80306"/>
                  <a:pt x="37266" y="80610"/>
                </a:cubicBezTo>
                <a:cubicBezTo>
                  <a:pt x="37387" y="80914"/>
                  <a:pt x="37691" y="81066"/>
                  <a:pt x="37995" y="80974"/>
                </a:cubicBezTo>
                <a:cubicBezTo>
                  <a:pt x="38299" y="80914"/>
                  <a:pt x="38451" y="80549"/>
                  <a:pt x="38360" y="80245"/>
                </a:cubicBezTo>
                <a:cubicBezTo>
                  <a:pt x="38269" y="79941"/>
                  <a:pt x="37904" y="79789"/>
                  <a:pt x="37600" y="79880"/>
                </a:cubicBezTo>
                <a:close/>
                <a:moveTo>
                  <a:pt x="38512" y="82616"/>
                </a:moveTo>
                <a:cubicBezTo>
                  <a:pt x="38208" y="82677"/>
                  <a:pt x="38056" y="83041"/>
                  <a:pt x="38147" y="83284"/>
                </a:cubicBezTo>
                <a:cubicBezTo>
                  <a:pt x="38208" y="83588"/>
                  <a:pt x="38573" y="83740"/>
                  <a:pt x="38877" y="83649"/>
                </a:cubicBezTo>
                <a:cubicBezTo>
                  <a:pt x="39181" y="83528"/>
                  <a:pt x="39363" y="83224"/>
                  <a:pt x="39242" y="82920"/>
                </a:cubicBezTo>
                <a:cubicBezTo>
                  <a:pt x="39181" y="82646"/>
                  <a:pt x="38816" y="82494"/>
                  <a:pt x="38512" y="82616"/>
                </a:cubicBezTo>
                <a:close/>
                <a:moveTo>
                  <a:pt x="39333" y="85260"/>
                </a:moveTo>
                <a:cubicBezTo>
                  <a:pt x="39029" y="85382"/>
                  <a:pt x="38816" y="85686"/>
                  <a:pt x="38907" y="85959"/>
                </a:cubicBezTo>
                <a:cubicBezTo>
                  <a:pt x="38968" y="86263"/>
                  <a:pt x="39333" y="86415"/>
                  <a:pt x="39637" y="86294"/>
                </a:cubicBezTo>
                <a:cubicBezTo>
                  <a:pt x="39941" y="86172"/>
                  <a:pt x="40123" y="85868"/>
                  <a:pt x="40032" y="85625"/>
                </a:cubicBezTo>
                <a:cubicBezTo>
                  <a:pt x="39971" y="85291"/>
                  <a:pt x="39667" y="85169"/>
                  <a:pt x="39333" y="85260"/>
                </a:cubicBezTo>
                <a:close/>
                <a:moveTo>
                  <a:pt x="40123" y="87905"/>
                </a:moveTo>
                <a:cubicBezTo>
                  <a:pt x="39819" y="87996"/>
                  <a:pt x="39637" y="88300"/>
                  <a:pt x="39697" y="88573"/>
                </a:cubicBezTo>
                <a:cubicBezTo>
                  <a:pt x="39789" y="88877"/>
                  <a:pt x="40123" y="89029"/>
                  <a:pt x="40427" y="88908"/>
                </a:cubicBezTo>
                <a:cubicBezTo>
                  <a:pt x="40731" y="88786"/>
                  <a:pt x="40913" y="88482"/>
                  <a:pt x="40853" y="88239"/>
                </a:cubicBezTo>
                <a:cubicBezTo>
                  <a:pt x="40761" y="87965"/>
                  <a:pt x="40427" y="87813"/>
                  <a:pt x="40123" y="87905"/>
                </a:cubicBezTo>
                <a:close/>
                <a:moveTo>
                  <a:pt x="40913" y="90519"/>
                </a:moveTo>
                <a:cubicBezTo>
                  <a:pt x="40579" y="90640"/>
                  <a:pt x="40397" y="90944"/>
                  <a:pt x="40488" y="91187"/>
                </a:cubicBezTo>
                <a:cubicBezTo>
                  <a:pt x="40579" y="91491"/>
                  <a:pt x="40944" y="91643"/>
                  <a:pt x="41248" y="91552"/>
                </a:cubicBezTo>
                <a:cubicBezTo>
                  <a:pt x="41612" y="91430"/>
                  <a:pt x="41764" y="91127"/>
                  <a:pt x="41673" y="90853"/>
                </a:cubicBezTo>
                <a:cubicBezTo>
                  <a:pt x="41612" y="90579"/>
                  <a:pt x="41248" y="90427"/>
                  <a:pt x="40913" y="90519"/>
                </a:cubicBezTo>
                <a:close/>
                <a:moveTo>
                  <a:pt x="41825" y="93163"/>
                </a:moveTo>
                <a:cubicBezTo>
                  <a:pt x="41491" y="93285"/>
                  <a:pt x="41308" y="93589"/>
                  <a:pt x="41400" y="93862"/>
                </a:cubicBezTo>
                <a:cubicBezTo>
                  <a:pt x="41521" y="94166"/>
                  <a:pt x="41916" y="94318"/>
                  <a:pt x="42220" y="94196"/>
                </a:cubicBezTo>
                <a:cubicBezTo>
                  <a:pt x="42555" y="94075"/>
                  <a:pt x="42707" y="93771"/>
                  <a:pt x="42585" y="93467"/>
                </a:cubicBezTo>
                <a:cubicBezTo>
                  <a:pt x="42524" y="93224"/>
                  <a:pt x="42160" y="93072"/>
                  <a:pt x="41825" y="93163"/>
                </a:cubicBezTo>
                <a:close/>
                <a:moveTo>
                  <a:pt x="42919" y="95838"/>
                </a:moveTo>
                <a:cubicBezTo>
                  <a:pt x="42585" y="95959"/>
                  <a:pt x="42433" y="96263"/>
                  <a:pt x="42555" y="96567"/>
                </a:cubicBezTo>
                <a:cubicBezTo>
                  <a:pt x="42707" y="96871"/>
                  <a:pt x="43071" y="97023"/>
                  <a:pt x="43436" y="96902"/>
                </a:cubicBezTo>
                <a:cubicBezTo>
                  <a:pt x="43771" y="96780"/>
                  <a:pt x="43922" y="96476"/>
                  <a:pt x="43771" y="96172"/>
                </a:cubicBezTo>
                <a:cubicBezTo>
                  <a:pt x="43649" y="95868"/>
                  <a:pt x="43284" y="95716"/>
                  <a:pt x="42919" y="95838"/>
                </a:cubicBezTo>
                <a:close/>
                <a:moveTo>
                  <a:pt x="12767" y="28968"/>
                </a:moveTo>
                <a:cubicBezTo>
                  <a:pt x="13071" y="28876"/>
                  <a:pt x="13101" y="28664"/>
                  <a:pt x="12888" y="28451"/>
                </a:cubicBezTo>
                <a:cubicBezTo>
                  <a:pt x="12645" y="28268"/>
                  <a:pt x="12189" y="28147"/>
                  <a:pt x="11885" y="28238"/>
                </a:cubicBezTo>
                <a:cubicBezTo>
                  <a:pt x="11581" y="28299"/>
                  <a:pt x="11551" y="28512"/>
                  <a:pt x="11825" y="28724"/>
                </a:cubicBezTo>
                <a:cubicBezTo>
                  <a:pt x="12037" y="28876"/>
                  <a:pt x="12493" y="28998"/>
                  <a:pt x="12767" y="28968"/>
                </a:cubicBezTo>
                <a:close/>
                <a:moveTo>
                  <a:pt x="13800" y="30609"/>
                </a:moveTo>
                <a:cubicBezTo>
                  <a:pt x="13983" y="30791"/>
                  <a:pt x="14347" y="30913"/>
                  <a:pt x="14682" y="30822"/>
                </a:cubicBezTo>
                <a:cubicBezTo>
                  <a:pt x="14986" y="30761"/>
                  <a:pt x="15047" y="30518"/>
                  <a:pt x="14864" y="30305"/>
                </a:cubicBezTo>
                <a:cubicBezTo>
                  <a:pt x="14682" y="30092"/>
                  <a:pt x="14256" y="29971"/>
                  <a:pt x="13983" y="30062"/>
                </a:cubicBezTo>
                <a:cubicBezTo>
                  <a:pt x="13679" y="30123"/>
                  <a:pt x="13588" y="30366"/>
                  <a:pt x="13800" y="30609"/>
                </a:cubicBezTo>
                <a:close/>
                <a:moveTo>
                  <a:pt x="15351" y="32524"/>
                </a:moveTo>
                <a:cubicBezTo>
                  <a:pt x="15503" y="32767"/>
                  <a:pt x="15837" y="32828"/>
                  <a:pt x="16141" y="32767"/>
                </a:cubicBezTo>
                <a:cubicBezTo>
                  <a:pt x="16445" y="32676"/>
                  <a:pt x="16566" y="32402"/>
                  <a:pt x="16414" y="32220"/>
                </a:cubicBezTo>
                <a:cubicBezTo>
                  <a:pt x="16262" y="32007"/>
                  <a:pt x="15867" y="31916"/>
                  <a:pt x="15624" y="32007"/>
                </a:cubicBezTo>
                <a:cubicBezTo>
                  <a:pt x="15320" y="32068"/>
                  <a:pt x="15199" y="32311"/>
                  <a:pt x="15351" y="32524"/>
                </a:cubicBezTo>
                <a:close/>
                <a:moveTo>
                  <a:pt x="16566" y="34560"/>
                </a:moveTo>
                <a:cubicBezTo>
                  <a:pt x="16688" y="34773"/>
                  <a:pt x="17022" y="34895"/>
                  <a:pt x="17296" y="34773"/>
                </a:cubicBezTo>
                <a:cubicBezTo>
                  <a:pt x="17600" y="34652"/>
                  <a:pt x="17721" y="34408"/>
                  <a:pt x="17600" y="34196"/>
                </a:cubicBezTo>
                <a:cubicBezTo>
                  <a:pt x="17478" y="33983"/>
                  <a:pt x="17144" y="33892"/>
                  <a:pt x="16840" y="33983"/>
                </a:cubicBezTo>
                <a:cubicBezTo>
                  <a:pt x="16566" y="34044"/>
                  <a:pt x="16445" y="34317"/>
                  <a:pt x="16566" y="34560"/>
                </a:cubicBezTo>
                <a:close/>
                <a:moveTo>
                  <a:pt x="17934" y="35989"/>
                </a:moveTo>
                <a:cubicBezTo>
                  <a:pt x="17630" y="36111"/>
                  <a:pt x="17509" y="36384"/>
                  <a:pt x="17630" y="36597"/>
                </a:cubicBezTo>
                <a:cubicBezTo>
                  <a:pt x="17752" y="36840"/>
                  <a:pt x="18056" y="36931"/>
                  <a:pt x="18360" y="36840"/>
                </a:cubicBezTo>
                <a:cubicBezTo>
                  <a:pt x="18664" y="36718"/>
                  <a:pt x="18755" y="36445"/>
                  <a:pt x="18694" y="36232"/>
                </a:cubicBezTo>
                <a:cubicBezTo>
                  <a:pt x="18542" y="35989"/>
                  <a:pt x="18238" y="35928"/>
                  <a:pt x="17934" y="35989"/>
                </a:cubicBezTo>
                <a:close/>
                <a:moveTo>
                  <a:pt x="19302" y="39059"/>
                </a:moveTo>
                <a:cubicBezTo>
                  <a:pt x="19576" y="38937"/>
                  <a:pt x="19728" y="38664"/>
                  <a:pt x="19606" y="38421"/>
                </a:cubicBezTo>
                <a:cubicBezTo>
                  <a:pt x="19484" y="38208"/>
                  <a:pt x="19180" y="38086"/>
                  <a:pt x="18876" y="38208"/>
                </a:cubicBezTo>
                <a:cubicBezTo>
                  <a:pt x="18633" y="38299"/>
                  <a:pt x="18481" y="38603"/>
                  <a:pt x="18572" y="38846"/>
                </a:cubicBezTo>
                <a:cubicBezTo>
                  <a:pt x="18694" y="39059"/>
                  <a:pt x="19028" y="39180"/>
                  <a:pt x="19302" y="39059"/>
                </a:cubicBezTo>
                <a:close/>
                <a:moveTo>
                  <a:pt x="20366" y="41430"/>
                </a:moveTo>
                <a:cubicBezTo>
                  <a:pt x="20639" y="41308"/>
                  <a:pt x="20791" y="41004"/>
                  <a:pt x="20670" y="40731"/>
                </a:cubicBezTo>
                <a:cubicBezTo>
                  <a:pt x="20548" y="40487"/>
                  <a:pt x="20214" y="40366"/>
                  <a:pt x="19940" y="40487"/>
                </a:cubicBezTo>
                <a:cubicBezTo>
                  <a:pt x="19697" y="40579"/>
                  <a:pt x="19545" y="40883"/>
                  <a:pt x="19636" y="41156"/>
                </a:cubicBezTo>
                <a:cubicBezTo>
                  <a:pt x="19758" y="41430"/>
                  <a:pt x="20092" y="41551"/>
                  <a:pt x="20366" y="41430"/>
                </a:cubicBezTo>
                <a:close/>
                <a:moveTo>
                  <a:pt x="21612" y="44044"/>
                </a:moveTo>
                <a:cubicBezTo>
                  <a:pt x="21886" y="43922"/>
                  <a:pt x="22038" y="43588"/>
                  <a:pt x="21886" y="43284"/>
                </a:cubicBezTo>
                <a:cubicBezTo>
                  <a:pt x="21734" y="42980"/>
                  <a:pt x="21399" y="42858"/>
                  <a:pt x="21126" y="42980"/>
                </a:cubicBezTo>
                <a:cubicBezTo>
                  <a:pt x="20852" y="43102"/>
                  <a:pt x="20731" y="43436"/>
                  <a:pt x="20852" y="43740"/>
                </a:cubicBezTo>
                <a:cubicBezTo>
                  <a:pt x="21004" y="44013"/>
                  <a:pt x="21338" y="44165"/>
                  <a:pt x="21612" y="44044"/>
                </a:cubicBezTo>
                <a:close/>
                <a:moveTo>
                  <a:pt x="22706" y="46749"/>
                </a:moveTo>
                <a:cubicBezTo>
                  <a:pt x="23041" y="46627"/>
                  <a:pt x="23162" y="46293"/>
                  <a:pt x="23071" y="45989"/>
                </a:cubicBezTo>
                <a:cubicBezTo>
                  <a:pt x="22949" y="45685"/>
                  <a:pt x="22615" y="45533"/>
                  <a:pt x="22311" y="45655"/>
                </a:cubicBezTo>
                <a:cubicBezTo>
                  <a:pt x="22007" y="45746"/>
                  <a:pt x="21886" y="46111"/>
                  <a:pt x="21946" y="46415"/>
                </a:cubicBezTo>
                <a:cubicBezTo>
                  <a:pt x="22098" y="46749"/>
                  <a:pt x="22402" y="46871"/>
                  <a:pt x="22706" y="46749"/>
                </a:cubicBezTo>
                <a:close/>
                <a:moveTo>
                  <a:pt x="22949" y="49181"/>
                </a:moveTo>
                <a:cubicBezTo>
                  <a:pt x="23071" y="49485"/>
                  <a:pt x="23375" y="49637"/>
                  <a:pt x="23709" y="49515"/>
                </a:cubicBezTo>
                <a:cubicBezTo>
                  <a:pt x="24013" y="49393"/>
                  <a:pt x="24196" y="49059"/>
                  <a:pt x="24074" y="48755"/>
                </a:cubicBezTo>
                <a:cubicBezTo>
                  <a:pt x="23983" y="48451"/>
                  <a:pt x="23618" y="48299"/>
                  <a:pt x="23314" y="48421"/>
                </a:cubicBezTo>
                <a:cubicBezTo>
                  <a:pt x="23041" y="48573"/>
                  <a:pt x="22828" y="48877"/>
                  <a:pt x="22949" y="49181"/>
                </a:cubicBezTo>
                <a:close/>
                <a:moveTo>
                  <a:pt x="23831" y="51977"/>
                </a:moveTo>
                <a:cubicBezTo>
                  <a:pt x="23892" y="52281"/>
                  <a:pt x="24287" y="52433"/>
                  <a:pt x="24621" y="52342"/>
                </a:cubicBezTo>
                <a:cubicBezTo>
                  <a:pt x="24956" y="52220"/>
                  <a:pt x="25138" y="51886"/>
                  <a:pt x="25047" y="51582"/>
                </a:cubicBezTo>
                <a:cubicBezTo>
                  <a:pt x="24925" y="51278"/>
                  <a:pt x="24591" y="51126"/>
                  <a:pt x="24226" y="51217"/>
                </a:cubicBezTo>
                <a:cubicBezTo>
                  <a:pt x="23892" y="51339"/>
                  <a:pt x="23709" y="51673"/>
                  <a:pt x="23831" y="51977"/>
                </a:cubicBezTo>
                <a:close/>
                <a:moveTo>
                  <a:pt x="24652" y="54773"/>
                </a:moveTo>
                <a:cubicBezTo>
                  <a:pt x="24773" y="55077"/>
                  <a:pt x="25108" y="55229"/>
                  <a:pt x="25503" y="55108"/>
                </a:cubicBezTo>
                <a:cubicBezTo>
                  <a:pt x="25867" y="54986"/>
                  <a:pt x="26050" y="54682"/>
                  <a:pt x="25959" y="54348"/>
                </a:cubicBezTo>
                <a:cubicBezTo>
                  <a:pt x="25837" y="54044"/>
                  <a:pt x="25442" y="53892"/>
                  <a:pt x="25108" y="54014"/>
                </a:cubicBezTo>
                <a:cubicBezTo>
                  <a:pt x="24773" y="54105"/>
                  <a:pt x="24591" y="54469"/>
                  <a:pt x="24652" y="54773"/>
                </a:cubicBezTo>
                <a:close/>
                <a:moveTo>
                  <a:pt x="25594" y="57539"/>
                </a:moveTo>
                <a:cubicBezTo>
                  <a:pt x="25715" y="57843"/>
                  <a:pt x="26111" y="57995"/>
                  <a:pt x="26506" y="57874"/>
                </a:cubicBezTo>
                <a:cubicBezTo>
                  <a:pt x="26901" y="57752"/>
                  <a:pt x="27114" y="57448"/>
                  <a:pt x="27022" y="57144"/>
                </a:cubicBezTo>
                <a:cubicBezTo>
                  <a:pt x="26901" y="56840"/>
                  <a:pt x="26506" y="56688"/>
                  <a:pt x="26141" y="56810"/>
                </a:cubicBezTo>
                <a:cubicBezTo>
                  <a:pt x="25715" y="56932"/>
                  <a:pt x="25503" y="57235"/>
                  <a:pt x="25594" y="57539"/>
                </a:cubicBezTo>
                <a:close/>
                <a:moveTo>
                  <a:pt x="27174" y="59546"/>
                </a:moveTo>
                <a:cubicBezTo>
                  <a:pt x="26779" y="59667"/>
                  <a:pt x="26567" y="59971"/>
                  <a:pt x="26658" y="60275"/>
                </a:cubicBezTo>
                <a:cubicBezTo>
                  <a:pt x="26779" y="60579"/>
                  <a:pt x="27235" y="60731"/>
                  <a:pt x="27630" y="60609"/>
                </a:cubicBezTo>
                <a:cubicBezTo>
                  <a:pt x="27995" y="60488"/>
                  <a:pt x="28238" y="60184"/>
                  <a:pt x="28086" y="59880"/>
                </a:cubicBezTo>
                <a:cubicBezTo>
                  <a:pt x="27995" y="59637"/>
                  <a:pt x="27600" y="59424"/>
                  <a:pt x="27174" y="59546"/>
                </a:cubicBezTo>
                <a:close/>
                <a:moveTo>
                  <a:pt x="28421" y="62251"/>
                </a:moveTo>
                <a:cubicBezTo>
                  <a:pt x="28026" y="62372"/>
                  <a:pt x="27813" y="62676"/>
                  <a:pt x="27934" y="62980"/>
                </a:cubicBezTo>
                <a:cubicBezTo>
                  <a:pt x="28026" y="63284"/>
                  <a:pt x="28451" y="63436"/>
                  <a:pt x="28877" y="63315"/>
                </a:cubicBezTo>
                <a:cubicBezTo>
                  <a:pt x="29241" y="63193"/>
                  <a:pt x="29485" y="62889"/>
                  <a:pt x="29363" y="62585"/>
                </a:cubicBezTo>
                <a:cubicBezTo>
                  <a:pt x="29241" y="62281"/>
                  <a:pt x="28785" y="62129"/>
                  <a:pt x="28421" y="62251"/>
                </a:cubicBezTo>
                <a:close/>
                <a:moveTo>
                  <a:pt x="30427" y="65260"/>
                </a:moveTo>
                <a:cubicBezTo>
                  <a:pt x="30305" y="64956"/>
                  <a:pt x="29940" y="64804"/>
                  <a:pt x="29515" y="64895"/>
                </a:cubicBezTo>
                <a:cubicBezTo>
                  <a:pt x="29150" y="65017"/>
                  <a:pt x="28907" y="65321"/>
                  <a:pt x="29029" y="65594"/>
                </a:cubicBezTo>
                <a:cubicBezTo>
                  <a:pt x="29150" y="65898"/>
                  <a:pt x="29515" y="66050"/>
                  <a:pt x="29910" y="65929"/>
                </a:cubicBezTo>
                <a:cubicBezTo>
                  <a:pt x="30305" y="65868"/>
                  <a:pt x="30548" y="65564"/>
                  <a:pt x="30427" y="65260"/>
                </a:cubicBezTo>
                <a:close/>
                <a:moveTo>
                  <a:pt x="31339" y="67935"/>
                </a:moveTo>
                <a:cubicBezTo>
                  <a:pt x="31278" y="67631"/>
                  <a:pt x="30883" y="67479"/>
                  <a:pt x="30518" y="67570"/>
                </a:cubicBezTo>
                <a:cubicBezTo>
                  <a:pt x="30123" y="67631"/>
                  <a:pt x="29910" y="67935"/>
                  <a:pt x="30001" y="68239"/>
                </a:cubicBezTo>
                <a:cubicBezTo>
                  <a:pt x="30123" y="68543"/>
                  <a:pt x="30518" y="68695"/>
                  <a:pt x="30852" y="68634"/>
                </a:cubicBezTo>
                <a:cubicBezTo>
                  <a:pt x="31187" y="68543"/>
                  <a:pt x="31430" y="68239"/>
                  <a:pt x="31339" y="67935"/>
                </a:cubicBezTo>
                <a:close/>
                <a:moveTo>
                  <a:pt x="32159" y="70610"/>
                </a:moveTo>
                <a:cubicBezTo>
                  <a:pt x="32068" y="70306"/>
                  <a:pt x="31703" y="70154"/>
                  <a:pt x="31339" y="70214"/>
                </a:cubicBezTo>
                <a:cubicBezTo>
                  <a:pt x="31004" y="70306"/>
                  <a:pt x="30761" y="70610"/>
                  <a:pt x="30852" y="70913"/>
                </a:cubicBezTo>
                <a:cubicBezTo>
                  <a:pt x="30913" y="71217"/>
                  <a:pt x="31308" y="71369"/>
                  <a:pt x="31643" y="71278"/>
                </a:cubicBezTo>
                <a:cubicBezTo>
                  <a:pt x="32038" y="71217"/>
                  <a:pt x="32251" y="70913"/>
                  <a:pt x="32159" y="70610"/>
                </a:cubicBezTo>
                <a:close/>
                <a:moveTo>
                  <a:pt x="32950" y="73254"/>
                </a:moveTo>
                <a:cubicBezTo>
                  <a:pt x="32858" y="72950"/>
                  <a:pt x="32524" y="72798"/>
                  <a:pt x="32190" y="72889"/>
                </a:cubicBezTo>
                <a:cubicBezTo>
                  <a:pt x="31825" y="72950"/>
                  <a:pt x="31643" y="73254"/>
                  <a:pt x="31734" y="73527"/>
                </a:cubicBezTo>
                <a:cubicBezTo>
                  <a:pt x="31795" y="73801"/>
                  <a:pt x="32159" y="73983"/>
                  <a:pt x="32494" y="73892"/>
                </a:cubicBezTo>
                <a:cubicBezTo>
                  <a:pt x="32828" y="73831"/>
                  <a:pt x="33010" y="73527"/>
                  <a:pt x="32950" y="73254"/>
                </a:cubicBezTo>
                <a:close/>
                <a:moveTo>
                  <a:pt x="33740" y="75838"/>
                </a:moveTo>
                <a:cubicBezTo>
                  <a:pt x="33679" y="75594"/>
                  <a:pt x="33314" y="75382"/>
                  <a:pt x="32980" y="75473"/>
                </a:cubicBezTo>
                <a:cubicBezTo>
                  <a:pt x="32676" y="75534"/>
                  <a:pt x="32494" y="75838"/>
                  <a:pt x="32554" y="76111"/>
                </a:cubicBezTo>
                <a:cubicBezTo>
                  <a:pt x="32676" y="76385"/>
                  <a:pt x="32980" y="76567"/>
                  <a:pt x="33314" y="76506"/>
                </a:cubicBezTo>
                <a:cubicBezTo>
                  <a:pt x="33618" y="76415"/>
                  <a:pt x="33801" y="76142"/>
                  <a:pt x="33740" y="75838"/>
                </a:cubicBezTo>
                <a:close/>
                <a:moveTo>
                  <a:pt x="34561" y="78391"/>
                </a:moveTo>
                <a:cubicBezTo>
                  <a:pt x="34469" y="78117"/>
                  <a:pt x="34165" y="77965"/>
                  <a:pt x="33862" y="78056"/>
                </a:cubicBezTo>
                <a:cubicBezTo>
                  <a:pt x="33558" y="78117"/>
                  <a:pt x="33406" y="78391"/>
                  <a:pt x="33466" y="78695"/>
                </a:cubicBezTo>
                <a:cubicBezTo>
                  <a:pt x="33588" y="78968"/>
                  <a:pt x="33892" y="79120"/>
                  <a:pt x="34196" y="79029"/>
                </a:cubicBezTo>
                <a:cubicBezTo>
                  <a:pt x="34530" y="78938"/>
                  <a:pt x="34682" y="78664"/>
                  <a:pt x="34561" y="78391"/>
                </a:cubicBezTo>
                <a:close/>
                <a:moveTo>
                  <a:pt x="35260" y="81734"/>
                </a:moveTo>
                <a:cubicBezTo>
                  <a:pt x="35564" y="81674"/>
                  <a:pt x="35716" y="81370"/>
                  <a:pt x="35594" y="81066"/>
                </a:cubicBezTo>
                <a:cubicBezTo>
                  <a:pt x="35472" y="80731"/>
                  <a:pt x="35138" y="80549"/>
                  <a:pt x="34865" y="80640"/>
                </a:cubicBezTo>
                <a:cubicBezTo>
                  <a:pt x="34561" y="80701"/>
                  <a:pt x="34439" y="81005"/>
                  <a:pt x="34530" y="81309"/>
                </a:cubicBezTo>
                <a:cubicBezTo>
                  <a:pt x="34621" y="81674"/>
                  <a:pt x="34956" y="81825"/>
                  <a:pt x="35260" y="81734"/>
                </a:cubicBezTo>
                <a:close/>
                <a:moveTo>
                  <a:pt x="35746" y="83406"/>
                </a:moveTo>
                <a:cubicBezTo>
                  <a:pt x="35442" y="83467"/>
                  <a:pt x="35290" y="83771"/>
                  <a:pt x="35381" y="84105"/>
                </a:cubicBezTo>
                <a:cubicBezTo>
                  <a:pt x="35442" y="84409"/>
                  <a:pt x="35746" y="84531"/>
                  <a:pt x="36050" y="84470"/>
                </a:cubicBezTo>
                <a:cubicBezTo>
                  <a:pt x="36354" y="84409"/>
                  <a:pt x="36536" y="84105"/>
                  <a:pt x="36445" y="83771"/>
                </a:cubicBezTo>
                <a:cubicBezTo>
                  <a:pt x="36384" y="83497"/>
                  <a:pt x="36050" y="83345"/>
                  <a:pt x="35746" y="83406"/>
                </a:cubicBezTo>
                <a:close/>
                <a:moveTo>
                  <a:pt x="36506" y="86050"/>
                </a:moveTo>
                <a:cubicBezTo>
                  <a:pt x="36202" y="86142"/>
                  <a:pt x="36020" y="86446"/>
                  <a:pt x="36080" y="86750"/>
                </a:cubicBezTo>
                <a:cubicBezTo>
                  <a:pt x="36172" y="87054"/>
                  <a:pt x="36476" y="87206"/>
                  <a:pt x="36779" y="87145"/>
                </a:cubicBezTo>
                <a:cubicBezTo>
                  <a:pt x="37083" y="87054"/>
                  <a:pt x="37266" y="86750"/>
                  <a:pt x="37205" y="86446"/>
                </a:cubicBezTo>
                <a:cubicBezTo>
                  <a:pt x="37144" y="86142"/>
                  <a:pt x="36810" y="85990"/>
                  <a:pt x="36506" y="86050"/>
                </a:cubicBezTo>
                <a:close/>
                <a:moveTo>
                  <a:pt x="37235" y="88725"/>
                </a:moveTo>
                <a:cubicBezTo>
                  <a:pt x="36931" y="88786"/>
                  <a:pt x="36749" y="89090"/>
                  <a:pt x="36779" y="89424"/>
                </a:cubicBezTo>
                <a:cubicBezTo>
                  <a:pt x="36840" y="89728"/>
                  <a:pt x="37144" y="89850"/>
                  <a:pt x="37509" y="89789"/>
                </a:cubicBezTo>
                <a:cubicBezTo>
                  <a:pt x="37813" y="89728"/>
                  <a:pt x="38026" y="89424"/>
                  <a:pt x="37904" y="89090"/>
                </a:cubicBezTo>
                <a:cubicBezTo>
                  <a:pt x="37843" y="88816"/>
                  <a:pt x="37539" y="88604"/>
                  <a:pt x="37235" y="88725"/>
                </a:cubicBezTo>
                <a:close/>
                <a:moveTo>
                  <a:pt x="37965" y="91339"/>
                </a:moveTo>
                <a:cubicBezTo>
                  <a:pt x="37600" y="91430"/>
                  <a:pt x="37418" y="91734"/>
                  <a:pt x="37509" y="92038"/>
                </a:cubicBezTo>
                <a:cubicBezTo>
                  <a:pt x="37570" y="92342"/>
                  <a:pt x="37904" y="92494"/>
                  <a:pt x="38269" y="92403"/>
                </a:cubicBezTo>
                <a:cubicBezTo>
                  <a:pt x="38603" y="92342"/>
                  <a:pt x="38786" y="92038"/>
                  <a:pt x="38664" y="91734"/>
                </a:cubicBezTo>
                <a:cubicBezTo>
                  <a:pt x="38603" y="91430"/>
                  <a:pt x="38269" y="91279"/>
                  <a:pt x="37965" y="91339"/>
                </a:cubicBezTo>
                <a:close/>
                <a:moveTo>
                  <a:pt x="38786" y="94014"/>
                </a:moveTo>
                <a:cubicBezTo>
                  <a:pt x="38451" y="94075"/>
                  <a:pt x="38269" y="94379"/>
                  <a:pt x="38360" y="94683"/>
                </a:cubicBezTo>
                <a:cubicBezTo>
                  <a:pt x="38482" y="94987"/>
                  <a:pt x="38816" y="95139"/>
                  <a:pt x="39181" y="95078"/>
                </a:cubicBezTo>
                <a:cubicBezTo>
                  <a:pt x="39515" y="94987"/>
                  <a:pt x="39697" y="94683"/>
                  <a:pt x="39576" y="94379"/>
                </a:cubicBezTo>
                <a:cubicBezTo>
                  <a:pt x="39485" y="94075"/>
                  <a:pt x="39120" y="93923"/>
                  <a:pt x="38786" y="94014"/>
                </a:cubicBezTo>
                <a:close/>
                <a:moveTo>
                  <a:pt x="39849" y="96689"/>
                </a:moveTo>
                <a:cubicBezTo>
                  <a:pt x="39515" y="96780"/>
                  <a:pt x="39363" y="97084"/>
                  <a:pt x="39485" y="97388"/>
                </a:cubicBezTo>
                <a:cubicBezTo>
                  <a:pt x="39637" y="97692"/>
                  <a:pt x="40001" y="97844"/>
                  <a:pt x="40336" y="97783"/>
                </a:cubicBezTo>
                <a:cubicBezTo>
                  <a:pt x="40701" y="97692"/>
                  <a:pt x="40853" y="97358"/>
                  <a:pt x="40731" y="97084"/>
                </a:cubicBezTo>
                <a:cubicBezTo>
                  <a:pt x="40579" y="96780"/>
                  <a:pt x="40184" y="96598"/>
                  <a:pt x="39849" y="96689"/>
                </a:cubicBezTo>
                <a:close/>
                <a:moveTo>
                  <a:pt x="10062" y="29545"/>
                </a:moveTo>
                <a:cubicBezTo>
                  <a:pt x="10366" y="29484"/>
                  <a:pt x="10396" y="29272"/>
                  <a:pt x="10183" y="29028"/>
                </a:cubicBezTo>
                <a:cubicBezTo>
                  <a:pt x="9940" y="28816"/>
                  <a:pt x="9484" y="28694"/>
                  <a:pt x="9180" y="28724"/>
                </a:cubicBezTo>
                <a:cubicBezTo>
                  <a:pt x="8876" y="28755"/>
                  <a:pt x="8846" y="28998"/>
                  <a:pt x="9119" y="29211"/>
                </a:cubicBezTo>
                <a:cubicBezTo>
                  <a:pt x="9302" y="29454"/>
                  <a:pt x="9758" y="29575"/>
                  <a:pt x="10062" y="29545"/>
                </a:cubicBezTo>
                <a:close/>
                <a:moveTo>
                  <a:pt x="11065" y="31217"/>
                </a:moveTo>
                <a:cubicBezTo>
                  <a:pt x="11247" y="31430"/>
                  <a:pt x="11642" y="31551"/>
                  <a:pt x="11946" y="31460"/>
                </a:cubicBezTo>
                <a:cubicBezTo>
                  <a:pt x="12250" y="31399"/>
                  <a:pt x="12311" y="31156"/>
                  <a:pt x="12129" y="30943"/>
                </a:cubicBezTo>
                <a:cubicBezTo>
                  <a:pt x="11946" y="30700"/>
                  <a:pt x="11521" y="30579"/>
                  <a:pt x="11217" y="30670"/>
                </a:cubicBezTo>
                <a:cubicBezTo>
                  <a:pt x="10943" y="30791"/>
                  <a:pt x="10882" y="31004"/>
                  <a:pt x="11065" y="31217"/>
                </a:cubicBezTo>
                <a:close/>
                <a:moveTo>
                  <a:pt x="12645" y="33253"/>
                </a:moveTo>
                <a:cubicBezTo>
                  <a:pt x="12797" y="33497"/>
                  <a:pt x="13162" y="33588"/>
                  <a:pt x="13466" y="33527"/>
                </a:cubicBezTo>
                <a:cubicBezTo>
                  <a:pt x="13770" y="33436"/>
                  <a:pt x="13861" y="33162"/>
                  <a:pt x="13709" y="32980"/>
                </a:cubicBezTo>
                <a:cubicBezTo>
                  <a:pt x="13557" y="32767"/>
                  <a:pt x="13192" y="32645"/>
                  <a:pt x="12919" y="32737"/>
                </a:cubicBezTo>
                <a:cubicBezTo>
                  <a:pt x="12615" y="32797"/>
                  <a:pt x="12493" y="33041"/>
                  <a:pt x="12645" y="33253"/>
                </a:cubicBezTo>
                <a:close/>
                <a:moveTo>
                  <a:pt x="13922" y="35381"/>
                </a:moveTo>
                <a:cubicBezTo>
                  <a:pt x="14013" y="35624"/>
                  <a:pt x="14347" y="35715"/>
                  <a:pt x="14682" y="35655"/>
                </a:cubicBezTo>
                <a:cubicBezTo>
                  <a:pt x="14986" y="35563"/>
                  <a:pt x="15077" y="35290"/>
                  <a:pt x="14986" y="35077"/>
                </a:cubicBezTo>
                <a:cubicBezTo>
                  <a:pt x="14864" y="34864"/>
                  <a:pt x="14530" y="34743"/>
                  <a:pt x="14226" y="34804"/>
                </a:cubicBezTo>
                <a:cubicBezTo>
                  <a:pt x="13922" y="34895"/>
                  <a:pt x="13800" y="35168"/>
                  <a:pt x="13922" y="35381"/>
                </a:cubicBezTo>
                <a:close/>
                <a:moveTo>
                  <a:pt x="15715" y="37813"/>
                </a:moveTo>
                <a:cubicBezTo>
                  <a:pt x="15989" y="37691"/>
                  <a:pt x="16141" y="37448"/>
                  <a:pt x="16019" y="37205"/>
                </a:cubicBezTo>
                <a:cubicBezTo>
                  <a:pt x="15928" y="36992"/>
                  <a:pt x="15624" y="36870"/>
                  <a:pt x="15320" y="36931"/>
                </a:cubicBezTo>
                <a:cubicBezTo>
                  <a:pt x="15016" y="37053"/>
                  <a:pt x="14895" y="37326"/>
                  <a:pt x="15016" y="37539"/>
                </a:cubicBezTo>
                <a:cubicBezTo>
                  <a:pt x="15107" y="37813"/>
                  <a:pt x="15442" y="37934"/>
                  <a:pt x="15715" y="37813"/>
                </a:cubicBezTo>
                <a:close/>
                <a:moveTo>
                  <a:pt x="16718" y="40123"/>
                </a:moveTo>
                <a:cubicBezTo>
                  <a:pt x="16992" y="40032"/>
                  <a:pt x="17144" y="39728"/>
                  <a:pt x="17022" y="39484"/>
                </a:cubicBezTo>
                <a:cubicBezTo>
                  <a:pt x="16901" y="39211"/>
                  <a:pt x="16597" y="39120"/>
                  <a:pt x="16293" y="39211"/>
                </a:cubicBezTo>
                <a:cubicBezTo>
                  <a:pt x="16050" y="39332"/>
                  <a:pt x="15867" y="39636"/>
                  <a:pt x="15989" y="39880"/>
                </a:cubicBezTo>
                <a:cubicBezTo>
                  <a:pt x="16141" y="40092"/>
                  <a:pt x="16445" y="40244"/>
                  <a:pt x="16718" y="40123"/>
                </a:cubicBezTo>
                <a:close/>
                <a:moveTo>
                  <a:pt x="17813" y="42524"/>
                </a:moveTo>
                <a:cubicBezTo>
                  <a:pt x="18086" y="42402"/>
                  <a:pt x="18238" y="42098"/>
                  <a:pt x="18086" y="41855"/>
                </a:cubicBezTo>
                <a:cubicBezTo>
                  <a:pt x="17965" y="41582"/>
                  <a:pt x="17630" y="41460"/>
                  <a:pt x="17357" y="41582"/>
                </a:cubicBezTo>
                <a:cubicBezTo>
                  <a:pt x="17083" y="41703"/>
                  <a:pt x="16931" y="42007"/>
                  <a:pt x="17053" y="42250"/>
                </a:cubicBezTo>
                <a:cubicBezTo>
                  <a:pt x="17205" y="42524"/>
                  <a:pt x="17539" y="42646"/>
                  <a:pt x="17813" y="42524"/>
                </a:cubicBezTo>
                <a:close/>
                <a:moveTo>
                  <a:pt x="19028" y="45108"/>
                </a:moveTo>
                <a:cubicBezTo>
                  <a:pt x="19302" y="44986"/>
                  <a:pt x="19454" y="44652"/>
                  <a:pt x="19302" y="44348"/>
                </a:cubicBezTo>
                <a:cubicBezTo>
                  <a:pt x="19180" y="44044"/>
                  <a:pt x="18846" y="43922"/>
                  <a:pt x="18542" y="44044"/>
                </a:cubicBezTo>
                <a:cubicBezTo>
                  <a:pt x="18269" y="44165"/>
                  <a:pt x="18147" y="44500"/>
                  <a:pt x="18269" y="44773"/>
                </a:cubicBezTo>
                <a:cubicBezTo>
                  <a:pt x="18420" y="45077"/>
                  <a:pt x="18724" y="45229"/>
                  <a:pt x="19028" y="45108"/>
                </a:cubicBezTo>
                <a:close/>
                <a:moveTo>
                  <a:pt x="19302" y="47509"/>
                </a:moveTo>
                <a:cubicBezTo>
                  <a:pt x="19363" y="47813"/>
                  <a:pt x="19728" y="47965"/>
                  <a:pt x="20031" y="47843"/>
                </a:cubicBezTo>
                <a:cubicBezTo>
                  <a:pt x="20335" y="47722"/>
                  <a:pt x="20487" y="47387"/>
                  <a:pt x="20366" y="47083"/>
                </a:cubicBezTo>
                <a:cubicBezTo>
                  <a:pt x="20244" y="46779"/>
                  <a:pt x="19940" y="46627"/>
                  <a:pt x="19636" y="46749"/>
                </a:cubicBezTo>
                <a:cubicBezTo>
                  <a:pt x="19332" y="46871"/>
                  <a:pt x="19180" y="47205"/>
                  <a:pt x="19302" y="47509"/>
                </a:cubicBezTo>
                <a:close/>
                <a:moveTo>
                  <a:pt x="20062" y="50214"/>
                </a:moveTo>
                <a:cubicBezTo>
                  <a:pt x="20123" y="50518"/>
                  <a:pt x="20427" y="50670"/>
                  <a:pt x="20791" y="50548"/>
                </a:cubicBezTo>
                <a:cubicBezTo>
                  <a:pt x="21095" y="50427"/>
                  <a:pt x="21278" y="50093"/>
                  <a:pt x="21187" y="49789"/>
                </a:cubicBezTo>
                <a:cubicBezTo>
                  <a:pt x="21126" y="49485"/>
                  <a:pt x="20791" y="49333"/>
                  <a:pt x="20487" y="49454"/>
                </a:cubicBezTo>
                <a:cubicBezTo>
                  <a:pt x="20183" y="49606"/>
                  <a:pt x="20001" y="49941"/>
                  <a:pt x="20062" y="50214"/>
                </a:cubicBezTo>
                <a:close/>
                <a:moveTo>
                  <a:pt x="20700" y="52980"/>
                </a:moveTo>
                <a:cubicBezTo>
                  <a:pt x="20791" y="53284"/>
                  <a:pt x="21126" y="53436"/>
                  <a:pt x="21460" y="53314"/>
                </a:cubicBezTo>
                <a:cubicBezTo>
                  <a:pt x="21794" y="53193"/>
                  <a:pt x="22038" y="52858"/>
                  <a:pt x="21946" y="52555"/>
                </a:cubicBezTo>
                <a:cubicBezTo>
                  <a:pt x="21886" y="52251"/>
                  <a:pt x="21551" y="52099"/>
                  <a:pt x="21187" y="52220"/>
                </a:cubicBezTo>
                <a:cubicBezTo>
                  <a:pt x="20852" y="52342"/>
                  <a:pt x="20639" y="52676"/>
                  <a:pt x="20700" y="52980"/>
                </a:cubicBezTo>
                <a:close/>
                <a:moveTo>
                  <a:pt x="21338" y="55716"/>
                </a:moveTo>
                <a:cubicBezTo>
                  <a:pt x="21430" y="56020"/>
                  <a:pt x="21764" y="56172"/>
                  <a:pt x="22159" y="56050"/>
                </a:cubicBezTo>
                <a:cubicBezTo>
                  <a:pt x="22524" y="55928"/>
                  <a:pt x="22767" y="55624"/>
                  <a:pt x="22645" y="55321"/>
                </a:cubicBezTo>
                <a:cubicBezTo>
                  <a:pt x="22585" y="55017"/>
                  <a:pt x="22190" y="54865"/>
                  <a:pt x="21855" y="54986"/>
                </a:cubicBezTo>
                <a:cubicBezTo>
                  <a:pt x="21521" y="55108"/>
                  <a:pt x="21278" y="55412"/>
                  <a:pt x="21338" y="55716"/>
                </a:cubicBezTo>
                <a:close/>
                <a:moveTo>
                  <a:pt x="22098" y="58451"/>
                </a:moveTo>
                <a:cubicBezTo>
                  <a:pt x="22190" y="58755"/>
                  <a:pt x="22615" y="58907"/>
                  <a:pt x="22980" y="58786"/>
                </a:cubicBezTo>
                <a:cubicBezTo>
                  <a:pt x="23375" y="58664"/>
                  <a:pt x="23588" y="58360"/>
                  <a:pt x="23527" y="58056"/>
                </a:cubicBezTo>
                <a:cubicBezTo>
                  <a:pt x="23405" y="57752"/>
                  <a:pt x="23010" y="57600"/>
                  <a:pt x="22645" y="57722"/>
                </a:cubicBezTo>
                <a:cubicBezTo>
                  <a:pt x="22281" y="57843"/>
                  <a:pt x="22038" y="58178"/>
                  <a:pt x="22098" y="58451"/>
                </a:cubicBezTo>
                <a:close/>
                <a:moveTo>
                  <a:pt x="23557" y="60457"/>
                </a:moveTo>
                <a:cubicBezTo>
                  <a:pt x="23162" y="60579"/>
                  <a:pt x="22949" y="60883"/>
                  <a:pt x="23071" y="61187"/>
                </a:cubicBezTo>
                <a:cubicBezTo>
                  <a:pt x="23162" y="61491"/>
                  <a:pt x="23588" y="61643"/>
                  <a:pt x="24013" y="61521"/>
                </a:cubicBezTo>
                <a:cubicBezTo>
                  <a:pt x="24378" y="61400"/>
                  <a:pt x="24621" y="61096"/>
                  <a:pt x="24500" y="60792"/>
                </a:cubicBezTo>
                <a:cubicBezTo>
                  <a:pt x="24378" y="60488"/>
                  <a:pt x="23983" y="60336"/>
                  <a:pt x="23557" y="60457"/>
                </a:cubicBezTo>
                <a:close/>
                <a:moveTo>
                  <a:pt x="24773" y="63132"/>
                </a:moveTo>
                <a:cubicBezTo>
                  <a:pt x="24378" y="63223"/>
                  <a:pt x="24165" y="63527"/>
                  <a:pt x="24317" y="63801"/>
                </a:cubicBezTo>
                <a:cubicBezTo>
                  <a:pt x="24469" y="64105"/>
                  <a:pt x="24895" y="64257"/>
                  <a:pt x="25260" y="64135"/>
                </a:cubicBezTo>
                <a:cubicBezTo>
                  <a:pt x="25655" y="64044"/>
                  <a:pt x="25867" y="63740"/>
                  <a:pt x="25746" y="63467"/>
                </a:cubicBezTo>
                <a:cubicBezTo>
                  <a:pt x="25594" y="63193"/>
                  <a:pt x="25199" y="63011"/>
                  <a:pt x="24773" y="63132"/>
                </a:cubicBezTo>
                <a:close/>
                <a:moveTo>
                  <a:pt x="26901" y="66111"/>
                </a:moveTo>
                <a:cubicBezTo>
                  <a:pt x="26779" y="65807"/>
                  <a:pt x="26384" y="65655"/>
                  <a:pt x="25989" y="65777"/>
                </a:cubicBezTo>
                <a:cubicBezTo>
                  <a:pt x="25624" y="65868"/>
                  <a:pt x="25381" y="66202"/>
                  <a:pt x="25503" y="66476"/>
                </a:cubicBezTo>
                <a:cubicBezTo>
                  <a:pt x="25624" y="66780"/>
                  <a:pt x="26019" y="66932"/>
                  <a:pt x="26415" y="66810"/>
                </a:cubicBezTo>
                <a:cubicBezTo>
                  <a:pt x="26779" y="66719"/>
                  <a:pt x="27022" y="66415"/>
                  <a:pt x="26901" y="66111"/>
                </a:cubicBezTo>
                <a:close/>
                <a:moveTo>
                  <a:pt x="27934" y="68755"/>
                </a:moveTo>
                <a:cubicBezTo>
                  <a:pt x="27813" y="68451"/>
                  <a:pt x="27418" y="68299"/>
                  <a:pt x="27053" y="68391"/>
                </a:cubicBezTo>
                <a:cubicBezTo>
                  <a:pt x="26658" y="68482"/>
                  <a:pt x="26475" y="68786"/>
                  <a:pt x="26597" y="69090"/>
                </a:cubicBezTo>
                <a:cubicBezTo>
                  <a:pt x="26719" y="69363"/>
                  <a:pt x="27083" y="69546"/>
                  <a:pt x="27478" y="69424"/>
                </a:cubicBezTo>
                <a:cubicBezTo>
                  <a:pt x="27843" y="69363"/>
                  <a:pt x="28026" y="69059"/>
                  <a:pt x="27934" y="68755"/>
                </a:cubicBezTo>
                <a:close/>
                <a:moveTo>
                  <a:pt x="28907" y="71369"/>
                </a:moveTo>
                <a:cubicBezTo>
                  <a:pt x="28785" y="71096"/>
                  <a:pt x="28421" y="70913"/>
                  <a:pt x="28086" y="70974"/>
                </a:cubicBezTo>
                <a:cubicBezTo>
                  <a:pt x="27752" y="71065"/>
                  <a:pt x="27509" y="71369"/>
                  <a:pt x="27630" y="71613"/>
                </a:cubicBezTo>
                <a:cubicBezTo>
                  <a:pt x="27752" y="71886"/>
                  <a:pt x="28117" y="72069"/>
                  <a:pt x="28451" y="72008"/>
                </a:cubicBezTo>
                <a:cubicBezTo>
                  <a:pt x="28785" y="71977"/>
                  <a:pt x="29029" y="71673"/>
                  <a:pt x="28907" y="71369"/>
                </a:cubicBezTo>
                <a:close/>
                <a:moveTo>
                  <a:pt x="29880" y="73983"/>
                </a:moveTo>
                <a:cubicBezTo>
                  <a:pt x="29758" y="73710"/>
                  <a:pt x="29424" y="73527"/>
                  <a:pt x="29059" y="73619"/>
                </a:cubicBezTo>
                <a:cubicBezTo>
                  <a:pt x="28725" y="73679"/>
                  <a:pt x="28542" y="73983"/>
                  <a:pt x="28633" y="74257"/>
                </a:cubicBezTo>
                <a:cubicBezTo>
                  <a:pt x="28755" y="74531"/>
                  <a:pt x="29089" y="74713"/>
                  <a:pt x="29454" y="74622"/>
                </a:cubicBezTo>
                <a:cubicBezTo>
                  <a:pt x="29788" y="74561"/>
                  <a:pt x="29940" y="74257"/>
                  <a:pt x="29880" y="73983"/>
                </a:cubicBezTo>
                <a:close/>
                <a:moveTo>
                  <a:pt x="30822" y="76537"/>
                </a:moveTo>
                <a:cubicBezTo>
                  <a:pt x="30700" y="76263"/>
                  <a:pt x="30366" y="76081"/>
                  <a:pt x="30062" y="76142"/>
                </a:cubicBezTo>
                <a:cubicBezTo>
                  <a:pt x="29758" y="76233"/>
                  <a:pt x="29545" y="76506"/>
                  <a:pt x="29667" y="76810"/>
                </a:cubicBezTo>
                <a:cubicBezTo>
                  <a:pt x="29788" y="77053"/>
                  <a:pt x="30123" y="77266"/>
                  <a:pt x="30427" y="77175"/>
                </a:cubicBezTo>
                <a:cubicBezTo>
                  <a:pt x="30731" y="77114"/>
                  <a:pt x="30913" y="76841"/>
                  <a:pt x="30822" y="76537"/>
                </a:cubicBezTo>
                <a:close/>
                <a:moveTo>
                  <a:pt x="31795" y="79090"/>
                </a:moveTo>
                <a:cubicBezTo>
                  <a:pt x="31673" y="78816"/>
                  <a:pt x="31339" y="78634"/>
                  <a:pt x="31035" y="78695"/>
                </a:cubicBezTo>
                <a:cubicBezTo>
                  <a:pt x="30731" y="78786"/>
                  <a:pt x="30579" y="79029"/>
                  <a:pt x="30700" y="79333"/>
                </a:cubicBezTo>
                <a:cubicBezTo>
                  <a:pt x="30822" y="79607"/>
                  <a:pt x="31156" y="79789"/>
                  <a:pt x="31460" y="79728"/>
                </a:cubicBezTo>
                <a:cubicBezTo>
                  <a:pt x="31764" y="79637"/>
                  <a:pt x="31916" y="79333"/>
                  <a:pt x="31795" y="79090"/>
                </a:cubicBezTo>
                <a:close/>
                <a:moveTo>
                  <a:pt x="32524" y="82464"/>
                </a:moveTo>
                <a:cubicBezTo>
                  <a:pt x="32828" y="82373"/>
                  <a:pt x="32980" y="82069"/>
                  <a:pt x="32858" y="81765"/>
                </a:cubicBezTo>
                <a:cubicBezTo>
                  <a:pt x="32737" y="81461"/>
                  <a:pt x="32433" y="81278"/>
                  <a:pt x="32159" y="81339"/>
                </a:cubicBezTo>
                <a:cubicBezTo>
                  <a:pt x="31825" y="81430"/>
                  <a:pt x="31703" y="81734"/>
                  <a:pt x="31795" y="82038"/>
                </a:cubicBezTo>
                <a:cubicBezTo>
                  <a:pt x="31886" y="82342"/>
                  <a:pt x="32220" y="82525"/>
                  <a:pt x="32524" y="82464"/>
                </a:cubicBezTo>
                <a:close/>
                <a:moveTo>
                  <a:pt x="33710" y="84500"/>
                </a:moveTo>
                <a:cubicBezTo>
                  <a:pt x="33618" y="84196"/>
                  <a:pt x="33314" y="84044"/>
                  <a:pt x="33010" y="84136"/>
                </a:cubicBezTo>
                <a:cubicBezTo>
                  <a:pt x="32706" y="84196"/>
                  <a:pt x="32524" y="84500"/>
                  <a:pt x="32646" y="84804"/>
                </a:cubicBezTo>
                <a:cubicBezTo>
                  <a:pt x="32706" y="85108"/>
                  <a:pt x="33010" y="85260"/>
                  <a:pt x="33314" y="85199"/>
                </a:cubicBezTo>
                <a:cubicBezTo>
                  <a:pt x="33588" y="85078"/>
                  <a:pt x="33770" y="84774"/>
                  <a:pt x="33710" y="84500"/>
                </a:cubicBezTo>
                <a:close/>
                <a:moveTo>
                  <a:pt x="33710" y="86780"/>
                </a:moveTo>
                <a:cubicBezTo>
                  <a:pt x="33406" y="86871"/>
                  <a:pt x="33193" y="87175"/>
                  <a:pt x="33284" y="87449"/>
                </a:cubicBezTo>
                <a:cubicBezTo>
                  <a:pt x="33345" y="87753"/>
                  <a:pt x="33649" y="87905"/>
                  <a:pt x="33953" y="87813"/>
                </a:cubicBezTo>
                <a:cubicBezTo>
                  <a:pt x="34257" y="87753"/>
                  <a:pt x="34469" y="87449"/>
                  <a:pt x="34409" y="87175"/>
                </a:cubicBezTo>
                <a:cubicBezTo>
                  <a:pt x="34317" y="86871"/>
                  <a:pt x="34013" y="86719"/>
                  <a:pt x="33710" y="86780"/>
                </a:cubicBezTo>
                <a:close/>
                <a:moveTo>
                  <a:pt x="34317" y="89424"/>
                </a:moveTo>
                <a:cubicBezTo>
                  <a:pt x="34013" y="89485"/>
                  <a:pt x="33770" y="89759"/>
                  <a:pt x="33862" y="90063"/>
                </a:cubicBezTo>
                <a:cubicBezTo>
                  <a:pt x="33922" y="90367"/>
                  <a:pt x="34226" y="90519"/>
                  <a:pt x="34530" y="90427"/>
                </a:cubicBezTo>
                <a:cubicBezTo>
                  <a:pt x="34834" y="90367"/>
                  <a:pt x="35077" y="90063"/>
                  <a:pt x="34986" y="89789"/>
                </a:cubicBezTo>
                <a:cubicBezTo>
                  <a:pt x="34956" y="89516"/>
                  <a:pt x="34652" y="89333"/>
                  <a:pt x="34317" y="89424"/>
                </a:cubicBezTo>
                <a:close/>
                <a:moveTo>
                  <a:pt x="34956" y="92038"/>
                </a:moveTo>
                <a:cubicBezTo>
                  <a:pt x="34621" y="92099"/>
                  <a:pt x="34439" y="92373"/>
                  <a:pt x="34500" y="92677"/>
                </a:cubicBezTo>
                <a:cubicBezTo>
                  <a:pt x="34561" y="92981"/>
                  <a:pt x="34925" y="93133"/>
                  <a:pt x="35229" y="93072"/>
                </a:cubicBezTo>
                <a:cubicBezTo>
                  <a:pt x="35564" y="92981"/>
                  <a:pt x="35746" y="92677"/>
                  <a:pt x="35685" y="92403"/>
                </a:cubicBezTo>
                <a:cubicBezTo>
                  <a:pt x="35594" y="92130"/>
                  <a:pt x="35290" y="91947"/>
                  <a:pt x="34956" y="92038"/>
                </a:cubicBezTo>
                <a:close/>
                <a:moveTo>
                  <a:pt x="35716" y="94683"/>
                </a:moveTo>
                <a:cubicBezTo>
                  <a:pt x="35381" y="94774"/>
                  <a:pt x="35169" y="95048"/>
                  <a:pt x="35290" y="95352"/>
                </a:cubicBezTo>
                <a:cubicBezTo>
                  <a:pt x="35412" y="95655"/>
                  <a:pt x="35746" y="95838"/>
                  <a:pt x="36080" y="95747"/>
                </a:cubicBezTo>
                <a:cubicBezTo>
                  <a:pt x="36445" y="95686"/>
                  <a:pt x="36628" y="95382"/>
                  <a:pt x="36506" y="95108"/>
                </a:cubicBezTo>
                <a:cubicBezTo>
                  <a:pt x="36384" y="94804"/>
                  <a:pt x="36050" y="94622"/>
                  <a:pt x="35716" y="94683"/>
                </a:cubicBezTo>
                <a:close/>
                <a:moveTo>
                  <a:pt x="36749" y="97388"/>
                </a:moveTo>
                <a:cubicBezTo>
                  <a:pt x="36384" y="97449"/>
                  <a:pt x="36202" y="97783"/>
                  <a:pt x="36354" y="98087"/>
                </a:cubicBezTo>
                <a:cubicBezTo>
                  <a:pt x="36506" y="98391"/>
                  <a:pt x="36901" y="98573"/>
                  <a:pt x="37235" y="98482"/>
                </a:cubicBezTo>
                <a:cubicBezTo>
                  <a:pt x="37570" y="98421"/>
                  <a:pt x="37722" y="98118"/>
                  <a:pt x="37600" y="97814"/>
                </a:cubicBezTo>
                <a:cubicBezTo>
                  <a:pt x="37448" y="97510"/>
                  <a:pt x="37083" y="97358"/>
                  <a:pt x="36749" y="97388"/>
                </a:cubicBezTo>
                <a:close/>
                <a:moveTo>
                  <a:pt x="7296" y="29940"/>
                </a:moveTo>
                <a:cubicBezTo>
                  <a:pt x="7600" y="29910"/>
                  <a:pt x="7660" y="29697"/>
                  <a:pt x="7417" y="29454"/>
                </a:cubicBezTo>
                <a:cubicBezTo>
                  <a:pt x="7174" y="29211"/>
                  <a:pt x="6688" y="29059"/>
                  <a:pt x="6384" y="29120"/>
                </a:cubicBezTo>
                <a:cubicBezTo>
                  <a:pt x="6080" y="29150"/>
                  <a:pt x="6049" y="29363"/>
                  <a:pt x="6262" y="29606"/>
                </a:cubicBezTo>
                <a:cubicBezTo>
                  <a:pt x="6536" y="29879"/>
                  <a:pt x="6961" y="30031"/>
                  <a:pt x="7296" y="29940"/>
                </a:cubicBezTo>
                <a:close/>
                <a:moveTo>
                  <a:pt x="8268" y="31734"/>
                </a:moveTo>
                <a:cubicBezTo>
                  <a:pt x="8481" y="31977"/>
                  <a:pt x="8907" y="32129"/>
                  <a:pt x="9180" y="32068"/>
                </a:cubicBezTo>
                <a:cubicBezTo>
                  <a:pt x="9484" y="32038"/>
                  <a:pt x="9606" y="31764"/>
                  <a:pt x="9393" y="31551"/>
                </a:cubicBezTo>
                <a:cubicBezTo>
                  <a:pt x="9180" y="31308"/>
                  <a:pt x="8785" y="31156"/>
                  <a:pt x="8481" y="31247"/>
                </a:cubicBezTo>
                <a:cubicBezTo>
                  <a:pt x="8177" y="31278"/>
                  <a:pt x="8086" y="31521"/>
                  <a:pt x="8268" y="31734"/>
                </a:cubicBezTo>
                <a:close/>
                <a:moveTo>
                  <a:pt x="9910" y="33922"/>
                </a:moveTo>
                <a:cubicBezTo>
                  <a:pt x="10062" y="34165"/>
                  <a:pt x="10457" y="34317"/>
                  <a:pt x="10761" y="34256"/>
                </a:cubicBezTo>
                <a:cubicBezTo>
                  <a:pt x="11065" y="34165"/>
                  <a:pt x="11186" y="33892"/>
                  <a:pt x="11004" y="33679"/>
                </a:cubicBezTo>
                <a:cubicBezTo>
                  <a:pt x="10882" y="33436"/>
                  <a:pt x="10487" y="33284"/>
                  <a:pt x="10183" y="33375"/>
                </a:cubicBezTo>
                <a:cubicBezTo>
                  <a:pt x="9879" y="33436"/>
                  <a:pt x="9758" y="33679"/>
                  <a:pt x="9910" y="33922"/>
                </a:cubicBezTo>
                <a:close/>
                <a:moveTo>
                  <a:pt x="11217" y="36141"/>
                </a:moveTo>
                <a:cubicBezTo>
                  <a:pt x="11308" y="36414"/>
                  <a:pt x="11703" y="36536"/>
                  <a:pt x="11977" y="36445"/>
                </a:cubicBezTo>
                <a:cubicBezTo>
                  <a:pt x="12281" y="36384"/>
                  <a:pt x="12402" y="36111"/>
                  <a:pt x="12281" y="35837"/>
                </a:cubicBezTo>
                <a:cubicBezTo>
                  <a:pt x="12159" y="35624"/>
                  <a:pt x="11764" y="35472"/>
                  <a:pt x="11521" y="35533"/>
                </a:cubicBezTo>
                <a:cubicBezTo>
                  <a:pt x="11217" y="35655"/>
                  <a:pt x="11095" y="35928"/>
                  <a:pt x="11217" y="36141"/>
                </a:cubicBezTo>
                <a:close/>
                <a:moveTo>
                  <a:pt x="13071" y="38755"/>
                </a:moveTo>
                <a:cubicBezTo>
                  <a:pt x="13375" y="38664"/>
                  <a:pt x="13496" y="38390"/>
                  <a:pt x="13375" y="38117"/>
                </a:cubicBezTo>
                <a:cubicBezTo>
                  <a:pt x="13253" y="37843"/>
                  <a:pt x="12919" y="37752"/>
                  <a:pt x="12645" y="37843"/>
                </a:cubicBezTo>
                <a:cubicBezTo>
                  <a:pt x="12341" y="37934"/>
                  <a:pt x="12189" y="38238"/>
                  <a:pt x="12341" y="38512"/>
                </a:cubicBezTo>
                <a:cubicBezTo>
                  <a:pt x="12463" y="38725"/>
                  <a:pt x="12797" y="38846"/>
                  <a:pt x="13071" y="38755"/>
                </a:cubicBezTo>
                <a:close/>
                <a:moveTo>
                  <a:pt x="14135" y="41126"/>
                </a:moveTo>
                <a:cubicBezTo>
                  <a:pt x="14439" y="41004"/>
                  <a:pt x="14560" y="40700"/>
                  <a:pt x="14439" y="40427"/>
                </a:cubicBezTo>
                <a:cubicBezTo>
                  <a:pt x="14317" y="40184"/>
                  <a:pt x="13983" y="40062"/>
                  <a:pt x="13709" y="40184"/>
                </a:cubicBezTo>
                <a:cubicBezTo>
                  <a:pt x="13405" y="40275"/>
                  <a:pt x="13284" y="40579"/>
                  <a:pt x="13405" y="40852"/>
                </a:cubicBezTo>
                <a:cubicBezTo>
                  <a:pt x="13527" y="41126"/>
                  <a:pt x="13831" y="41247"/>
                  <a:pt x="14135" y="41126"/>
                </a:cubicBezTo>
                <a:close/>
                <a:moveTo>
                  <a:pt x="15229" y="43588"/>
                </a:moveTo>
                <a:cubicBezTo>
                  <a:pt x="15533" y="43466"/>
                  <a:pt x="15654" y="43162"/>
                  <a:pt x="15533" y="42858"/>
                </a:cubicBezTo>
                <a:cubicBezTo>
                  <a:pt x="15442" y="42615"/>
                  <a:pt x="15077" y="42494"/>
                  <a:pt x="14834" y="42615"/>
                </a:cubicBezTo>
                <a:cubicBezTo>
                  <a:pt x="14530" y="42706"/>
                  <a:pt x="14408" y="43010"/>
                  <a:pt x="14530" y="43284"/>
                </a:cubicBezTo>
                <a:cubicBezTo>
                  <a:pt x="14621" y="43588"/>
                  <a:pt x="14955" y="43709"/>
                  <a:pt x="15229" y="43588"/>
                </a:cubicBezTo>
                <a:close/>
                <a:moveTo>
                  <a:pt x="16414" y="46171"/>
                </a:moveTo>
                <a:cubicBezTo>
                  <a:pt x="16718" y="46050"/>
                  <a:pt x="16840" y="45716"/>
                  <a:pt x="16718" y="45442"/>
                </a:cubicBezTo>
                <a:cubicBezTo>
                  <a:pt x="16597" y="45138"/>
                  <a:pt x="16262" y="45047"/>
                  <a:pt x="15989" y="45138"/>
                </a:cubicBezTo>
                <a:cubicBezTo>
                  <a:pt x="15685" y="45260"/>
                  <a:pt x="15563" y="45594"/>
                  <a:pt x="15685" y="45868"/>
                </a:cubicBezTo>
                <a:cubicBezTo>
                  <a:pt x="15806" y="46171"/>
                  <a:pt x="16110" y="46293"/>
                  <a:pt x="16414" y="46171"/>
                </a:cubicBezTo>
                <a:close/>
                <a:moveTo>
                  <a:pt x="16566" y="48573"/>
                </a:moveTo>
                <a:cubicBezTo>
                  <a:pt x="16627" y="48877"/>
                  <a:pt x="16961" y="49029"/>
                  <a:pt x="17265" y="48877"/>
                </a:cubicBezTo>
                <a:cubicBezTo>
                  <a:pt x="17569" y="48755"/>
                  <a:pt x="17752" y="48421"/>
                  <a:pt x="17630" y="48117"/>
                </a:cubicBezTo>
                <a:cubicBezTo>
                  <a:pt x="17569" y="47813"/>
                  <a:pt x="17265" y="47661"/>
                  <a:pt x="16961" y="47813"/>
                </a:cubicBezTo>
                <a:cubicBezTo>
                  <a:pt x="16688" y="47934"/>
                  <a:pt x="16475" y="48269"/>
                  <a:pt x="16566" y="48573"/>
                </a:cubicBezTo>
                <a:close/>
                <a:moveTo>
                  <a:pt x="17174" y="51278"/>
                </a:moveTo>
                <a:cubicBezTo>
                  <a:pt x="17205" y="51582"/>
                  <a:pt x="17509" y="51734"/>
                  <a:pt x="17843" y="51612"/>
                </a:cubicBezTo>
                <a:cubicBezTo>
                  <a:pt x="18147" y="51491"/>
                  <a:pt x="18390" y="51156"/>
                  <a:pt x="18299" y="50852"/>
                </a:cubicBezTo>
                <a:cubicBezTo>
                  <a:pt x="18238" y="50548"/>
                  <a:pt x="17934" y="50396"/>
                  <a:pt x="17630" y="50518"/>
                </a:cubicBezTo>
                <a:cubicBezTo>
                  <a:pt x="17326" y="50609"/>
                  <a:pt x="17144" y="50974"/>
                  <a:pt x="17174" y="51278"/>
                </a:cubicBezTo>
                <a:close/>
                <a:moveTo>
                  <a:pt x="17630" y="53953"/>
                </a:moveTo>
                <a:cubicBezTo>
                  <a:pt x="17661" y="54257"/>
                  <a:pt x="17965" y="54409"/>
                  <a:pt x="18299" y="54317"/>
                </a:cubicBezTo>
                <a:cubicBezTo>
                  <a:pt x="18664" y="54196"/>
                  <a:pt x="18876" y="53862"/>
                  <a:pt x="18846" y="53588"/>
                </a:cubicBezTo>
                <a:cubicBezTo>
                  <a:pt x="18816" y="53284"/>
                  <a:pt x="18451" y="53132"/>
                  <a:pt x="18147" y="53254"/>
                </a:cubicBezTo>
                <a:cubicBezTo>
                  <a:pt x="17813" y="53345"/>
                  <a:pt x="17600" y="53649"/>
                  <a:pt x="17630" y="53953"/>
                </a:cubicBezTo>
                <a:close/>
                <a:moveTo>
                  <a:pt x="19363" y="56324"/>
                </a:moveTo>
                <a:cubicBezTo>
                  <a:pt x="19302" y="56020"/>
                  <a:pt x="18998" y="55868"/>
                  <a:pt x="18603" y="55989"/>
                </a:cubicBezTo>
                <a:cubicBezTo>
                  <a:pt x="18269" y="56080"/>
                  <a:pt x="17995" y="56384"/>
                  <a:pt x="18086" y="56688"/>
                </a:cubicBezTo>
                <a:cubicBezTo>
                  <a:pt x="18117" y="56992"/>
                  <a:pt x="18481" y="57144"/>
                  <a:pt x="18846" y="57053"/>
                </a:cubicBezTo>
                <a:cubicBezTo>
                  <a:pt x="19180" y="56932"/>
                  <a:pt x="19424" y="56597"/>
                  <a:pt x="19363" y="56324"/>
                </a:cubicBezTo>
                <a:close/>
                <a:moveTo>
                  <a:pt x="20031" y="59029"/>
                </a:moveTo>
                <a:cubicBezTo>
                  <a:pt x="19940" y="58694"/>
                  <a:pt x="19576" y="58573"/>
                  <a:pt x="19180" y="58664"/>
                </a:cubicBezTo>
                <a:cubicBezTo>
                  <a:pt x="18816" y="58786"/>
                  <a:pt x="18572" y="59090"/>
                  <a:pt x="18664" y="59394"/>
                </a:cubicBezTo>
                <a:cubicBezTo>
                  <a:pt x="18724" y="59698"/>
                  <a:pt x="19120" y="59849"/>
                  <a:pt x="19484" y="59728"/>
                </a:cubicBezTo>
                <a:cubicBezTo>
                  <a:pt x="19819" y="59637"/>
                  <a:pt x="20092" y="59333"/>
                  <a:pt x="20031" y="59029"/>
                </a:cubicBezTo>
                <a:close/>
                <a:moveTo>
                  <a:pt x="20001" y="61369"/>
                </a:moveTo>
                <a:cubicBezTo>
                  <a:pt x="19606" y="61491"/>
                  <a:pt x="19363" y="61795"/>
                  <a:pt x="19484" y="62099"/>
                </a:cubicBezTo>
                <a:cubicBezTo>
                  <a:pt x="19606" y="62403"/>
                  <a:pt x="20031" y="62555"/>
                  <a:pt x="20396" y="62433"/>
                </a:cubicBezTo>
                <a:cubicBezTo>
                  <a:pt x="20791" y="62312"/>
                  <a:pt x="21004" y="62008"/>
                  <a:pt x="20883" y="61704"/>
                </a:cubicBezTo>
                <a:cubicBezTo>
                  <a:pt x="20791" y="61400"/>
                  <a:pt x="20366" y="61248"/>
                  <a:pt x="20001" y="61369"/>
                </a:cubicBezTo>
                <a:close/>
                <a:moveTo>
                  <a:pt x="21156" y="64044"/>
                </a:moveTo>
                <a:cubicBezTo>
                  <a:pt x="20791" y="64135"/>
                  <a:pt x="20579" y="64439"/>
                  <a:pt x="20700" y="64713"/>
                </a:cubicBezTo>
                <a:cubicBezTo>
                  <a:pt x="20852" y="65017"/>
                  <a:pt x="21278" y="65138"/>
                  <a:pt x="21642" y="65047"/>
                </a:cubicBezTo>
                <a:cubicBezTo>
                  <a:pt x="22038" y="64956"/>
                  <a:pt x="22281" y="64652"/>
                  <a:pt x="22098" y="64378"/>
                </a:cubicBezTo>
                <a:cubicBezTo>
                  <a:pt x="21946" y="64074"/>
                  <a:pt x="21551" y="63922"/>
                  <a:pt x="21156" y="64044"/>
                </a:cubicBezTo>
                <a:close/>
                <a:moveTo>
                  <a:pt x="22402" y="66628"/>
                </a:moveTo>
                <a:cubicBezTo>
                  <a:pt x="22038" y="66719"/>
                  <a:pt x="21855" y="67023"/>
                  <a:pt x="21946" y="67296"/>
                </a:cubicBezTo>
                <a:cubicBezTo>
                  <a:pt x="22098" y="67570"/>
                  <a:pt x="22494" y="67722"/>
                  <a:pt x="22858" y="67631"/>
                </a:cubicBezTo>
                <a:cubicBezTo>
                  <a:pt x="23253" y="67540"/>
                  <a:pt x="23436" y="67236"/>
                  <a:pt x="23314" y="66962"/>
                </a:cubicBezTo>
                <a:cubicBezTo>
                  <a:pt x="23223" y="66688"/>
                  <a:pt x="22797" y="66537"/>
                  <a:pt x="22402" y="66628"/>
                </a:cubicBezTo>
                <a:close/>
                <a:moveTo>
                  <a:pt x="23618" y="69211"/>
                </a:moveTo>
                <a:cubicBezTo>
                  <a:pt x="23253" y="69272"/>
                  <a:pt x="23071" y="69576"/>
                  <a:pt x="23223" y="69880"/>
                </a:cubicBezTo>
                <a:cubicBezTo>
                  <a:pt x="23314" y="70154"/>
                  <a:pt x="23740" y="70306"/>
                  <a:pt x="24135" y="70214"/>
                </a:cubicBezTo>
                <a:cubicBezTo>
                  <a:pt x="24500" y="70154"/>
                  <a:pt x="24682" y="69850"/>
                  <a:pt x="24530" y="69546"/>
                </a:cubicBezTo>
                <a:cubicBezTo>
                  <a:pt x="24439" y="69272"/>
                  <a:pt x="24013" y="69120"/>
                  <a:pt x="23618" y="69211"/>
                </a:cubicBezTo>
                <a:close/>
                <a:moveTo>
                  <a:pt x="25685" y="72129"/>
                </a:moveTo>
                <a:cubicBezTo>
                  <a:pt x="25563" y="71856"/>
                  <a:pt x="25199" y="71704"/>
                  <a:pt x="24804" y="71795"/>
                </a:cubicBezTo>
                <a:cubicBezTo>
                  <a:pt x="24469" y="71856"/>
                  <a:pt x="24287" y="72160"/>
                  <a:pt x="24378" y="72433"/>
                </a:cubicBezTo>
                <a:cubicBezTo>
                  <a:pt x="24500" y="72707"/>
                  <a:pt x="24925" y="72859"/>
                  <a:pt x="25260" y="72768"/>
                </a:cubicBezTo>
                <a:cubicBezTo>
                  <a:pt x="25594" y="72707"/>
                  <a:pt x="25807" y="72372"/>
                  <a:pt x="25685" y="72129"/>
                </a:cubicBezTo>
                <a:close/>
                <a:moveTo>
                  <a:pt x="26779" y="74652"/>
                </a:moveTo>
                <a:cubicBezTo>
                  <a:pt x="26658" y="74409"/>
                  <a:pt x="26293" y="74227"/>
                  <a:pt x="25959" y="74318"/>
                </a:cubicBezTo>
                <a:cubicBezTo>
                  <a:pt x="25624" y="74409"/>
                  <a:pt x="25442" y="74713"/>
                  <a:pt x="25563" y="74986"/>
                </a:cubicBezTo>
                <a:cubicBezTo>
                  <a:pt x="25685" y="75230"/>
                  <a:pt x="26080" y="75382"/>
                  <a:pt x="26415" y="75321"/>
                </a:cubicBezTo>
                <a:cubicBezTo>
                  <a:pt x="26719" y="75230"/>
                  <a:pt x="26901" y="74926"/>
                  <a:pt x="26779" y="74652"/>
                </a:cubicBezTo>
                <a:close/>
                <a:moveTo>
                  <a:pt x="27083" y="76871"/>
                </a:moveTo>
                <a:cubicBezTo>
                  <a:pt x="26749" y="76932"/>
                  <a:pt x="26597" y="77266"/>
                  <a:pt x="26749" y="77509"/>
                </a:cubicBezTo>
                <a:cubicBezTo>
                  <a:pt x="26870" y="77783"/>
                  <a:pt x="27235" y="77935"/>
                  <a:pt x="27539" y="77844"/>
                </a:cubicBezTo>
                <a:cubicBezTo>
                  <a:pt x="27843" y="77783"/>
                  <a:pt x="27995" y="77479"/>
                  <a:pt x="27904" y="77205"/>
                </a:cubicBezTo>
                <a:cubicBezTo>
                  <a:pt x="27782" y="76932"/>
                  <a:pt x="27387" y="76749"/>
                  <a:pt x="27083" y="76871"/>
                </a:cubicBezTo>
                <a:close/>
                <a:moveTo>
                  <a:pt x="29029" y="79759"/>
                </a:moveTo>
                <a:cubicBezTo>
                  <a:pt x="28907" y="79485"/>
                  <a:pt x="28542" y="79303"/>
                  <a:pt x="28238" y="79394"/>
                </a:cubicBezTo>
                <a:cubicBezTo>
                  <a:pt x="27934" y="79455"/>
                  <a:pt x="27782" y="79759"/>
                  <a:pt x="27874" y="80032"/>
                </a:cubicBezTo>
                <a:cubicBezTo>
                  <a:pt x="27995" y="80306"/>
                  <a:pt x="28390" y="80488"/>
                  <a:pt x="28694" y="80366"/>
                </a:cubicBezTo>
                <a:cubicBezTo>
                  <a:pt x="28998" y="80336"/>
                  <a:pt x="29150" y="80032"/>
                  <a:pt x="29029" y="79759"/>
                </a:cubicBezTo>
                <a:close/>
                <a:moveTo>
                  <a:pt x="30123" y="82464"/>
                </a:moveTo>
                <a:cubicBezTo>
                  <a:pt x="30001" y="82160"/>
                  <a:pt x="29667" y="81947"/>
                  <a:pt x="29424" y="82038"/>
                </a:cubicBezTo>
                <a:cubicBezTo>
                  <a:pt x="29120" y="82099"/>
                  <a:pt x="28968" y="82403"/>
                  <a:pt x="29059" y="82707"/>
                </a:cubicBezTo>
                <a:cubicBezTo>
                  <a:pt x="29181" y="83011"/>
                  <a:pt x="29485" y="83224"/>
                  <a:pt x="29788" y="83132"/>
                </a:cubicBezTo>
                <a:cubicBezTo>
                  <a:pt x="30062" y="83072"/>
                  <a:pt x="30244" y="82768"/>
                  <a:pt x="30123" y="82464"/>
                </a:cubicBezTo>
                <a:close/>
                <a:moveTo>
                  <a:pt x="30518" y="85838"/>
                </a:moveTo>
                <a:cubicBezTo>
                  <a:pt x="30822" y="85777"/>
                  <a:pt x="31004" y="85473"/>
                  <a:pt x="30944" y="85199"/>
                </a:cubicBezTo>
                <a:cubicBezTo>
                  <a:pt x="30852" y="84895"/>
                  <a:pt x="30548" y="84743"/>
                  <a:pt x="30244" y="84804"/>
                </a:cubicBezTo>
                <a:cubicBezTo>
                  <a:pt x="29940" y="84895"/>
                  <a:pt x="29758" y="85199"/>
                  <a:pt x="29819" y="85473"/>
                </a:cubicBezTo>
                <a:cubicBezTo>
                  <a:pt x="29910" y="85716"/>
                  <a:pt x="30214" y="85929"/>
                  <a:pt x="30518" y="85838"/>
                </a:cubicBezTo>
                <a:close/>
                <a:moveTo>
                  <a:pt x="31521" y="87813"/>
                </a:moveTo>
                <a:cubicBezTo>
                  <a:pt x="31460" y="87509"/>
                  <a:pt x="31156" y="87357"/>
                  <a:pt x="30852" y="87449"/>
                </a:cubicBezTo>
                <a:cubicBezTo>
                  <a:pt x="30548" y="87509"/>
                  <a:pt x="30305" y="87783"/>
                  <a:pt x="30396" y="88087"/>
                </a:cubicBezTo>
                <a:cubicBezTo>
                  <a:pt x="30427" y="88330"/>
                  <a:pt x="30731" y="88543"/>
                  <a:pt x="31065" y="88452"/>
                </a:cubicBezTo>
                <a:cubicBezTo>
                  <a:pt x="31399" y="88391"/>
                  <a:pt x="31612" y="88087"/>
                  <a:pt x="31521" y="87813"/>
                </a:cubicBezTo>
                <a:close/>
                <a:moveTo>
                  <a:pt x="31399" y="90032"/>
                </a:moveTo>
                <a:cubicBezTo>
                  <a:pt x="31065" y="90093"/>
                  <a:pt x="30852" y="90367"/>
                  <a:pt x="30883" y="90640"/>
                </a:cubicBezTo>
                <a:cubicBezTo>
                  <a:pt x="30944" y="90883"/>
                  <a:pt x="31278" y="91096"/>
                  <a:pt x="31582" y="91035"/>
                </a:cubicBezTo>
                <a:cubicBezTo>
                  <a:pt x="31916" y="90975"/>
                  <a:pt x="32099" y="90701"/>
                  <a:pt x="32068" y="90397"/>
                </a:cubicBezTo>
                <a:cubicBezTo>
                  <a:pt x="32038" y="90123"/>
                  <a:pt x="31734" y="89971"/>
                  <a:pt x="31399" y="90032"/>
                </a:cubicBezTo>
                <a:close/>
                <a:moveTo>
                  <a:pt x="31947" y="92646"/>
                </a:moveTo>
                <a:cubicBezTo>
                  <a:pt x="31612" y="92707"/>
                  <a:pt x="31430" y="92981"/>
                  <a:pt x="31460" y="93254"/>
                </a:cubicBezTo>
                <a:cubicBezTo>
                  <a:pt x="31521" y="93558"/>
                  <a:pt x="31825" y="93710"/>
                  <a:pt x="32190" y="93680"/>
                </a:cubicBezTo>
                <a:cubicBezTo>
                  <a:pt x="32524" y="93589"/>
                  <a:pt x="32706" y="93315"/>
                  <a:pt x="32646" y="93072"/>
                </a:cubicBezTo>
                <a:cubicBezTo>
                  <a:pt x="32585" y="92768"/>
                  <a:pt x="32251" y="92555"/>
                  <a:pt x="31947" y="92646"/>
                </a:cubicBezTo>
                <a:close/>
                <a:moveTo>
                  <a:pt x="32646" y="95260"/>
                </a:moveTo>
                <a:cubicBezTo>
                  <a:pt x="32281" y="95291"/>
                  <a:pt x="32099" y="95595"/>
                  <a:pt x="32190" y="95868"/>
                </a:cubicBezTo>
                <a:cubicBezTo>
                  <a:pt x="32251" y="96172"/>
                  <a:pt x="32646" y="96355"/>
                  <a:pt x="32980" y="96294"/>
                </a:cubicBezTo>
                <a:cubicBezTo>
                  <a:pt x="33314" y="96263"/>
                  <a:pt x="33497" y="95959"/>
                  <a:pt x="33436" y="95655"/>
                </a:cubicBezTo>
                <a:cubicBezTo>
                  <a:pt x="33314" y="95412"/>
                  <a:pt x="32980" y="95230"/>
                  <a:pt x="32646" y="95260"/>
                </a:cubicBezTo>
                <a:close/>
                <a:moveTo>
                  <a:pt x="33588" y="97966"/>
                </a:moveTo>
                <a:cubicBezTo>
                  <a:pt x="33254" y="97996"/>
                  <a:pt x="33041" y="98300"/>
                  <a:pt x="33193" y="98604"/>
                </a:cubicBezTo>
                <a:cubicBezTo>
                  <a:pt x="33314" y="98908"/>
                  <a:pt x="33740" y="99090"/>
                  <a:pt x="34074" y="99060"/>
                </a:cubicBezTo>
                <a:cubicBezTo>
                  <a:pt x="34409" y="99029"/>
                  <a:pt x="34561" y="98725"/>
                  <a:pt x="34469" y="98421"/>
                </a:cubicBezTo>
                <a:cubicBezTo>
                  <a:pt x="34317" y="98118"/>
                  <a:pt x="33922" y="97935"/>
                  <a:pt x="33588" y="97966"/>
                </a:cubicBezTo>
                <a:close/>
                <a:moveTo>
                  <a:pt x="1338" y="30548"/>
                </a:moveTo>
                <a:cubicBezTo>
                  <a:pt x="1672" y="30518"/>
                  <a:pt x="1733" y="30305"/>
                  <a:pt x="1520" y="30062"/>
                </a:cubicBezTo>
                <a:cubicBezTo>
                  <a:pt x="1247" y="29788"/>
                  <a:pt x="791" y="29606"/>
                  <a:pt x="426" y="29636"/>
                </a:cubicBezTo>
                <a:cubicBezTo>
                  <a:pt x="92" y="29636"/>
                  <a:pt x="1" y="29879"/>
                  <a:pt x="213" y="30153"/>
                </a:cubicBezTo>
                <a:cubicBezTo>
                  <a:pt x="487" y="30396"/>
                  <a:pt x="973" y="30609"/>
                  <a:pt x="1338" y="30548"/>
                </a:cubicBezTo>
                <a:close/>
                <a:moveTo>
                  <a:pt x="4378" y="30305"/>
                </a:moveTo>
                <a:cubicBezTo>
                  <a:pt x="4712" y="30244"/>
                  <a:pt x="4742" y="30031"/>
                  <a:pt x="4530" y="29788"/>
                </a:cubicBezTo>
                <a:cubicBezTo>
                  <a:pt x="4256" y="29575"/>
                  <a:pt x="3800" y="29363"/>
                  <a:pt x="3496" y="29424"/>
                </a:cubicBezTo>
                <a:cubicBezTo>
                  <a:pt x="3162" y="29454"/>
                  <a:pt x="3101" y="29636"/>
                  <a:pt x="3344" y="29910"/>
                </a:cubicBezTo>
                <a:cubicBezTo>
                  <a:pt x="3618" y="30183"/>
                  <a:pt x="4074" y="30335"/>
                  <a:pt x="4378" y="30305"/>
                </a:cubicBezTo>
                <a:close/>
                <a:moveTo>
                  <a:pt x="2311" y="32524"/>
                </a:moveTo>
                <a:cubicBezTo>
                  <a:pt x="2493" y="32797"/>
                  <a:pt x="2949" y="32980"/>
                  <a:pt x="3314" y="32949"/>
                </a:cubicBezTo>
                <a:cubicBezTo>
                  <a:pt x="3648" y="32919"/>
                  <a:pt x="3770" y="32645"/>
                  <a:pt x="3557" y="32402"/>
                </a:cubicBezTo>
                <a:cubicBezTo>
                  <a:pt x="3375" y="32159"/>
                  <a:pt x="2919" y="31977"/>
                  <a:pt x="2584" y="32007"/>
                </a:cubicBezTo>
                <a:cubicBezTo>
                  <a:pt x="2189" y="32038"/>
                  <a:pt x="2098" y="32281"/>
                  <a:pt x="2311" y="32524"/>
                </a:cubicBezTo>
                <a:close/>
                <a:moveTo>
                  <a:pt x="5381" y="32190"/>
                </a:moveTo>
                <a:cubicBezTo>
                  <a:pt x="5594" y="32463"/>
                  <a:pt x="5989" y="32615"/>
                  <a:pt x="6353" y="32585"/>
                </a:cubicBezTo>
                <a:cubicBezTo>
                  <a:pt x="6657" y="32524"/>
                  <a:pt x="6749" y="32250"/>
                  <a:pt x="6566" y="32038"/>
                </a:cubicBezTo>
                <a:cubicBezTo>
                  <a:pt x="6384" y="31825"/>
                  <a:pt x="5958" y="31612"/>
                  <a:pt x="5624" y="31642"/>
                </a:cubicBezTo>
                <a:cubicBezTo>
                  <a:pt x="5290" y="31703"/>
                  <a:pt x="5198" y="31916"/>
                  <a:pt x="5381" y="32190"/>
                </a:cubicBezTo>
                <a:close/>
                <a:moveTo>
                  <a:pt x="3983" y="35047"/>
                </a:moveTo>
                <a:cubicBezTo>
                  <a:pt x="4135" y="35290"/>
                  <a:pt x="4560" y="35503"/>
                  <a:pt x="4894" y="35411"/>
                </a:cubicBezTo>
                <a:cubicBezTo>
                  <a:pt x="5229" y="35351"/>
                  <a:pt x="5381" y="35077"/>
                  <a:pt x="5198" y="34804"/>
                </a:cubicBezTo>
                <a:cubicBezTo>
                  <a:pt x="5046" y="34560"/>
                  <a:pt x="4621" y="34348"/>
                  <a:pt x="4286" y="34439"/>
                </a:cubicBezTo>
                <a:cubicBezTo>
                  <a:pt x="3952" y="34500"/>
                  <a:pt x="3831" y="34773"/>
                  <a:pt x="3983" y="35047"/>
                </a:cubicBezTo>
                <a:close/>
                <a:moveTo>
                  <a:pt x="7022" y="34500"/>
                </a:moveTo>
                <a:cubicBezTo>
                  <a:pt x="7174" y="34773"/>
                  <a:pt x="7569" y="34925"/>
                  <a:pt x="7904" y="34864"/>
                </a:cubicBezTo>
                <a:cubicBezTo>
                  <a:pt x="8238" y="34773"/>
                  <a:pt x="8360" y="34530"/>
                  <a:pt x="8208" y="34287"/>
                </a:cubicBezTo>
                <a:cubicBezTo>
                  <a:pt x="8056" y="34013"/>
                  <a:pt x="7691" y="33861"/>
                  <a:pt x="7326" y="33922"/>
                </a:cubicBezTo>
                <a:cubicBezTo>
                  <a:pt x="6992" y="33983"/>
                  <a:pt x="6870" y="34256"/>
                  <a:pt x="7022" y="34500"/>
                </a:cubicBezTo>
                <a:close/>
                <a:moveTo>
                  <a:pt x="5745" y="36931"/>
                </a:moveTo>
                <a:cubicBezTo>
                  <a:pt x="5411" y="37022"/>
                  <a:pt x="5229" y="37296"/>
                  <a:pt x="5411" y="37600"/>
                </a:cubicBezTo>
                <a:cubicBezTo>
                  <a:pt x="5533" y="37843"/>
                  <a:pt x="5928" y="38025"/>
                  <a:pt x="6262" y="37965"/>
                </a:cubicBezTo>
                <a:cubicBezTo>
                  <a:pt x="6597" y="37904"/>
                  <a:pt x="6779" y="37600"/>
                  <a:pt x="6597" y="37326"/>
                </a:cubicBezTo>
                <a:cubicBezTo>
                  <a:pt x="6445" y="37053"/>
                  <a:pt x="6080" y="36870"/>
                  <a:pt x="5745" y="36931"/>
                </a:cubicBezTo>
                <a:close/>
                <a:moveTo>
                  <a:pt x="8390" y="36901"/>
                </a:moveTo>
                <a:cubicBezTo>
                  <a:pt x="8542" y="37174"/>
                  <a:pt x="8907" y="37326"/>
                  <a:pt x="9211" y="37235"/>
                </a:cubicBezTo>
                <a:cubicBezTo>
                  <a:pt x="9515" y="37174"/>
                  <a:pt x="9667" y="36901"/>
                  <a:pt x="9515" y="36627"/>
                </a:cubicBezTo>
                <a:cubicBezTo>
                  <a:pt x="9363" y="36384"/>
                  <a:pt x="8998" y="36232"/>
                  <a:pt x="8694" y="36293"/>
                </a:cubicBezTo>
                <a:cubicBezTo>
                  <a:pt x="8390" y="36384"/>
                  <a:pt x="8238" y="36627"/>
                  <a:pt x="8390" y="36901"/>
                </a:cubicBezTo>
                <a:close/>
                <a:moveTo>
                  <a:pt x="7448" y="40518"/>
                </a:moveTo>
                <a:cubicBezTo>
                  <a:pt x="7782" y="40396"/>
                  <a:pt x="7934" y="40092"/>
                  <a:pt x="7843" y="39819"/>
                </a:cubicBezTo>
                <a:cubicBezTo>
                  <a:pt x="7721" y="39576"/>
                  <a:pt x="7326" y="39424"/>
                  <a:pt x="6992" y="39484"/>
                </a:cubicBezTo>
                <a:cubicBezTo>
                  <a:pt x="6657" y="39545"/>
                  <a:pt x="6505" y="39880"/>
                  <a:pt x="6597" y="40184"/>
                </a:cubicBezTo>
                <a:cubicBezTo>
                  <a:pt x="6718" y="40487"/>
                  <a:pt x="7113" y="40639"/>
                  <a:pt x="7448" y="40518"/>
                </a:cubicBezTo>
                <a:close/>
                <a:moveTo>
                  <a:pt x="10335" y="39636"/>
                </a:moveTo>
                <a:cubicBezTo>
                  <a:pt x="10639" y="39515"/>
                  <a:pt x="10791" y="39272"/>
                  <a:pt x="10670" y="38998"/>
                </a:cubicBezTo>
                <a:cubicBezTo>
                  <a:pt x="10548" y="38725"/>
                  <a:pt x="10214" y="38573"/>
                  <a:pt x="9910" y="38694"/>
                </a:cubicBezTo>
                <a:cubicBezTo>
                  <a:pt x="9606" y="38755"/>
                  <a:pt x="9454" y="39059"/>
                  <a:pt x="9575" y="39332"/>
                </a:cubicBezTo>
                <a:cubicBezTo>
                  <a:pt x="9697" y="39606"/>
                  <a:pt x="10031" y="39758"/>
                  <a:pt x="10335" y="39636"/>
                </a:cubicBezTo>
                <a:close/>
                <a:moveTo>
                  <a:pt x="8542" y="43132"/>
                </a:moveTo>
                <a:cubicBezTo>
                  <a:pt x="8876" y="43010"/>
                  <a:pt x="9028" y="42706"/>
                  <a:pt x="8937" y="42402"/>
                </a:cubicBezTo>
                <a:cubicBezTo>
                  <a:pt x="8815" y="42159"/>
                  <a:pt x="8420" y="42007"/>
                  <a:pt x="8116" y="42098"/>
                </a:cubicBezTo>
                <a:cubicBezTo>
                  <a:pt x="7782" y="42220"/>
                  <a:pt x="7630" y="42524"/>
                  <a:pt x="7752" y="42828"/>
                </a:cubicBezTo>
                <a:cubicBezTo>
                  <a:pt x="7873" y="43102"/>
                  <a:pt x="8238" y="43253"/>
                  <a:pt x="8542" y="43132"/>
                </a:cubicBezTo>
                <a:close/>
                <a:moveTo>
                  <a:pt x="11429" y="42159"/>
                </a:moveTo>
                <a:cubicBezTo>
                  <a:pt x="11733" y="42038"/>
                  <a:pt x="11885" y="41734"/>
                  <a:pt x="11764" y="41460"/>
                </a:cubicBezTo>
                <a:cubicBezTo>
                  <a:pt x="11673" y="41187"/>
                  <a:pt x="11308" y="41035"/>
                  <a:pt x="11004" y="41156"/>
                </a:cubicBezTo>
                <a:cubicBezTo>
                  <a:pt x="10700" y="41278"/>
                  <a:pt x="10548" y="41582"/>
                  <a:pt x="10670" y="41855"/>
                </a:cubicBezTo>
                <a:cubicBezTo>
                  <a:pt x="10791" y="42098"/>
                  <a:pt x="11126" y="42250"/>
                  <a:pt x="11429" y="42159"/>
                </a:cubicBezTo>
                <a:close/>
                <a:moveTo>
                  <a:pt x="9727" y="45746"/>
                </a:moveTo>
                <a:cubicBezTo>
                  <a:pt x="10031" y="45655"/>
                  <a:pt x="10183" y="45290"/>
                  <a:pt x="10062" y="45047"/>
                </a:cubicBezTo>
                <a:cubicBezTo>
                  <a:pt x="9940" y="44743"/>
                  <a:pt x="9575" y="44621"/>
                  <a:pt x="9271" y="44743"/>
                </a:cubicBezTo>
                <a:cubicBezTo>
                  <a:pt x="8937" y="44834"/>
                  <a:pt x="8785" y="45199"/>
                  <a:pt x="8937" y="45442"/>
                </a:cubicBezTo>
                <a:cubicBezTo>
                  <a:pt x="9028" y="45746"/>
                  <a:pt x="9393" y="45868"/>
                  <a:pt x="9727" y="45746"/>
                </a:cubicBezTo>
                <a:close/>
                <a:moveTo>
                  <a:pt x="12585" y="44652"/>
                </a:moveTo>
                <a:cubicBezTo>
                  <a:pt x="12888" y="44530"/>
                  <a:pt x="13010" y="44196"/>
                  <a:pt x="12888" y="43922"/>
                </a:cubicBezTo>
                <a:cubicBezTo>
                  <a:pt x="12767" y="43679"/>
                  <a:pt x="12433" y="43527"/>
                  <a:pt x="12129" y="43618"/>
                </a:cubicBezTo>
                <a:cubicBezTo>
                  <a:pt x="11825" y="43740"/>
                  <a:pt x="11673" y="44044"/>
                  <a:pt x="11825" y="44348"/>
                </a:cubicBezTo>
                <a:cubicBezTo>
                  <a:pt x="11977" y="44652"/>
                  <a:pt x="12281" y="44804"/>
                  <a:pt x="12585" y="44652"/>
                </a:cubicBezTo>
                <a:close/>
                <a:moveTo>
                  <a:pt x="10913" y="48421"/>
                </a:moveTo>
                <a:cubicBezTo>
                  <a:pt x="11217" y="48299"/>
                  <a:pt x="11399" y="47965"/>
                  <a:pt x="11278" y="47661"/>
                </a:cubicBezTo>
                <a:cubicBezTo>
                  <a:pt x="11156" y="47357"/>
                  <a:pt x="10822" y="47235"/>
                  <a:pt x="10487" y="47357"/>
                </a:cubicBezTo>
                <a:cubicBezTo>
                  <a:pt x="10183" y="47478"/>
                  <a:pt x="10001" y="47813"/>
                  <a:pt x="10153" y="48117"/>
                </a:cubicBezTo>
                <a:cubicBezTo>
                  <a:pt x="10214" y="48421"/>
                  <a:pt x="10609" y="48542"/>
                  <a:pt x="10913" y="48421"/>
                </a:cubicBezTo>
                <a:close/>
                <a:moveTo>
                  <a:pt x="13709" y="47266"/>
                </a:moveTo>
                <a:cubicBezTo>
                  <a:pt x="14013" y="47175"/>
                  <a:pt x="14165" y="46810"/>
                  <a:pt x="14044" y="46506"/>
                </a:cubicBezTo>
                <a:cubicBezTo>
                  <a:pt x="13952" y="46202"/>
                  <a:pt x="13588" y="46111"/>
                  <a:pt x="13284" y="46202"/>
                </a:cubicBezTo>
                <a:cubicBezTo>
                  <a:pt x="12980" y="46323"/>
                  <a:pt x="12828" y="46658"/>
                  <a:pt x="12949" y="46962"/>
                </a:cubicBezTo>
                <a:cubicBezTo>
                  <a:pt x="13101" y="47266"/>
                  <a:pt x="13405" y="47387"/>
                  <a:pt x="13709" y="47266"/>
                </a:cubicBezTo>
                <a:close/>
                <a:moveTo>
                  <a:pt x="10943" y="50761"/>
                </a:moveTo>
                <a:cubicBezTo>
                  <a:pt x="11004" y="51065"/>
                  <a:pt x="11308" y="51187"/>
                  <a:pt x="11642" y="51065"/>
                </a:cubicBezTo>
                <a:cubicBezTo>
                  <a:pt x="11946" y="50974"/>
                  <a:pt x="12159" y="50609"/>
                  <a:pt x="12068" y="50305"/>
                </a:cubicBezTo>
                <a:cubicBezTo>
                  <a:pt x="12007" y="50001"/>
                  <a:pt x="11703" y="49910"/>
                  <a:pt x="11399" y="50001"/>
                </a:cubicBezTo>
                <a:cubicBezTo>
                  <a:pt x="11095" y="50123"/>
                  <a:pt x="10882" y="50457"/>
                  <a:pt x="10943" y="50761"/>
                </a:cubicBezTo>
                <a:close/>
                <a:moveTo>
                  <a:pt x="13800" y="49637"/>
                </a:moveTo>
                <a:cubicBezTo>
                  <a:pt x="13861" y="49941"/>
                  <a:pt x="14165" y="50062"/>
                  <a:pt x="14469" y="49941"/>
                </a:cubicBezTo>
                <a:cubicBezTo>
                  <a:pt x="14773" y="49819"/>
                  <a:pt x="14986" y="49485"/>
                  <a:pt x="14895" y="49181"/>
                </a:cubicBezTo>
                <a:cubicBezTo>
                  <a:pt x="14834" y="48877"/>
                  <a:pt x="14530" y="48755"/>
                  <a:pt x="14226" y="48877"/>
                </a:cubicBezTo>
                <a:cubicBezTo>
                  <a:pt x="13922" y="49029"/>
                  <a:pt x="13709" y="49363"/>
                  <a:pt x="13800" y="49637"/>
                </a:cubicBezTo>
                <a:close/>
                <a:moveTo>
                  <a:pt x="11977" y="53740"/>
                </a:moveTo>
                <a:cubicBezTo>
                  <a:pt x="12281" y="53618"/>
                  <a:pt x="12524" y="53284"/>
                  <a:pt x="12493" y="52980"/>
                </a:cubicBezTo>
                <a:cubicBezTo>
                  <a:pt x="12463" y="52676"/>
                  <a:pt x="12189" y="52555"/>
                  <a:pt x="11855" y="52676"/>
                </a:cubicBezTo>
                <a:cubicBezTo>
                  <a:pt x="11551" y="52798"/>
                  <a:pt x="11308" y="53132"/>
                  <a:pt x="11308" y="53436"/>
                </a:cubicBezTo>
                <a:cubicBezTo>
                  <a:pt x="11369" y="53740"/>
                  <a:pt x="11673" y="53892"/>
                  <a:pt x="11977" y="53740"/>
                </a:cubicBezTo>
                <a:close/>
                <a:moveTo>
                  <a:pt x="14925" y="52646"/>
                </a:moveTo>
                <a:cubicBezTo>
                  <a:pt x="15229" y="52524"/>
                  <a:pt x="15472" y="52190"/>
                  <a:pt x="15442" y="51886"/>
                </a:cubicBezTo>
                <a:cubicBezTo>
                  <a:pt x="15381" y="51582"/>
                  <a:pt x="15077" y="51430"/>
                  <a:pt x="14773" y="51582"/>
                </a:cubicBezTo>
                <a:cubicBezTo>
                  <a:pt x="14469" y="51673"/>
                  <a:pt x="14256" y="52038"/>
                  <a:pt x="14287" y="52342"/>
                </a:cubicBezTo>
                <a:cubicBezTo>
                  <a:pt x="14317" y="52646"/>
                  <a:pt x="14591" y="52737"/>
                  <a:pt x="14925" y="52646"/>
                </a:cubicBezTo>
                <a:close/>
                <a:moveTo>
                  <a:pt x="12159" y="56445"/>
                </a:moveTo>
                <a:cubicBezTo>
                  <a:pt x="12493" y="56324"/>
                  <a:pt x="12736" y="55989"/>
                  <a:pt x="12736" y="55685"/>
                </a:cubicBezTo>
                <a:cubicBezTo>
                  <a:pt x="12676" y="55381"/>
                  <a:pt x="12433" y="55260"/>
                  <a:pt x="12068" y="55381"/>
                </a:cubicBezTo>
                <a:cubicBezTo>
                  <a:pt x="11733" y="55473"/>
                  <a:pt x="11521" y="55837"/>
                  <a:pt x="11521" y="56141"/>
                </a:cubicBezTo>
                <a:cubicBezTo>
                  <a:pt x="11551" y="56384"/>
                  <a:pt x="11855" y="56536"/>
                  <a:pt x="12159" y="56445"/>
                </a:cubicBezTo>
                <a:close/>
                <a:moveTo>
                  <a:pt x="14560" y="55017"/>
                </a:moveTo>
                <a:cubicBezTo>
                  <a:pt x="14591" y="55321"/>
                  <a:pt x="14895" y="55473"/>
                  <a:pt x="15199" y="55381"/>
                </a:cubicBezTo>
                <a:cubicBezTo>
                  <a:pt x="15533" y="55260"/>
                  <a:pt x="15776" y="54925"/>
                  <a:pt x="15715" y="54652"/>
                </a:cubicBezTo>
                <a:cubicBezTo>
                  <a:pt x="15685" y="54348"/>
                  <a:pt x="15381" y="54196"/>
                  <a:pt x="15077" y="54317"/>
                </a:cubicBezTo>
                <a:cubicBezTo>
                  <a:pt x="14773" y="54378"/>
                  <a:pt x="14560" y="54713"/>
                  <a:pt x="14560" y="55017"/>
                </a:cubicBezTo>
                <a:close/>
                <a:moveTo>
                  <a:pt x="12402" y="59090"/>
                </a:moveTo>
                <a:cubicBezTo>
                  <a:pt x="12736" y="58968"/>
                  <a:pt x="12949" y="58634"/>
                  <a:pt x="12949" y="58330"/>
                </a:cubicBezTo>
                <a:cubicBezTo>
                  <a:pt x="12919" y="58026"/>
                  <a:pt x="12615" y="57904"/>
                  <a:pt x="12311" y="58026"/>
                </a:cubicBezTo>
                <a:cubicBezTo>
                  <a:pt x="11977" y="58147"/>
                  <a:pt x="11733" y="58482"/>
                  <a:pt x="11733" y="58786"/>
                </a:cubicBezTo>
                <a:cubicBezTo>
                  <a:pt x="11764" y="59090"/>
                  <a:pt x="12037" y="59211"/>
                  <a:pt x="12402" y="59090"/>
                </a:cubicBezTo>
                <a:close/>
                <a:moveTo>
                  <a:pt x="16110" y="57296"/>
                </a:moveTo>
                <a:cubicBezTo>
                  <a:pt x="16080" y="56992"/>
                  <a:pt x="15776" y="56840"/>
                  <a:pt x="15411" y="56962"/>
                </a:cubicBezTo>
                <a:cubicBezTo>
                  <a:pt x="15077" y="57083"/>
                  <a:pt x="14803" y="57418"/>
                  <a:pt x="14864" y="57691"/>
                </a:cubicBezTo>
                <a:cubicBezTo>
                  <a:pt x="14895" y="57995"/>
                  <a:pt x="15199" y="58147"/>
                  <a:pt x="15563" y="58026"/>
                </a:cubicBezTo>
                <a:cubicBezTo>
                  <a:pt x="15928" y="57904"/>
                  <a:pt x="16141" y="57570"/>
                  <a:pt x="16110" y="57296"/>
                </a:cubicBezTo>
                <a:close/>
                <a:moveTo>
                  <a:pt x="12797" y="61764"/>
                </a:moveTo>
                <a:cubicBezTo>
                  <a:pt x="13132" y="61643"/>
                  <a:pt x="13375" y="61308"/>
                  <a:pt x="13284" y="61005"/>
                </a:cubicBezTo>
                <a:cubicBezTo>
                  <a:pt x="13223" y="60701"/>
                  <a:pt x="12919" y="60579"/>
                  <a:pt x="12585" y="60701"/>
                </a:cubicBezTo>
                <a:cubicBezTo>
                  <a:pt x="12250" y="60792"/>
                  <a:pt x="12007" y="61156"/>
                  <a:pt x="12037" y="61460"/>
                </a:cubicBezTo>
                <a:cubicBezTo>
                  <a:pt x="12159" y="61764"/>
                  <a:pt x="12493" y="61916"/>
                  <a:pt x="12797" y="61764"/>
                </a:cubicBezTo>
                <a:close/>
                <a:moveTo>
                  <a:pt x="16597" y="60001"/>
                </a:moveTo>
                <a:cubicBezTo>
                  <a:pt x="16536" y="59698"/>
                  <a:pt x="16171" y="59546"/>
                  <a:pt x="15837" y="59667"/>
                </a:cubicBezTo>
                <a:cubicBezTo>
                  <a:pt x="15503" y="59789"/>
                  <a:pt x="15229" y="60123"/>
                  <a:pt x="15320" y="60397"/>
                </a:cubicBezTo>
                <a:cubicBezTo>
                  <a:pt x="15381" y="60701"/>
                  <a:pt x="15746" y="60853"/>
                  <a:pt x="16080" y="60731"/>
                </a:cubicBezTo>
                <a:cubicBezTo>
                  <a:pt x="16414" y="60609"/>
                  <a:pt x="16688" y="60275"/>
                  <a:pt x="16597" y="60001"/>
                </a:cubicBezTo>
                <a:close/>
                <a:moveTo>
                  <a:pt x="13648" y="64409"/>
                </a:moveTo>
                <a:cubicBezTo>
                  <a:pt x="13983" y="64287"/>
                  <a:pt x="14165" y="63953"/>
                  <a:pt x="14044" y="63649"/>
                </a:cubicBezTo>
                <a:cubicBezTo>
                  <a:pt x="13952" y="63345"/>
                  <a:pt x="13588" y="63223"/>
                  <a:pt x="13253" y="63345"/>
                </a:cubicBezTo>
                <a:cubicBezTo>
                  <a:pt x="12919" y="63467"/>
                  <a:pt x="12736" y="63801"/>
                  <a:pt x="12828" y="64105"/>
                </a:cubicBezTo>
                <a:cubicBezTo>
                  <a:pt x="12949" y="64409"/>
                  <a:pt x="13284" y="64561"/>
                  <a:pt x="13648" y="64409"/>
                </a:cubicBezTo>
                <a:close/>
                <a:moveTo>
                  <a:pt x="16536" y="62312"/>
                </a:moveTo>
                <a:cubicBezTo>
                  <a:pt x="16141" y="62433"/>
                  <a:pt x="15958" y="62737"/>
                  <a:pt x="16019" y="63041"/>
                </a:cubicBezTo>
                <a:cubicBezTo>
                  <a:pt x="16141" y="63345"/>
                  <a:pt x="16536" y="63467"/>
                  <a:pt x="16901" y="63375"/>
                </a:cubicBezTo>
                <a:cubicBezTo>
                  <a:pt x="17296" y="63284"/>
                  <a:pt x="17478" y="62980"/>
                  <a:pt x="17357" y="62676"/>
                </a:cubicBezTo>
                <a:cubicBezTo>
                  <a:pt x="17235" y="62372"/>
                  <a:pt x="16870" y="62220"/>
                  <a:pt x="16536" y="62312"/>
                </a:cubicBezTo>
                <a:close/>
                <a:moveTo>
                  <a:pt x="14925" y="67084"/>
                </a:moveTo>
                <a:cubicBezTo>
                  <a:pt x="15259" y="66962"/>
                  <a:pt x="15442" y="66628"/>
                  <a:pt x="15259" y="66354"/>
                </a:cubicBezTo>
                <a:cubicBezTo>
                  <a:pt x="15107" y="66081"/>
                  <a:pt x="14743" y="65929"/>
                  <a:pt x="14408" y="66050"/>
                </a:cubicBezTo>
                <a:cubicBezTo>
                  <a:pt x="14044" y="66172"/>
                  <a:pt x="13892" y="66506"/>
                  <a:pt x="14044" y="66780"/>
                </a:cubicBezTo>
                <a:cubicBezTo>
                  <a:pt x="14195" y="67023"/>
                  <a:pt x="14591" y="67175"/>
                  <a:pt x="14925" y="67084"/>
                </a:cubicBezTo>
                <a:close/>
                <a:moveTo>
                  <a:pt x="18208" y="66020"/>
                </a:moveTo>
                <a:cubicBezTo>
                  <a:pt x="18572" y="65898"/>
                  <a:pt x="18755" y="65594"/>
                  <a:pt x="18603" y="65290"/>
                </a:cubicBezTo>
                <a:cubicBezTo>
                  <a:pt x="18481" y="65017"/>
                  <a:pt x="18056" y="64865"/>
                  <a:pt x="17661" y="64986"/>
                </a:cubicBezTo>
                <a:cubicBezTo>
                  <a:pt x="17296" y="65108"/>
                  <a:pt x="17144" y="65381"/>
                  <a:pt x="17235" y="65716"/>
                </a:cubicBezTo>
                <a:cubicBezTo>
                  <a:pt x="17387" y="65959"/>
                  <a:pt x="17813" y="66111"/>
                  <a:pt x="18208" y="66020"/>
                </a:cubicBezTo>
                <a:close/>
                <a:moveTo>
                  <a:pt x="15715" y="68603"/>
                </a:moveTo>
                <a:cubicBezTo>
                  <a:pt x="15381" y="68695"/>
                  <a:pt x="15229" y="69059"/>
                  <a:pt x="15381" y="69303"/>
                </a:cubicBezTo>
                <a:cubicBezTo>
                  <a:pt x="15533" y="69576"/>
                  <a:pt x="15928" y="69698"/>
                  <a:pt x="16262" y="69576"/>
                </a:cubicBezTo>
                <a:cubicBezTo>
                  <a:pt x="16597" y="69454"/>
                  <a:pt x="16749" y="69120"/>
                  <a:pt x="16597" y="68847"/>
                </a:cubicBezTo>
                <a:cubicBezTo>
                  <a:pt x="16475" y="68603"/>
                  <a:pt x="16080" y="68482"/>
                  <a:pt x="15715" y="68603"/>
                </a:cubicBezTo>
                <a:close/>
                <a:moveTo>
                  <a:pt x="19910" y="67874"/>
                </a:moveTo>
                <a:cubicBezTo>
                  <a:pt x="19758" y="67600"/>
                  <a:pt x="19332" y="67448"/>
                  <a:pt x="18998" y="67570"/>
                </a:cubicBezTo>
                <a:cubicBezTo>
                  <a:pt x="18603" y="67692"/>
                  <a:pt x="18481" y="67995"/>
                  <a:pt x="18572" y="68239"/>
                </a:cubicBezTo>
                <a:cubicBezTo>
                  <a:pt x="18724" y="68512"/>
                  <a:pt x="19150" y="68664"/>
                  <a:pt x="19484" y="68543"/>
                </a:cubicBezTo>
                <a:cubicBezTo>
                  <a:pt x="19879" y="68482"/>
                  <a:pt x="20062" y="68178"/>
                  <a:pt x="19910" y="67874"/>
                </a:cubicBezTo>
                <a:close/>
                <a:moveTo>
                  <a:pt x="17083" y="71096"/>
                </a:moveTo>
                <a:cubicBezTo>
                  <a:pt x="16749" y="71217"/>
                  <a:pt x="16597" y="71552"/>
                  <a:pt x="16749" y="71825"/>
                </a:cubicBezTo>
                <a:cubicBezTo>
                  <a:pt x="16901" y="72069"/>
                  <a:pt x="17296" y="72190"/>
                  <a:pt x="17630" y="72069"/>
                </a:cubicBezTo>
                <a:cubicBezTo>
                  <a:pt x="17965" y="71977"/>
                  <a:pt x="18117" y="71673"/>
                  <a:pt x="17965" y="71400"/>
                </a:cubicBezTo>
                <a:cubicBezTo>
                  <a:pt x="17813" y="71126"/>
                  <a:pt x="17448" y="70974"/>
                  <a:pt x="17083" y="71096"/>
                </a:cubicBezTo>
                <a:close/>
                <a:moveTo>
                  <a:pt x="20275" y="70123"/>
                </a:moveTo>
                <a:cubicBezTo>
                  <a:pt x="19940" y="70214"/>
                  <a:pt x="19758" y="70518"/>
                  <a:pt x="19910" y="70792"/>
                </a:cubicBezTo>
                <a:cubicBezTo>
                  <a:pt x="20062" y="71065"/>
                  <a:pt x="20427" y="71217"/>
                  <a:pt x="20822" y="71096"/>
                </a:cubicBezTo>
                <a:cubicBezTo>
                  <a:pt x="21156" y="70974"/>
                  <a:pt x="21338" y="70670"/>
                  <a:pt x="21187" y="70427"/>
                </a:cubicBezTo>
                <a:cubicBezTo>
                  <a:pt x="21035" y="70154"/>
                  <a:pt x="20639" y="70002"/>
                  <a:pt x="20275" y="70123"/>
                </a:cubicBezTo>
                <a:close/>
                <a:moveTo>
                  <a:pt x="18420" y="73619"/>
                </a:moveTo>
                <a:cubicBezTo>
                  <a:pt x="18086" y="73710"/>
                  <a:pt x="17934" y="74014"/>
                  <a:pt x="18086" y="74287"/>
                </a:cubicBezTo>
                <a:cubicBezTo>
                  <a:pt x="18238" y="74561"/>
                  <a:pt x="18603" y="74683"/>
                  <a:pt x="18968" y="74561"/>
                </a:cubicBezTo>
                <a:cubicBezTo>
                  <a:pt x="19302" y="74439"/>
                  <a:pt x="19454" y="74135"/>
                  <a:pt x="19302" y="73862"/>
                </a:cubicBezTo>
                <a:cubicBezTo>
                  <a:pt x="19150" y="73619"/>
                  <a:pt x="18755" y="73497"/>
                  <a:pt x="18420" y="73619"/>
                </a:cubicBezTo>
                <a:close/>
                <a:moveTo>
                  <a:pt x="21582" y="72616"/>
                </a:moveTo>
                <a:cubicBezTo>
                  <a:pt x="21247" y="72737"/>
                  <a:pt x="21065" y="73041"/>
                  <a:pt x="21187" y="73315"/>
                </a:cubicBezTo>
                <a:cubicBezTo>
                  <a:pt x="21338" y="73558"/>
                  <a:pt x="21734" y="73710"/>
                  <a:pt x="22068" y="73619"/>
                </a:cubicBezTo>
                <a:cubicBezTo>
                  <a:pt x="22402" y="73497"/>
                  <a:pt x="22585" y="73224"/>
                  <a:pt x="22463" y="72920"/>
                </a:cubicBezTo>
                <a:cubicBezTo>
                  <a:pt x="22311" y="72646"/>
                  <a:pt x="21916" y="72494"/>
                  <a:pt x="21582" y="72616"/>
                </a:cubicBezTo>
                <a:close/>
                <a:moveTo>
                  <a:pt x="19788" y="76081"/>
                </a:moveTo>
                <a:cubicBezTo>
                  <a:pt x="19454" y="76202"/>
                  <a:pt x="19302" y="76506"/>
                  <a:pt x="19454" y="76749"/>
                </a:cubicBezTo>
                <a:cubicBezTo>
                  <a:pt x="19606" y="77023"/>
                  <a:pt x="20001" y="77145"/>
                  <a:pt x="20335" y="77023"/>
                </a:cubicBezTo>
                <a:cubicBezTo>
                  <a:pt x="20670" y="76901"/>
                  <a:pt x="20822" y="76597"/>
                  <a:pt x="20670" y="76354"/>
                </a:cubicBezTo>
                <a:cubicBezTo>
                  <a:pt x="20518" y="76081"/>
                  <a:pt x="20092" y="75959"/>
                  <a:pt x="19788" y="76081"/>
                </a:cubicBezTo>
                <a:close/>
                <a:moveTo>
                  <a:pt x="22828" y="75138"/>
                </a:moveTo>
                <a:cubicBezTo>
                  <a:pt x="22494" y="75199"/>
                  <a:pt x="22342" y="75503"/>
                  <a:pt x="22494" y="75807"/>
                </a:cubicBezTo>
                <a:cubicBezTo>
                  <a:pt x="22645" y="76081"/>
                  <a:pt x="23041" y="76233"/>
                  <a:pt x="23345" y="76142"/>
                </a:cubicBezTo>
                <a:cubicBezTo>
                  <a:pt x="23679" y="76081"/>
                  <a:pt x="23831" y="75777"/>
                  <a:pt x="23679" y="75503"/>
                </a:cubicBezTo>
                <a:cubicBezTo>
                  <a:pt x="23557" y="75169"/>
                  <a:pt x="23162" y="75017"/>
                  <a:pt x="22828" y="75138"/>
                </a:cubicBezTo>
                <a:close/>
                <a:moveTo>
                  <a:pt x="20791" y="79272"/>
                </a:moveTo>
                <a:cubicBezTo>
                  <a:pt x="20943" y="79546"/>
                  <a:pt x="21308" y="79698"/>
                  <a:pt x="21612" y="79576"/>
                </a:cubicBezTo>
                <a:cubicBezTo>
                  <a:pt x="21946" y="79455"/>
                  <a:pt x="22068" y="79151"/>
                  <a:pt x="21946" y="78877"/>
                </a:cubicBezTo>
                <a:cubicBezTo>
                  <a:pt x="21794" y="78634"/>
                  <a:pt x="21430" y="78452"/>
                  <a:pt x="21126" y="78573"/>
                </a:cubicBezTo>
                <a:cubicBezTo>
                  <a:pt x="20791" y="78664"/>
                  <a:pt x="20639" y="78999"/>
                  <a:pt x="20791" y="79272"/>
                </a:cubicBezTo>
                <a:close/>
                <a:moveTo>
                  <a:pt x="23801" y="78269"/>
                </a:moveTo>
                <a:cubicBezTo>
                  <a:pt x="23922" y="78543"/>
                  <a:pt x="24317" y="78695"/>
                  <a:pt x="24621" y="78604"/>
                </a:cubicBezTo>
                <a:cubicBezTo>
                  <a:pt x="24925" y="78543"/>
                  <a:pt x="25077" y="78239"/>
                  <a:pt x="24956" y="77965"/>
                </a:cubicBezTo>
                <a:cubicBezTo>
                  <a:pt x="24804" y="77692"/>
                  <a:pt x="24469" y="77540"/>
                  <a:pt x="24135" y="77631"/>
                </a:cubicBezTo>
                <a:cubicBezTo>
                  <a:pt x="23801" y="77692"/>
                  <a:pt x="23618" y="78026"/>
                  <a:pt x="23801" y="78269"/>
                </a:cubicBezTo>
                <a:close/>
                <a:moveTo>
                  <a:pt x="22463" y="81126"/>
                </a:moveTo>
                <a:cubicBezTo>
                  <a:pt x="22129" y="81248"/>
                  <a:pt x="22007" y="81582"/>
                  <a:pt x="22129" y="81856"/>
                </a:cubicBezTo>
                <a:cubicBezTo>
                  <a:pt x="22281" y="82160"/>
                  <a:pt x="22645" y="82251"/>
                  <a:pt x="22949" y="82160"/>
                </a:cubicBezTo>
                <a:cubicBezTo>
                  <a:pt x="23284" y="82038"/>
                  <a:pt x="23405" y="81704"/>
                  <a:pt x="23284" y="81430"/>
                </a:cubicBezTo>
                <a:cubicBezTo>
                  <a:pt x="23132" y="81126"/>
                  <a:pt x="22767" y="81005"/>
                  <a:pt x="22463" y="81126"/>
                </a:cubicBezTo>
                <a:close/>
                <a:moveTo>
                  <a:pt x="25381" y="80184"/>
                </a:moveTo>
                <a:cubicBezTo>
                  <a:pt x="25077" y="80245"/>
                  <a:pt x="24925" y="80549"/>
                  <a:pt x="25077" y="80853"/>
                </a:cubicBezTo>
                <a:cubicBezTo>
                  <a:pt x="25229" y="81126"/>
                  <a:pt x="25563" y="81278"/>
                  <a:pt x="25898" y="81187"/>
                </a:cubicBezTo>
                <a:cubicBezTo>
                  <a:pt x="26202" y="81126"/>
                  <a:pt x="26354" y="80822"/>
                  <a:pt x="26202" y="80518"/>
                </a:cubicBezTo>
                <a:cubicBezTo>
                  <a:pt x="26080" y="80215"/>
                  <a:pt x="25685" y="80063"/>
                  <a:pt x="25381" y="80184"/>
                </a:cubicBezTo>
                <a:close/>
                <a:moveTo>
                  <a:pt x="24469" y="84044"/>
                </a:moveTo>
                <a:cubicBezTo>
                  <a:pt x="24348" y="83740"/>
                  <a:pt x="24013" y="83649"/>
                  <a:pt x="23709" y="83740"/>
                </a:cubicBezTo>
                <a:cubicBezTo>
                  <a:pt x="23405" y="83862"/>
                  <a:pt x="23223" y="84166"/>
                  <a:pt x="23314" y="84470"/>
                </a:cubicBezTo>
                <a:cubicBezTo>
                  <a:pt x="23436" y="84743"/>
                  <a:pt x="23770" y="84895"/>
                  <a:pt x="24074" y="84774"/>
                </a:cubicBezTo>
                <a:cubicBezTo>
                  <a:pt x="24378" y="84652"/>
                  <a:pt x="24591" y="84348"/>
                  <a:pt x="24469" y="84044"/>
                </a:cubicBezTo>
                <a:close/>
                <a:moveTo>
                  <a:pt x="27326" y="83193"/>
                </a:moveTo>
                <a:cubicBezTo>
                  <a:pt x="27205" y="82889"/>
                  <a:pt x="26870" y="82737"/>
                  <a:pt x="26567" y="82798"/>
                </a:cubicBezTo>
                <a:cubicBezTo>
                  <a:pt x="26263" y="82889"/>
                  <a:pt x="26111" y="83224"/>
                  <a:pt x="26171" y="83497"/>
                </a:cubicBezTo>
                <a:cubicBezTo>
                  <a:pt x="26293" y="83801"/>
                  <a:pt x="26597" y="83953"/>
                  <a:pt x="26931" y="83862"/>
                </a:cubicBezTo>
                <a:cubicBezTo>
                  <a:pt x="27266" y="83771"/>
                  <a:pt x="27418" y="83497"/>
                  <a:pt x="27326" y="83193"/>
                </a:cubicBezTo>
                <a:close/>
                <a:moveTo>
                  <a:pt x="24773" y="87297"/>
                </a:moveTo>
                <a:cubicBezTo>
                  <a:pt x="25077" y="87206"/>
                  <a:pt x="25290" y="86902"/>
                  <a:pt x="25229" y="86628"/>
                </a:cubicBezTo>
                <a:cubicBezTo>
                  <a:pt x="25138" y="86385"/>
                  <a:pt x="24834" y="86233"/>
                  <a:pt x="24500" y="86294"/>
                </a:cubicBezTo>
                <a:cubicBezTo>
                  <a:pt x="24196" y="86415"/>
                  <a:pt x="23983" y="86689"/>
                  <a:pt x="24044" y="86932"/>
                </a:cubicBezTo>
                <a:cubicBezTo>
                  <a:pt x="24165" y="87206"/>
                  <a:pt x="24469" y="87357"/>
                  <a:pt x="24773" y="87297"/>
                </a:cubicBezTo>
                <a:close/>
                <a:moveTo>
                  <a:pt x="26962" y="86142"/>
                </a:moveTo>
                <a:cubicBezTo>
                  <a:pt x="27053" y="86415"/>
                  <a:pt x="27357" y="86598"/>
                  <a:pt x="27661" y="86537"/>
                </a:cubicBezTo>
                <a:cubicBezTo>
                  <a:pt x="27965" y="86446"/>
                  <a:pt x="28147" y="86142"/>
                  <a:pt x="28117" y="85868"/>
                </a:cubicBezTo>
                <a:cubicBezTo>
                  <a:pt x="28026" y="85564"/>
                  <a:pt x="27722" y="85412"/>
                  <a:pt x="27418" y="85503"/>
                </a:cubicBezTo>
                <a:cubicBezTo>
                  <a:pt x="27114" y="85564"/>
                  <a:pt x="26931" y="85868"/>
                  <a:pt x="26962" y="86142"/>
                </a:cubicBezTo>
                <a:close/>
                <a:moveTo>
                  <a:pt x="25746" y="89090"/>
                </a:moveTo>
                <a:cubicBezTo>
                  <a:pt x="25715" y="88847"/>
                  <a:pt x="25412" y="88695"/>
                  <a:pt x="25077" y="88756"/>
                </a:cubicBezTo>
                <a:cubicBezTo>
                  <a:pt x="24743" y="88847"/>
                  <a:pt x="24560" y="89090"/>
                  <a:pt x="24591" y="89364"/>
                </a:cubicBezTo>
                <a:cubicBezTo>
                  <a:pt x="24621" y="89637"/>
                  <a:pt x="24925" y="89789"/>
                  <a:pt x="25260" y="89728"/>
                </a:cubicBezTo>
                <a:cubicBezTo>
                  <a:pt x="25563" y="89637"/>
                  <a:pt x="25807" y="89364"/>
                  <a:pt x="25746" y="89090"/>
                </a:cubicBezTo>
                <a:close/>
                <a:moveTo>
                  <a:pt x="28694" y="88421"/>
                </a:moveTo>
                <a:cubicBezTo>
                  <a:pt x="28633" y="88148"/>
                  <a:pt x="28360" y="87965"/>
                  <a:pt x="27995" y="88057"/>
                </a:cubicBezTo>
                <a:cubicBezTo>
                  <a:pt x="27691" y="88117"/>
                  <a:pt x="27478" y="88391"/>
                  <a:pt x="27509" y="88695"/>
                </a:cubicBezTo>
                <a:cubicBezTo>
                  <a:pt x="27539" y="88968"/>
                  <a:pt x="27843" y="89151"/>
                  <a:pt x="28178" y="89060"/>
                </a:cubicBezTo>
                <a:cubicBezTo>
                  <a:pt x="28481" y="88999"/>
                  <a:pt x="28725" y="88725"/>
                  <a:pt x="28694" y="88421"/>
                </a:cubicBezTo>
                <a:close/>
                <a:moveTo>
                  <a:pt x="25442" y="91157"/>
                </a:moveTo>
                <a:cubicBezTo>
                  <a:pt x="25108" y="91248"/>
                  <a:pt x="24895" y="91461"/>
                  <a:pt x="24925" y="91734"/>
                </a:cubicBezTo>
                <a:cubicBezTo>
                  <a:pt x="24956" y="92008"/>
                  <a:pt x="25260" y="92160"/>
                  <a:pt x="25624" y="92099"/>
                </a:cubicBezTo>
                <a:cubicBezTo>
                  <a:pt x="25959" y="92069"/>
                  <a:pt x="26171" y="91795"/>
                  <a:pt x="26141" y="91552"/>
                </a:cubicBezTo>
                <a:cubicBezTo>
                  <a:pt x="26111" y="91279"/>
                  <a:pt x="25807" y="91096"/>
                  <a:pt x="25442" y="91157"/>
                </a:cubicBezTo>
                <a:close/>
                <a:moveTo>
                  <a:pt x="28451" y="90579"/>
                </a:moveTo>
                <a:cubicBezTo>
                  <a:pt x="28117" y="90671"/>
                  <a:pt x="27934" y="90944"/>
                  <a:pt x="27965" y="91187"/>
                </a:cubicBezTo>
                <a:cubicBezTo>
                  <a:pt x="27995" y="91461"/>
                  <a:pt x="28299" y="91643"/>
                  <a:pt x="28633" y="91582"/>
                </a:cubicBezTo>
                <a:cubicBezTo>
                  <a:pt x="28998" y="91491"/>
                  <a:pt x="29181" y="91248"/>
                  <a:pt x="29150" y="90975"/>
                </a:cubicBezTo>
                <a:cubicBezTo>
                  <a:pt x="29059" y="90701"/>
                  <a:pt x="28755" y="90549"/>
                  <a:pt x="28451" y="90579"/>
                </a:cubicBezTo>
                <a:close/>
                <a:moveTo>
                  <a:pt x="25837" y="93589"/>
                </a:moveTo>
                <a:cubicBezTo>
                  <a:pt x="25503" y="93619"/>
                  <a:pt x="25260" y="93893"/>
                  <a:pt x="25320" y="94166"/>
                </a:cubicBezTo>
                <a:cubicBezTo>
                  <a:pt x="25351" y="94409"/>
                  <a:pt x="25685" y="94622"/>
                  <a:pt x="26019" y="94592"/>
                </a:cubicBezTo>
                <a:cubicBezTo>
                  <a:pt x="26354" y="94531"/>
                  <a:pt x="26597" y="94288"/>
                  <a:pt x="26506" y="94014"/>
                </a:cubicBezTo>
                <a:cubicBezTo>
                  <a:pt x="26506" y="93710"/>
                  <a:pt x="26171" y="93528"/>
                  <a:pt x="25837" y="93589"/>
                </a:cubicBezTo>
                <a:close/>
                <a:moveTo>
                  <a:pt x="28907" y="93133"/>
                </a:moveTo>
                <a:cubicBezTo>
                  <a:pt x="28573" y="93163"/>
                  <a:pt x="28360" y="93437"/>
                  <a:pt x="28421" y="93741"/>
                </a:cubicBezTo>
                <a:cubicBezTo>
                  <a:pt x="28481" y="94014"/>
                  <a:pt x="28785" y="94196"/>
                  <a:pt x="29150" y="94166"/>
                </a:cubicBezTo>
                <a:cubicBezTo>
                  <a:pt x="29485" y="94136"/>
                  <a:pt x="29697" y="93862"/>
                  <a:pt x="29637" y="93558"/>
                </a:cubicBezTo>
                <a:cubicBezTo>
                  <a:pt x="29545" y="93285"/>
                  <a:pt x="29241" y="93102"/>
                  <a:pt x="28907" y="93133"/>
                </a:cubicBezTo>
                <a:close/>
                <a:moveTo>
                  <a:pt x="26415" y="96020"/>
                </a:moveTo>
                <a:cubicBezTo>
                  <a:pt x="26080" y="96051"/>
                  <a:pt x="25837" y="96294"/>
                  <a:pt x="25898" y="96567"/>
                </a:cubicBezTo>
                <a:cubicBezTo>
                  <a:pt x="25989" y="96811"/>
                  <a:pt x="26323" y="97054"/>
                  <a:pt x="26658" y="97023"/>
                </a:cubicBezTo>
                <a:cubicBezTo>
                  <a:pt x="27022" y="96962"/>
                  <a:pt x="27205" y="96750"/>
                  <a:pt x="27114" y="96476"/>
                </a:cubicBezTo>
                <a:cubicBezTo>
                  <a:pt x="27083" y="96203"/>
                  <a:pt x="26749" y="96020"/>
                  <a:pt x="26415" y="96020"/>
                </a:cubicBezTo>
                <a:close/>
                <a:moveTo>
                  <a:pt x="29515" y="95716"/>
                </a:moveTo>
                <a:cubicBezTo>
                  <a:pt x="29181" y="95747"/>
                  <a:pt x="28937" y="96020"/>
                  <a:pt x="29059" y="96294"/>
                </a:cubicBezTo>
                <a:cubicBezTo>
                  <a:pt x="29150" y="96567"/>
                  <a:pt x="29515" y="96780"/>
                  <a:pt x="29880" y="96750"/>
                </a:cubicBezTo>
                <a:cubicBezTo>
                  <a:pt x="30214" y="96689"/>
                  <a:pt x="30396" y="96446"/>
                  <a:pt x="30305" y="96142"/>
                </a:cubicBezTo>
                <a:cubicBezTo>
                  <a:pt x="30214" y="95868"/>
                  <a:pt x="29880" y="95686"/>
                  <a:pt x="29515" y="95716"/>
                </a:cubicBezTo>
                <a:close/>
                <a:moveTo>
                  <a:pt x="27266" y="98604"/>
                </a:moveTo>
                <a:cubicBezTo>
                  <a:pt x="26931" y="98604"/>
                  <a:pt x="26749" y="98877"/>
                  <a:pt x="26901" y="99121"/>
                </a:cubicBezTo>
                <a:cubicBezTo>
                  <a:pt x="27022" y="99455"/>
                  <a:pt x="27418" y="99668"/>
                  <a:pt x="27782" y="99637"/>
                </a:cubicBezTo>
                <a:cubicBezTo>
                  <a:pt x="28117" y="99637"/>
                  <a:pt x="28269" y="99364"/>
                  <a:pt x="28147" y="99090"/>
                </a:cubicBezTo>
                <a:cubicBezTo>
                  <a:pt x="27995" y="98786"/>
                  <a:pt x="27630" y="98573"/>
                  <a:pt x="27266" y="98604"/>
                </a:cubicBezTo>
                <a:close/>
                <a:moveTo>
                  <a:pt x="30427" y="98391"/>
                </a:moveTo>
                <a:cubicBezTo>
                  <a:pt x="30092" y="98421"/>
                  <a:pt x="29910" y="98695"/>
                  <a:pt x="30062" y="98999"/>
                </a:cubicBezTo>
                <a:cubicBezTo>
                  <a:pt x="30184" y="99303"/>
                  <a:pt x="30579" y="99516"/>
                  <a:pt x="30944" y="99485"/>
                </a:cubicBezTo>
                <a:cubicBezTo>
                  <a:pt x="31278" y="99455"/>
                  <a:pt x="31430" y="99181"/>
                  <a:pt x="31308" y="98877"/>
                </a:cubicBezTo>
                <a:cubicBezTo>
                  <a:pt x="31156" y="98543"/>
                  <a:pt x="30761" y="98330"/>
                  <a:pt x="30427" y="9839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85"/>
          <p:cNvSpPr/>
          <p:nvPr/>
        </p:nvSpPr>
        <p:spPr>
          <a:xfrm>
            <a:off x="5348059" y="2736637"/>
            <a:ext cx="1822662" cy="182213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85"/>
          <p:cNvSpPr/>
          <p:nvPr/>
        </p:nvSpPr>
        <p:spPr>
          <a:xfrm>
            <a:off x="6043016" y="2005474"/>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85"/>
          <p:cNvSpPr/>
          <p:nvPr/>
        </p:nvSpPr>
        <p:spPr>
          <a:xfrm>
            <a:off x="6545467" y="345343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85"/>
          <p:cNvSpPr/>
          <p:nvPr/>
        </p:nvSpPr>
        <p:spPr>
          <a:xfrm>
            <a:off x="5691547" y="452462"/>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85"/>
          <p:cNvSpPr/>
          <p:nvPr/>
        </p:nvSpPr>
        <p:spPr>
          <a:xfrm>
            <a:off x="5936241" y="27030"/>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85"/>
          <p:cNvSpPr/>
          <p:nvPr/>
        </p:nvSpPr>
        <p:spPr>
          <a:xfrm>
            <a:off x="5473387" y="242230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85"/>
          <p:cNvSpPr/>
          <p:nvPr/>
        </p:nvSpPr>
        <p:spPr>
          <a:xfrm>
            <a:off x="5737637" y="242230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4" name="Google Shape;7224;p85"/>
          <p:cNvGrpSpPr/>
          <p:nvPr/>
        </p:nvGrpSpPr>
        <p:grpSpPr>
          <a:xfrm flipH="1">
            <a:off x="4464986" y="539995"/>
            <a:ext cx="1008388" cy="895415"/>
            <a:chOff x="7595029" y="282856"/>
            <a:chExt cx="1179125" cy="1047024"/>
          </a:xfrm>
        </p:grpSpPr>
        <p:sp>
          <p:nvSpPr>
            <p:cNvPr id="7225" name="Google Shape;7225;p85"/>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85"/>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85"/>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85"/>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85"/>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85"/>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85"/>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85"/>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85"/>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85"/>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85"/>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85"/>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85"/>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85"/>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85"/>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85"/>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85"/>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85"/>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85"/>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85"/>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85"/>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85"/>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85"/>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85"/>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85"/>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85"/>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85"/>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85"/>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85"/>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85"/>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85"/>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85"/>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7" name="Google Shape;7257;p85"/>
          <p:cNvSpPr/>
          <p:nvPr/>
        </p:nvSpPr>
        <p:spPr>
          <a:xfrm rot="5400000">
            <a:off x="3656331" y="657523"/>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85"/>
          <p:cNvSpPr/>
          <p:nvPr/>
        </p:nvSpPr>
        <p:spPr>
          <a:xfrm rot="5400000">
            <a:off x="4539392" y="863081"/>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85"/>
          <p:cNvSpPr/>
          <p:nvPr/>
        </p:nvSpPr>
        <p:spPr>
          <a:xfrm rot="5400000">
            <a:off x="4102554" y="552288"/>
            <a:ext cx="456429" cy="456428"/>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209"/>
                                        </p:tgtEl>
                                        <p:attrNameLst>
                                          <p:attrName>style.visibility</p:attrName>
                                        </p:attrNameLst>
                                      </p:cBhvr>
                                      <p:to>
                                        <p:strVal val="visible"/>
                                      </p:to>
                                    </p:set>
                                    <p:anim calcmode="lin" valueType="num">
                                      <p:cBhvr additive="base">
                                        <p:cTn id="7" dur="1000"/>
                                        <p:tgtEl>
                                          <p:spTgt spid="720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211"/>
                                        </p:tgtEl>
                                        <p:attrNameLst>
                                          <p:attrName>style.visibility</p:attrName>
                                        </p:attrNameLst>
                                      </p:cBhvr>
                                      <p:to>
                                        <p:strVal val="visible"/>
                                      </p:to>
                                    </p:set>
                                    <p:anim calcmode="lin" valueType="num">
                                      <p:cBhvr additive="base">
                                        <p:cTn id="10" dur="1000"/>
                                        <p:tgtEl>
                                          <p:spTgt spid="72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0">
          <a:extLst>
            <a:ext uri="{FF2B5EF4-FFF2-40B4-BE49-F238E27FC236}">
              <a16:creationId xmlns:a16="http://schemas.microsoft.com/office/drawing/2014/main" id="{4B327D03-C5D4-C48B-2D2D-3BE7D2849000}"/>
            </a:ext>
          </a:extLst>
        </p:cNvPr>
        <p:cNvGrpSpPr/>
        <p:nvPr/>
      </p:nvGrpSpPr>
      <p:grpSpPr>
        <a:xfrm>
          <a:off x="0" y="0"/>
          <a:ext cx="0" cy="0"/>
          <a:chOff x="0" y="0"/>
          <a:chExt cx="0" cy="0"/>
        </a:xfrm>
      </p:grpSpPr>
      <p:sp>
        <p:nvSpPr>
          <p:cNvPr id="3871" name="Google Shape;3871;p77">
            <a:extLst>
              <a:ext uri="{FF2B5EF4-FFF2-40B4-BE49-F238E27FC236}">
                <a16:creationId xmlns:a16="http://schemas.microsoft.com/office/drawing/2014/main" id="{68A31D0E-9033-4E6A-B756-16CBCD4F0811}"/>
              </a:ext>
            </a:extLst>
          </p:cNvPr>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p>
            <a:pPr algn="ctr"/>
            <a:r>
              <a:rPr lang="en-US" sz="3600" dirty="0">
                <a:solidFill>
                  <a:schemeClr val="bg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conclusion</a:t>
            </a:r>
          </a:p>
        </p:txBody>
      </p:sp>
      <p:sp>
        <p:nvSpPr>
          <p:cNvPr id="6787" name="Google Shape;6787;p77">
            <a:hlinkClick r:id="" action="ppaction://hlinkshowjump?jump=previousslide"/>
            <a:extLst>
              <a:ext uri="{FF2B5EF4-FFF2-40B4-BE49-F238E27FC236}">
                <a16:creationId xmlns:a16="http://schemas.microsoft.com/office/drawing/2014/main" id="{2DE2EB5E-73E1-2BA4-C96A-5158C0EC702C}"/>
              </a:ext>
            </a:extLst>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788" name="Google Shape;6788;p77">
            <a:hlinkClick r:id="rId3" action="ppaction://hlinksldjump"/>
            <a:extLst>
              <a:ext uri="{FF2B5EF4-FFF2-40B4-BE49-F238E27FC236}">
                <a16:creationId xmlns:a16="http://schemas.microsoft.com/office/drawing/2014/main" id="{FC8C11B1-07E0-BFD9-2E8A-62C892FC852A}"/>
              </a:ext>
            </a:extLst>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bg1"/>
                </a:solidFill>
                <a:latin typeface="Bebas Neue"/>
                <a:ea typeface="Bebas Neue"/>
                <a:cs typeface="Bebas Neue"/>
                <a:sym typeface="Bebas Neue"/>
              </a:rPr>
              <a:t>3</a:t>
            </a:r>
            <a:endParaRPr sz="2500" dirty="0">
              <a:solidFill>
                <a:schemeClr val="bg1"/>
              </a:solidFill>
              <a:latin typeface="Bebas Neue"/>
              <a:ea typeface="Bebas Neue"/>
              <a:cs typeface="Bebas Neue"/>
              <a:sym typeface="Bebas Neue"/>
            </a:endParaRPr>
          </a:p>
        </p:txBody>
      </p:sp>
      <p:sp>
        <p:nvSpPr>
          <p:cNvPr id="6789" name="Google Shape;6789;p77">
            <a:hlinkClick r:id="rId4" action="ppaction://hlinksldjump"/>
            <a:extLst>
              <a:ext uri="{FF2B5EF4-FFF2-40B4-BE49-F238E27FC236}">
                <a16:creationId xmlns:a16="http://schemas.microsoft.com/office/drawing/2014/main" id="{4E45BD11-67EB-714D-E1F7-E7D734461DC5}"/>
              </a:ext>
            </a:extLst>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bg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bg1"/>
              </a:solidFill>
              <a:latin typeface="Bebas Neue"/>
              <a:ea typeface="Bebas Neue"/>
              <a:cs typeface="Bebas Neue"/>
              <a:sym typeface="Bebas Neue"/>
            </a:endParaRPr>
          </a:p>
        </p:txBody>
      </p:sp>
      <p:sp>
        <p:nvSpPr>
          <p:cNvPr id="6790" name="Google Shape;6790;p77">
            <a:hlinkClick r:id="" action="ppaction://hlinkshowjump?jump=nextslide"/>
            <a:extLst>
              <a:ext uri="{FF2B5EF4-FFF2-40B4-BE49-F238E27FC236}">
                <a16:creationId xmlns:a16="http://schemas.microsoft.com/office/drawing/2014/main" id="{5B1032D0-FED5-E91F-42E9-9347A6CA9A42}"/>
              </a:ext>
            </a:extLst>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 name="TextBox 1">
            <a:extLst>
              <a:ext uri="{FF2B5EF4-FFF2-40B4-BE49-F238E27FC236}">
                <a16:creationId xmlns:a16="http://schemas.microsoft.com/office/drawing/2014/main" id="{F4632125-1907-8CEA-37B7-35D65B42DA23}"/>
              </a:ext>
            </a:extLst>
          </p:cNvPr>
          <p:cNvSpPr txBox="1"/>
          <p:nvPr/>
        </p:nvSpPr>
        <p:spPr>
          <a:xfrm>
            <a:off x="591252" y="1279567"/>
            <a:ext cx="7832747" cy="307777"/>
          </a:xfrm>
          <a:prstGeom prst="rect">
            <a:avLst/>
          </a:prstGeom>
          <a:noFill/>
        </p:spPr>
        <p:txBody>
          <a:bodyPr wrap="square" rtlCol="0">
            <a:spAutoFit/>
          </a:bodyPr>
          <a:lstStyle/>
          <a:p>
            <a:pPr algn="just"/>
            <a:endParaRPr lang="en-US" dirty="0">
              <a:solidFill>
                <a:schemeClr val="bg1"/>
              </a:solidFill>
              <a:latin typeface="+mj-lt"/>
            </a:endParaRPr>
          </a:p>
        </p:txBody>
      </p:sp>
      <p:sp>
        <p:nvSpPr>
          <p:cNvPr id="5" name="Rectangle 1">
            <a:extLst>
              <a:ext uri="{FF2B5EF4-FFF2-40B4-BE49-F238E27FC236}">
                <a16:creationId xmlns:a16="http://schemas.microsoft.com/office/drawing/2014/main" id="{F084D6B9-8799-6A53-1580-95F58F09E485}"/>
              </a:ext>
            </a:extLst>
          </p:cNvPr>
          <p:cNvSpPr>
            <a:spLocks noChangeArrowheads="1"/>
          </p:cNvSpPr>
          <p:nvPr/>
        </p:nvSpPr>
        <p:spPr bwMode="auto">
          <a:xfrm>
            <a:off x="536762" y="1534735"/>
            <a:ext cx="70645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Lagrange Polynomials </a:t>
            </a:r>
            <a:r>
              <a:rPr kumimoji="0" lang="en-US" altLang="en-US" sz="1600" b="0" i="0" u="none" strike="noStrike" cap="none" normalizeH="0" baseline="0" dirty="0">
                <a:ln>
                  <a:noFill/>
                </a:ln>
                <a:solidFill>
                  <a:schemeClr val="bg1"/>
                </a:solidFill>
                <a:effectLst/>
                <a:latin typeface="Arial" panose="020B0604020202020204" pitchFamily="34" charset="0"/>
              </a:rPr>
              <a:t>: Interpolate data points.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Hermite Polynomials </a:t>
            </a:r>
            <a:r>
              <a:rPr kumimoji="0" lang="en-US" altLang="en-US" sz="1600" b="0" i="0" u="none" strike="noStrike" cap="none" normalizeH="0" baseline="0" dirty="0">
                <a:ln>
                  <a:noFill/>
                </a:ln>
                <a:solidFill>
                  <a:schemeClr val="bg1"/>
                </a:solidFill>
                <a:effectLst/>
                <a:latin typeface="Arial" panose="020B0604020202020204" pitchFamily="34" charset="0"/>
              </a:rPr>
              <a:t>: Interpolate values and slopes.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B-splines </a:t>
            </a:r>
            <a:r>
              <a:rPr kumimoji="0" lang="en-US" altLang="en-US" sz="1600" b="0" i="0" u="none" strike="noStrike" cap="none" normalizeH="0" baseline="0" dirty="0">
                <a:ln>
                  <a:noFill/>
                </a:ln>
                <a:solidFill>
                  <a:schemeClr val="bg1"/>
                </a:solidFill>
                <a:effectLst/>
                <a:latin typeface="Arial" panose="020B0604020202020204" pitchFamily="34" charset="0"/>
              </a:rPr>
              <a:t>: Provide smooth, local control.</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bg1"/>
                </a:solidFill>
                <a:effectLst/>
                <a:latin typeface="Arial" panose="020B0604020202020204" pitchFamily="34" charset="0"/>
              </a:rPr>
              <a:t>Bernstein Polynomials </a:t>
            </a:r>
            <a:r>
              <a:rPr kumimoji="0" lang="en-US" altLang="en-US" sz="1600" b="0" i="0" u="none" strike="noStrike" cap="none" normalizeH="0" baseline="0" dirty="0">
                <a:ln>
                  <a:noFill/>
                </a:ln>
                <a:solidFill>
                  <a:schemeClr val="bg1"/>
                </a:solidFill>
                <a:effectLst/>
                <a:latin typeface="Arial" panose="020B0604020202020204" pitchFamily="34" charset="0"/>
              </a:rPr>
              <a:t>: Approximate functions smoothly. </a:t>
            </a:r>
          </a:p>
        </p:txBody>
      </p:sp>
      <p:sp>
        <p:nvSpPr>
          <p:cNvPr id="6" name="TextBox 5">
            <a:extLst>
              <a:ext uri="{FF2B5EF4-FFF2-40B4-BE49-F238E27FC236}">
                <a16:creationId xmlns:a16="http://schemas.microsoft.com/office/drawing/2014/main" id="{175E0E1F-7178-D7F5-61E7-B374C9056CF0}"/>
              </a:ext>
            </a:extLst>
          </p:cNvPr>
          <p:cNvSpPr txBox="1"/>
          <p:nvPr/>
        </p:nvSpPr>
        <p:spPr>
          <a:xfrm>
            <a:off x="8733350" y="4774770"/>
            <a:ext cx="269626" cy="276999"/>
          </a:xfrm>
          <a:prstGeom prst="rect">
            <a:avLst/>
          </a:prstGeom>
          <a:noFill/>
        </p:spPr>
        <p:txBody>
          <a:bodyPr wrap="none" rtlCol="0">
            <a:spAutoFit/>
          </a:bodyPr>
          <a:lstStyle/>
          <a:p>
            <a:r>
              <a:rPr lang="en-US" sz="1200" b="1" dirty="0">
                <a:solidFill>
                  <a:schemeClr val="bg1"/>
                </a:solidFill>
                <a:effectLst>
                  <a:outerShdw blurRad="38100" dist="38100" dir="2700000" algn="tl">
                    <a:srgbClr val="000000">
                      <a:alpha val="43137"/>
                    </a:srgbClr>
                  </a:outerShdw>
                </a:effectLst>
              </a:rPr>
              <a:t>8</a:t>
            </a:r>
          </a:p>
        </p:txBody>
      </p:sp>
    </p:spTree>
    <p:extLst>
      <p:ext uri="{BB962C8B-B14F-4D97-AF65-F5344CB8AC3E}">
        <p14:creationId xmlns:p14="http://schemas.microsoft.com/office/powerpoint/2010/main" val="13164607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34"/>
        <p:cNvGrpSpPr/>
        <p:nvPr/>
      </p:nvGrpSpPr>
      <p:grpSpPr>
        <a:xfrm>
          <a:off x="0" y="0"/>
          <a:ext cx="0" cy="0"/>
          <a:chOff x="0" y="0"/>
          <a:chExt cx="0" cy="0"/>
        </a:xfrm>
      </p:grpSpPr>
      <p:sp>
        <p:nvSpPr>
          <p:cNvPr id="9235" name="Google Shape;9235;p116"/>
          <p:cNvSpPr/>
          <p:nvPr/>
        </p:nvSpPr>
        <p:spPr>
          <a:xfrm>
            <a:off x="579661" y="3253979"/>
            <a:ext cx="1349400" cy="1349400"/>
          </a:xfrm>
          <a:prstGeom prst="ellipse">
            <a:avLst/>
          </a:prstGeom>
          <a:gradFill>
            <a:gsLst>
              <a:gs pos="0">
                <a:schemeClr val="accent2"/>
              </a:gs>
              <a:gs pos="100000">
                <a:schemeClr val="dk2"/>
              </a:gs>
            </a:gsLst>
            <a:lin ang="5400012" scaled="0"/>
          </a:gradFill>
          <a:ln>
            <a:noFill/>
          </a:ln>
          <a:effectLst>
            <a:outerShdw blurRad="242888" dist="85725" dir="174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116"/>
          <p:cNvSpPr txBox="1">
            <a:spLocks noGrp="1"/>
          </p:cNvSpPr>
          <p:nvPr>
            <p:ph type="ctrTitle"/>
          </p:nvPr>
        </p:nvSpPr>
        <p:spPr>
          <a:xfrm flipH="1">
            <a:off x="4572000" y="1198739"/>
            <a:ext cx="2736925" cy="107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
        <p:nvSpPr>
          <p:cNvPr id="9239" name="Google Shape;9239;p116"/>
          <p:cNvSpPr/>
          <p:nvPr/>
        </p:nvSpPr>
        <p:spPr>
          <a:xfrm>
            <a:off x="980125" y="928400"/>
            <a:ext cx="1846653" cy="1851079"/>
          </a:xfrm>
          <a:custGeom>
            <a:avLst/>
            <a:gdLst/>
            <a:ahLst/>
            <a:cxnLst/>
            <a:rect l="l" t="t" r="r" b="b"/>
            <a:pathLst>
              <a:path w="5680" h="5693" extrusionOk="0">
                <a:moveTo>
                  <a:pt x="2851" y="1"/>
                </a:moveTo>
                <a:cubicBezTo>
                  <a:pt x="1271" y="1"/>
                  <a:pt x="1" y="1267"/>
                  <a:pt x="1" y="2847"/>
                </a:cubicBezTo>
                <a:cubicBezTo>
                  <a:pt x="1" y="4422"/>
                  <a:pt x="1271" y="5692"/>
                  <a:pt x="2851" y="5692"/>
                </a:cubicBezTo>
                <a:cubicBezTo>
                  <a:pt x="4409" y="5692"/>
                  <a:pt x="5679" y="4422"/>
                  <a:pt x="5679" y="2847"/>
                </a:cubicBezTo>
                <a:cubicBezTo>
                  <a:pt x="5679" y="1267"/>
                  <a:pt x="4409" y="1"/>
                  <a:pt x="2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0" name="Google Shape;9240;p116"/>
          <p:cNvGrpSpPr/>
          <p:nvPr/>
        </p:nvGrpSpPr>
        <p:grpSpPr>
          <a:xfrm>
            <a:off x="1712951" y="2377978"/>
            <a:ext cx="569096" cy="1120268"/>
            <a:chOff x="1886063" y="2169603"/>
            <a:chExt cx="569096" cy="1120268"/>
          </a:xfrm>
        </p:grpSpPr>
        <p:sp>
          <p:nvSpPr>
            <p:cNvPr id="9241" name="Google Shape;9241;p116"/>
            <p:cNvSpPr/>
            <p:nvPr/>
          </p:nvSpPr>
          <p:spPr>
            <a:xfrm>
              <a:off x="1886063" y="2721296"/>
              <a:ext cx="301429" cy="19139"/>
            </a:xfrm>
            <a:custGeom>
              <a:avLst/>
              <a:gdLst/>
              <a:ahLst/>
              <a:cxnLst/>
              <a:rect l="l" t="t" r="r" b="b"/>
              <a:pathLst>
                <a:path w="2268" h="144" extrusionOk="0">
                  <a:moveTo>
                    <a:pt x="0" y="0"/>
                  </a:moveTo>
                  <a:lnTo>
                    <a:pt x="0" y="144"/>
                  </a:lnTo>
                  <a:lnTo>
                    <a:pt x="2267" y="144"/>
                  </a:lnTo>
                  <a:lnTo>
                    <a:pt x="22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116"/>
            <p:cNvSpPr/>
            <p:nvPr/>
          </p:nvSpPr>
          <p:spPr>
            <a:xfrm>
              <a:off x="2435357" y="2169603"/>
              <a:ext cx="19803" cy="301434"/>
            </a:xfrm>
            <a:custGeom>
              <a:avLst/>
              <a:gdLst/>
              <a:ahLst/>
              <a:cxnLst/>
              <a:rect l="l" t="t" r="r" b="b"/>
              <a:pathLst>
                <a:path w="149" h="2268" extrusionOk="0">
                  <a:moveTo>
                    <a:pt x="1" y="0"/>
                  </a:moveTo>
                  <a:lnTo>
                    <a:pt x="1" y="2267"/>
                  </a:lnTo>
                  <a:lnTo>
                    <a:pt x="149" y="2267"/>
                  </a:lnTo>
                  <a:lnTo>
                    <a:pt x="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116"/>
            <p:cNvSpPr/>
            <p:nvPr/>
          </p:nvSpPr>
          <p:spPr>
            <a:xfrm>
              <a:off x="2435357" y="2988968"/>
              <a:ext cx="19803" cy="300903"/>
            </a:xfrm>
            <a:custGeom>
              <a:avLst/>
              <a:gdLst/>
              <a:ahLst/>
              <a:cxnLst/>
              <a:rect l="l" t="t" r="r" b="b"/>
              <a:pathLst>
                <a:path w="149" h="2264" extrusionOk="0">
                  <a:moveTo>
                    <a:pt x="1" y="1"/>
                  </a:moveTo>
                  <a:lnTo>
                    <a:pt x="1" y="2263"/>
                  </a:lnTo>
                  <a:lnTo>
                    <a:pt x="149" y="2263"/>
                  </a:lnTo>
                  <a:lnTo>
                    <a:pt x="1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116"/>
            <p:cNvSpPr/>
            <p:nvPr/>
          </p:nvSpPr>
          <p:spPr>
            <a:xfrm>
              <a:off x="2042757" y="2328559"/>
              <a:ext cx="226736" cy="226873"/>
            </a:xfrm>
            <a:custGeom>
              <a:avLst/>
              <a:gdLst/>
              <a:ahLst/>
              <a:cxnLst/>
              <a:rect l="l" t="t" r="r" b="b"/>
              <a:pathLst>
                <a:path w="1706" h="1707" extrusionOk="0">
                  <a:moveTo>
                    <a:pt x="109" y="1"/>
                  </a:moveTo>
                  <a:lnTo>
                    <a:pt x="0" y="92"/>
                  </a:lnTo>
                  <a:lnTo>
                    <a:pt x="1597" y="1706"/>
                  </a:lnTo>
                  <a:lnTo>
                    <a:pt x="1706" y="1598"/>
                  </a:lnTo>
                  <a:lnTo>
                    <a:pt x="1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116"/>
            <p:cNvSpPr/>
            <p:nvPr/>
          </p:nvSpPr>
          <p:spPr>
            <a:xfrm>
              <a:off x="2042757" y="2906832"/>
              <a:ext cx="226736" cy="226873"/>
            </a:xfrm>
            <a:custGeom>
              <a:avLst/>
              <a:gdLst/>
              <a:ahLst/>
              <a:cxnLst/>
              <a:rect l="l" t="t" r="r" b="b"/>
              <a:pathLst>
                <a:path w="1706" h="1707" extrusionOk="0">
                  <a:moveTo>
                    <a:pt x="1597" y="1"/>
                  </a:moveTo>
                  <a:lnTo>
                    <a:pt x="0" y="1598"/>
                  </a:lnTo>
                  <a:lnTo>
                    <a:pt x="109" y="1707"/>
                  </a:lnTo>
                  <a:lnTo>
                    <a:pt x="1706" y="110"/>
                  </a:lnTo>
                  <a:lnTo>
                    <a:pt x="1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116"/>
            <p:cNvSpPr/>
            <p:nvPr/>
          </p:nvSpPr>
          <p:spPr>
            <a:xfrm>
              <a:off x="1922479" y="2511969"/>
              <a:ext cx="286942" cy="130249"/>
            </a:xfrm>
            <a:custGeom>
              <a:avLst/>
              <a:gdLst/>
              <a:ahLst/>
              <a:cxnLst/>
              <a:rect l="l" t="t" r="r" b="b"/>
              <a:pathLst>
                <a:path w="2159" h="980" extrusionOk="0">
                  <a:moveTo>
                    <a:pt x="52" y="0"/>
                  </a:moveTo>
                  <a:lnTo>
                    <a:pt x="0" y="144"/>
                  </a:lnTo>
                  <a:lnTo>
                    <a:pt x="2102" y="979"/>
                  </a:lnTo>
                  <a:lnTo>
                    <a:pt x="2158" y="849"/>
                  </a:lnTo>
                  <a:lnTo>
                    <a:pt x="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116"/>
            <p:cNvSpPr/>
            <p:nvPr/>
          </p:nvSpPr>
          <p:spPr>
            <a:xfrm>
              <a:off x="2228425" y="2967039"/>
              <a:ext cx="130247" cy="286947"/>
            </a:xfrm>
            <a:custGeom>
              <a:avLst/>
              <a:gdLst/>
              <a:ahLst/>
              <a:cxnLst/>
              <a:rect l="l" t="t" r="r" b="b"/>
              <a:pathLst>
                <a:path w="980" h="2159" extrusionOk="0">
                  <a:moveTo>
                    <a:pt x="835" y="0"/>
                  </a:moveTo>
                  <a:lnTo>
                    <a:pt x="0" y="2102"/>
                  </a:lnTo>
                  <a:lnTo>
                    <a:pt x="126" y="2159"/>
                  </a:lnTo>
                  <a:lnTo>
                    <a:pt x="979" y="57"/>
                  </a:lnTo>
                  <a:lnTo>
                    <a:pt x="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116"/>
            <p:cNvSpPr/>
            <p:nvPr/>
          </p:nvSpPr>
          <p:spPr>
            <a:xfrm>
              <a:off x="2216197" y="2210538"/>
              <a:ext cx="137822" cy="287080"/>
            </a:xfrm>
            <a:custGeom>
              <a:avLst/>
              <a:gdLst/>
              <a:ahLst/>
              <a:cxnLst/>
              <a:rect l="l" t="t" r="r" b="b"/>
              <a:pathLst>
                <a:path w="1037" h="2160" extrusionOk="0">
                  <a:moveTo>
                    <a:pt x="149" y="1"/>
                  </a:moveTo>
                  <a:lnTo>
                    <a:pt x="1" y="71"/>
                  </a:lnTo>
                  <a:lnTo>
                    <a:pt x="888" y="2159"/>
                  </a:lnTo>
                  <a:lnTo>
                    <a:pt x="1036" y="2085"/>
                  </a:lnTo>
                  <a:lnTo>
                    <a:pt x="1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116"/>
            <p:cNvSpPr/>
            <p:nvPr/>
          </p:nvSpPr>
          <p:spPr>
            <a:xfrm>
              <a:off x="1926998" y="2822437"/>
              <a:ext cx="284683" cy="137825"/>
            </a:xfrm>
            <a:custGeom>
              <a:avLst/>
              <a:gdLst/>
              <a:ahLst/>
              <a:cxnLst/>
              <a:rect l="l" t="t" r="r" b="b"/>
              <a:pathLst>
                <a:path w="2142" h="1037" extrusionOk="0">
                  <a:moveTo>
                    <a:pt x="2085" y="1"/>
                  </a:moveTo>
                  <a:lnTo>
                    <a:pt x="1" y="888"/>
                  </a:lnTo>
                  <a:lnTo>
                    <a:pt x="58" y="1036"/>
                  </a:lnTo>
                  <a:lnTo>
                    <a:pt x="2142" y="144"/>
                  </a:lnTo>
                  <a:lnTo>
                    <a:pt x="2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116"/>
            <p:cNvSpPr/>
            <p:nvPr/>
          </p:nvSpPr>
          <p:spPr>
            <a:xfrm>
              <a:off x="1895898" y="2605535"/>
              <a:ext cx="299036" cy="82270"/>
            </a:xfrm>
            <a:custGeom>
              <a:avLst/>
              <a:gdLst/>
              <a:ahLst/>
              <a:cxnLst/>
              <a:rect l="l" t="t" r="r" b="b"/>
              <a:pathLst>
                <a:path w="2250" h="619" extrusionOk="0">
                  <a:moveTo>
                    <a:pt x="35" y="1"/>
                  </a:moveTo>
                  <a:lnTo>
                    <a:pt x="0" y="145"/>
                  </a:lnTo>
                  <a:lnTo>
                    <a:pt x="2210" y="619"/>
                  </a:lnTo>
                  <a:lnTo>
                    <a:pt x="2250" y="471"/>
                  </a:lnTo>
                  <a:lnTo>
                    <a:pt x="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116"/>
            <p:cNvSpPr/>
            <p:nvPr/>
          </p:nvSpPr>
          <p:spPr>
            <a:xfrm>
              <a:off x="2319730" y="2981526"/>
              <a:ext cx="82268" cy="299042"/>
            </a:xfrm>
            <a:custGeom>
              <a:avLst/>
              <a:gdLst/>
              <a:ahLst/>
              <a:cxnLst/>
              <a:rect l="l" t="t" r="r" b="b"/>
              <a:pathLst>
                <a:path w="619" h="2250" extrusionOk="0">
                  <a:moveTo>
                    <a:pt x="475" y="0"/>
                  </a:moveTo>
                  <a:lnTo>
                    <a:pt x="1" y="2211"/>
                  </a:lnTo>
                  <a:lnTo>
                    <a:pt x="148" y="2250"/>
                  </a:lnTo>
                  <a:lnTo>
                    <a:pt x="618" y="35"/>
                  </a:lnTo>
                  <a:lnTo>
                    <a:pt x="4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116"/>
            <p:cNvSpPr/>
            <p:nvPr/>
          </p:nvSpPr>
          <p:spPr>
            <a:xfrm>
              <a:off x="2131803" y="2256258"/>
              <a:ext cx="181150" cy="262758"/>
            </a:xfrm>
            <a:custGeom>
              <a:avLst/>
              <a:gdLst/>
              <a:ahLst/>
              <a:cxnLst/>
              <a:rect l="l" t="t" r="r" b="b"/>
              <a:pathLst>
                <a:path w="1363" h="1977" extrusionOk="0">
                  <a:moveTo>
                    <a:pt x="131" y="1"/>
                  </a:moveTo>
                  <a:lnTo>
                    <a:pt x="0" y="75"/>
                  </a:lnTo>
                  <a:lnTo>
                    <a:pt x="1236" y="1976"/>
                  </a:lnTo>
                  <a:lnTo>
                    <a:pt x="1362" y="1902"/>
                  </a:lnTo>
                  <a:lnTo>
                    <a:pt x="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116"/>
            <p:cNvSpPr/>
            <p:nvPr/>
          </p:nvSpPr>
          <p:spPr>
            <a:xfrm>
              <a:off x="1970457" y="2863505"/>
              <a:ext cx="262620" cy="180621"/>
            </a:xfrm>
            <a:custGeom>
              <a:avLst/>
              <a:gdLst/>
              <a:ahLst/>
              <a:cxnLst/>
              <a:rect l="l" t="t" r="r" b="b"/>
              <a:pathLst>
                <a:path w="1976" h="1359" extrusionOk="0">
                  <a:moveTo>
                    <a:pt x="1906" y="1"/>
                  </a:moveTo>
                  <a:lnTo>
                    <a:pt x="0" y="1232"/>
                  </a:lnTo>
                  <a:lnTo>
                    <a:pt x="92" y="1358"/>
                  </a:lnTo>
                  <a:lnTo>
                    <a:pt x="1976" y="127"/>
                  </a:lnTo>
                  <a:lnTo>
                    <a:pt x="19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116"/>
            <p:cNvSpPr/>
            <p:nvPr/>
          </p:nvSpPr>
          <p:spPr>
            <a:xfrm>
              <a:off x="1975641" y="2410695"/>
              <a:ext cx="260361" cy="182881"/>
            </a:xfrm>
            <a:custGeom>
              <a:avLst/>
              <a:gdLst/>
              <a:ahLst/>
              <a:cxnLst/>
              <a:rect l="l" t="t" r="r" b="b"/>
              <a:pathLst>
                <a:path w="1959" h="1376" extrusionOk="0">
                  <a:moveTo>
                    <a:pt x="70" y="1"/>
                  </a:moveTo>
                  <a:lnTo>
                    <a:pt x="1" y="127"/>
                  </a:lnTo>
                  <a:lnTo>
                    <a:pt x="1885" y="1376"/>
                  </a:lnTo>
                  <a:lnTo>
                    <a:pt x="1959" y="1267"/>
                  </a:lnTo>
                  <a:lnTo>
                    <a:pt x="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116"/>
            <p:cNvSpPr/>
            <p:nvPr/>
          </p:nvSpPr>
          <p:spPr>
            <a:xfrm>
              <a:off x="2127151" y="2940458"/>
              <a:ext cx="183409" cy="260366"/>
            </a:xfrm>
            <a:custGeom>
              <a:avLst/>
              <a:gdLst/>
              <a:ahLst/>
              <a:cxnLst/>
              <a:rect l="l" t="t" r="r" b="b"/>
              <a:pathLst>
                <a:path w="1380" h="1959" extrusionOk="0">
                  <a:moveTo>
                    <a:pt x="1254" y="0"/>
                  </a:moveTo>
                  <a:lnTo>
                    <a:pt x="1" y="1889"/>
                  </a:lnTo>
                  <a:lnTo>
                    <a:pt x="109" y="1958"/>
                  </a:lnTo>
                  <a:lnTo>
                    <a:pt x="1380" y="74"/>
                  </a:lnTo>
                  <a:lnTo>
                    <a:pt x="12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116"/>
            <p:cNvSpPr/>
            <p:nvPr/>
          </p:nvSpPr>
          <p:spPr>
            <a:xfrm>
              <a:off x="2327305" y="2179438"/>
              <a:ext cx="76952" cy="298510"/>
            </a:xfrm>
            <a:custGeom>
              <a:avLst/>
              <a:gdLst/>
              <a:ahLst/>
              <a:cxnLst/>
              <a:rect l="l" t="t" r="r" b="b"/>
              <a:pathLst>
                <a:path w="579" h="2246" extrusionOk="0">
                  <a:moveTo>
                    <a:pt x="144" y="0"/>
                  </a:moveTo>
                  <a:lnTo>
                    <a:pt x="0" y="35"/>
                  </a:lnTo>
                  <a:lnTo>
                    <a:pt x="435" y="2245"/>
                  </a:lnTo>
                  <a:lnTo>
                    <a:pt x="579" y="2228"/>
                  </a:lnTo>
                  <a:lnTo>
                    <a:pt x="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116"/>
            <p:cNvSpPr/>
            <p:nvPr/>
          </p:nvSpPr>
          <p:spPr>
            <a:xfrm>
              <a:off x="1893506" y="2772199"/>
              <a:ext cx="301429" cy="76953"/>
            </a:xfrm>
            <a:custGeom>
              <a:avLst/>
              <a:gdLst/>
              <a:ahLst/>
              <a:cxnLst/>
              <a:rect l="l" t="t" r="r" b="b"/>
              <a:pathLst>
                <a:path w="2268" h="579" extrusionOk="0">
                  <a:moveTo>
                    <a:pt x="2228" y="0"/>
                  </a:moveTo>
                  <a:lnTo>
                    <a:pt x="1" y="435"/>
                  </a:lnTo>
                  <a:lnTo>
                    <a:pt x="35" y="579"/>
                  </a:lnTo>
                  <a:lnTo>
                    <a:pt x="2268" y="144"/>
                  </a:lnTo>
                  <a:lnTo>
                    <a:pt x="22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8" name="Google Shape;9258;p116"/>
          <p:cNvGrpSpPr/>
          <p:nvPr/>
        </p:nvGrpSpPr>
        <p:grpSpPr>
          <a:xfrm>
            <a:off x="2384235" y="58375"/>
            <a:ext cx="1559703" cy="5026765"/>
            <a:chOff x="2647285" y="58375"/>
            <a:chExt cx="1559703" cy="5026765"/>
          </a:xfrm>
        </p:grpSpPr>
        <p:sp>
          <p:nvSpPr>
            <p:cNvPr id="9259" name="Google Shape;9259;p116"/>
            <p:cNvSpPr/>
            <p:nvPr/>
          </p:nvSpPr>
          <p:spPr>
            <a:xfrm rot="5400000">
              <a:off x="520725" y="2184935"/>
              <a:ext cx="5026765" cy="773644"/>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116"/>
            <p:cNvSpPr/>
            <p:nvPr/>
          </p:nvSpPr>
          <p:spPr>
            <a:xfrm rot="5400000">
              <a:off x="546023" y="2209773"/>
              <a:ext cx="5026765" cy="723969"/>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116"/>
            <p:cNvSpPr/>
            <p:nvPr/>
          </p:nvSpPr>
          <p:spPr>
            <a:xfrm rot="5400000">
              <a:off x="573045" y="2232655"/>
              <a:ext cx="5026765" cy="678204"/>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116"/>
            <p:cNvSpPr/>
            <p:nvPr/>
          </p:nvSpPr>
          <p:spPr>
            <a:xfrm rot="5400000">
              <a:off x="616970" y="2238865"/>
              <a:ext cx="5026765" cy="665785"/>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116"/>
            <p:cNvSpPr/>
            <p:nvPr/>
          </p:nvSpPr>
          <p:spPr>
            <a:xfrm rot="5400000">
              <a:off x="660666" y="2245304"/>
              <a:ext cx="5026765" cy="652906"/>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116"/>
            <p:cNvSpPr/>
            <p:nvPr/>
          </p:nvSpPr>
          <p:spPr>
            <a:xfrm rot="5400000">
              <a:off x="704361" y="2251514"/>
              <a:ext cx="5026765" cy="640487"/>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116"/>
            <p:cNvSpPr/>
            <p:nvPr/>
          </p:nvSpPr>
          <p:spPr>
            <a:xfrm rot="5400000">
              <a:off x="748172" y="2257838"/>
              <a:ext cx="5026765" cy="627839"/>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116"/>
            <p:cNvSpPr/>
            <p:nvPr/>
          </p:nvSpPr>
          <p:spPr>
            <a:xfrm rot="5400000">
              <a:off x="789338" y="2261518"/>
              <a:ext cx="5026765" cy="620479"/>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116"/>
            <p:cNvSpPr/>
            <p:nvPr/>
          </p:nvSpPr>
          <p:spPr>
            <a:xfrm rot="5400000">
              <a:off x="832918" y="2268072"/>
              <a:ext cx="5026765" cy="607371"/>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116"/>
            <p:cNvSpPr/>
            <p:nvPr/>
          </p:nvSpPr>
          <p:spPr>
            <a:xfrm rot="5400000">
              <a:off x="876844" y="2274281"/>
              <a:ext cx="5026765" cy="594952"/>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116"/>
            <p:cNvSpPr/>
            <p:nvPr/>
          </p:nvSpPr>
          <p:spPr>
            <a:xfrm rot="5400000">
              <a:off x="919619" y="2281411"/>
              <a:ext cx="5026765" cy="580693"/>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116"/>
            <p:cNvSpPr/>
            <p:nvPr/>
          </p:nvSpPr>
          <p:spPr>
            <a:xfrm rot="5400000">
              <a:off x="963545" y="2287620"/>
              <a:ext cx="5026765" cy="568274"/>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116"/>
            <p:cNvSpPr/>
            <p:nvPr/>
          </p:nvSpPr>
          <p:spPr>
            <a:xfrm rot="5400000">
              <a:off x="1007126" y="2293944"/>
              <a:ext cx="5026765" cy="555626"/>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116"/>
            <p:cNvSpPr/>
            <p:nvPr/>
          </p:nvSpPr>
          <p:spPr>
            <a:xfrm rot="5400000">
              <a:off x="1048981" y="2298084"/>
              <a:ext cx="5026765" cy="547346"/>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116"/>
            <p:cNvSpPr/>
            <p:nvPr/>
          </p:nvSpPr>
          <p:spPr>
            <a:xfrm rot="5400000">
              <a:off x="1091987" y="2305213"/>
              <a:ext cx="5026765" cy="533088"/>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116"/>
            <p:cNvSpPr/>
            <p:nvPr/>
          </p:nvSpPr>
          <p:spPr>
            <a:xfrm rot="5400000">
              <a:off x="1136142" y="2311193"/>
              <a:ext cx="5026765" cy="521129"/>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116"/>
            <p:cNvSpPr/>
            <p:nvPr/>
          </p:nvSpPr>
          <p:spPr>
            <a:xfrm rot="5400000">
              <a:off x="1159140" y="2297164"/>
              <a:ext cx="5026765" cy="549186"/>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116"/>
            <p:cNvSpPr/>
            <p:nvPr/>
          </p:nvSpPr>
          <p:spPr>
            <a:xfrm rot="5400000">
              <a:off x="1177998" y="2278306"/>
              <a:ext cx="5026765" cy="586903"/>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116"/>
            <p:cNvSpPr/>
            <p:nvPr/>
          </p:nvSpPr>
          <p:spPr>
            <a:xfrm rot="5400000">
              <a:off x="1196051" y="2260023"/>
              <a:ext cx="5026765" cy="623469"/>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116"/>
            <p:cNvSpPr/>
            <p:nvPr/>
          </p:nvSpPr>
          <p:spPr>
            <a:xfrm rot="5400000">
              <a:off x="1214794" y="2240820"/>
              <a:ext cx="5026765" cy="661875"/>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116"/>
            <p:cNvSpPr/>
            <p:nvPr/>
          </p:nvSpPr>
          <p:spPr>
            <a:xfrm rot="5400000">
              <a:off x="1232847" y="2222766"/>
              <a:ext cx="5026765" cy="697982"/>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116"/>
            <p:cNvSpPr/>
            <p:nvPr/>
          </p:nvSpPr>
          <p:spPr>
            <a:xfrm rot="5400000">
              <a:off x="1251130" y="2203793"/>
              <a:ext cx="5026765" cy="735928"/>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116"/>
            <p:cNvSpPr/>
            <p:nvPr/>
          </p:nvSpPr>
          <p:spPr>
            <a:xfrm rot="5400000">
              <a:off x="1267803" y="2183440"/>
              <a:ext cx="5026765" cy="776634"/>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116"/>
            <p:cNvSpPr/>
            <p:nvPr/>
          </p:nvSpPr>
          <p:spPr>
            <a:xfrm rot="5400000">
              <a:off x="1286546" y="2164697"/>
              <a:ext cx="5026765" cy="814120"/>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3" name="Google Shape;9283;p116"/>
          <p:cNvGrpSpPr/>
          <p:nvPr/>
        </p:nvGrpSpPr>
        <p:grpSpPr>
          <a:xfrm>
            <a:off x="579650" y="249900"/>
            <a:ext cx="2355775" cy="1804075"/>
            <a:chOff x="299275" y="249900"/>
            <a:chExt cx="2355775" cy="1804075"/>
          </a:xfrm>
        </p:grpSpPr>
        <p:sp>
          <p:nvSpPr>
            <p:cNvPr id="9284" name="Google Shape;9284;p116"/>
            <p:cNvSpPr/>
            <p:nvPr/>
          </p:nvSpPr>
          <p:spPr>
            <a:xfrm>
              <a:off x="2191415" y="1527701"/>
              <a:ext cx="13494" cy="19636"/>
            </a:xfrm>
            <a:custGeom>
              <a:avLst/>
              <a:gdLst/>
              <a:ahLst/>
              <a:cxnLst/>
              <a:rect l="l" t="t" r="r" b="b"/>
              <a:pathLst>
                <a:path w="75" h="106" extrusionOk="0">
                  <a:moveTo>
                    <a:pt x="50" y="0"/>
                  </a:moveTo>
                  <a:cubicBezTo>
                    <a:pt x="46" y="0"/>
                    <a:pt x="42" y="2"/>
                    <a:pt x="35" y="8"/>
                  </a:cubicBezTo>
                  <a:cubicBezTo>
                    <a:pt x="18" y="8"/>
                    <a:pt x="1" y="42"/>
                    <a:pt x="1" y="64"/>
                  </a:cubicBezTo>
                  <a:cubicBezTo>
                    <a:pt x="1" y="90"/>
                    <a:pt x="10" y="106"/>
                    <a:pt x="22" y="106"/>
                  </a:cubicBezTo>
                  <a:cubicBezTo>
                    <a:pt x="26" y="106"/>
                    <a:pt x="31" y="104"/>
                    <a:pt x="35" y="99"/>
                  </a:cubicBezTo>
                  <a:cubicBezTo>
                    <a:pt x="57" y="99"/>
                    <a:pt x="75" y="64"/>
                    <a:pt x="57" y="25"/>
                  </a:cubicBezTo>
                  <a:cubicBezTo>
                    <a:pt x="57" y="13"/>
                    <a:pt x="57" y="0"/>
                    <a:pt x="5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116"/>
            <p:cNvSpPr/>
            <p:nvPr/>
          </p:nvSpPr>
          <p:spPr>
            <a:xfrm>
              <a:off x="2240711" y="1488615"/>
              <a:ext cx="9535" cy="21674"/>
            </a:xfrm>
            <a:custGeom>
              <a:avLst/>
              <a:gdLst/>
              <a:ahLst/>
              <a:cxnLst/>
              <a:rect l="l" t="t" r="r" b="b"/>
              <a:pathLst>
                <a:path w="53" h="117" extrusionOk="0">
                  <a:moveTo>
                    <a:pt x="18" y="1"/>
                  </a:moveTo>
                  <a:cubicBezTo>
                    <a:pt x="18" y="18"/>
                    <a:pt x="1" y="58"/>
                    <a:pt x="1" y="92"/>
                  </a:cubicBezTo>
                  <a:cubicBezTo>
                    <a:pt x="1" y="105"/>
                    <a:pt x="9" y="117"/>
                    <a:pt x="21" y="117"/>
                  </a:cubicBezTo>
                  <a:cubicBezTo>
                    <a:pt x="25" y="117"/>
                    <a:pt x="30" y="115"/>
                    <a:pt x="36" y="110"/>
                  </a:cubicBezTo>
                  <a:cubicBezTo>
                    <a:pt x="53" y="110"/>
                    <a:pt x="53" y="75"/>
                    <a:pt x="53" y="36"/>
                  </a:cubicBezTo>
                  <a:cubicBezTo>
                    <a:pt x="53" y="18"/>
                    <a:pt x="36"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116"/>
            <p:cNvSpPr/>
            <p:nvPr/>
          </p:nvSpPr>
          <p:spPr>
            <a:xfrm>
              <a:off x="2286229" y="1448418"/>
              <a:ext cx="13494" cy="23526"/>
            </a:xfrm>
            <a:custGeom>
              <a:avLst/>
              <a:gdLst/>
              <a:ahLst/>
              <a:cxnLst/>
              <a:rect l="l" t="t" r="r" b="b"/>
              <a:pathLst>
                <a:path w="75" h="127" extrusionOk="0">
                  <a:moveTo>
                    <a:pt x="18" y="0"/>
                  </a:moveTo>
                  <a:cubicBezTo>
                    <a:pt x="18" y="18"/>
                    <a:pt x="0" y="57"/>
                    <a:pt x="0" y="92"/>
                  </a:cubicBezTo>
                  <a:cubicBezTo>
                    <a:pt x="18" y="109"/>
                    <a:pt x="18" y="127"/>
                    <a:pt x="35" y="127"/>
                  </a:cubicBezTo>
                  <a:cubicBezTo>
                    <a:pt x="52" y="109"/>
                    <a:pt x="74" y="74"/>
                    <a:pt x="52" y="35"/>
                  </a:cubicBezTo>
                  <a:cubicBezTo>
                    <a:pt x="52" y="0"/>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116"/>
            <p:cNvSpPr/>
            <p:nvPr/>
          </p:nvSpPr>
          <p:spPr>
            <a:xfrm>
              <a:off x="2334626" y="1410073"/>
              <a:ext cx="13494" cy="24823"/>
            </a:xfrm>
            <a:custGeom>
              <a:avLst/>
              <a:gdLst/>
              <a:ahLst/>
              <a:cxnLst/>
              <a:rect l="l" t="t" r="r" b="b"/>
              <a:pathLst>
                <a:path w="75" h="134" extrusionOk="0">
                  <a:moveTo>
                    <a:pt x="36" y="0"/>
                  </a:moveTo>
                  <a:cubicBezTo>
                    <a:pt x="32" y="0"/>
                    <a:pt x="27" y="3"/>
                    <a:pt x="23" y="7"/>
                  </a:cubicBezTo>
                  <a:cubicBezTo>
                    <a:pt x="1" y="25"/>
                    <a:pt x="1" y="64"/>
                    <a:pt x="1" y="81"/>
                  </a:cubicBezTo>
                  <a:cubicBezTo>
                    <a:pt x="1" y="116"/>
                    <a:pt x="23" y="133"/>
                    <a:pt x="40" y="133"/>
                  </a:cubicBezTo>
                  <a:cubicBezTo>
                    <a:pt x="58" y="116"/>
                    <a:pt x="75" y="81"/>
                    <a:pt x="58" y="46"/>
                  </a:cubicBezTo>
                  <a:cubicBezTo>
                    <a:pt x="58" y="18"/>
                    <a:pt x="48"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116"/>
            <p:cNvSpPr/>
            <p:nvPr/>
          </p:nvSpPr>
          <p:spPr>
            <a:xfrm>
              <a:off x="2387160" y="1381545"/>
              <a:ext cx="16552" cy="24452"/>
            </a:xfrm>
            <a:custGeom>
              <a:avLst/>
              <a:gdLst/>
              <a:ahLst/>
              <a:cxnLst/>
              <a:rect l="l" t="t" r="r" b="b"/>
              <a:pathLst>
                <a:path w="92" h="132" extrusionOk="0">
                  <a:moveTo>
                    <a:pt x="35" y="0"/>
                  </a:moveTo>
                  <a:cubicBezTo>
                    <a:pt x="18" y="18"/>
                    <a:pt x="0" y="52"/>
                    <a:pt x="18" y="70"/>
                  </a:cubicBezTo>
                  <a:cubicBezTo>
                    <a:pt x="18" y="102"/>
                    <a:pt x="44" y="131"/>
                    <a:pt x="63" y="131"/>
                  </a:cubicBezTo>
                  <a:cubicBezTo>
                    <a:pt x="67" y="131"/>
                    <a:pt x="71" y="130"/>
                    <a:pt x="74" y="126"/>
                  </a:cubicBezTo>
                  <a:cubicBezTo>
                    <a:pt x="92" y="126"/>
                    <a:pt x="92" y="92"/>
                    <a:pt x="92" y="52"/>
                  </a:cubicBezTo>
                  <a:cubicBezTo>
                    <a:pt x="74"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116"/>
            <p:cNvSpPr/>
            <p:nvPr/>
          </p:nvSpPr>
          <p:spPr>
            <a:xfrm>
              <a:off x="2456067" y="1367837"/>
              <a:ext cx="19791" cy="23526"/>
            </a:xfrm>
            <a:custGeom>
              <a:avLst/>
              <a:gdLst/>
              <a:ahLst/>
              <a:cxnLst/>
              <a:rect l="l" t="t" r="r" b="b"/>
              <a:pathLst>
                <a:path w="110" h="127" extrusionOk="0">
                  <a:moveTo>
                    <a:pt x="35" y="0"/>
                  </a:moveTo>
                  <a:cubicBezTo>
                    <a:pt x="18" y="0"/>
                    <a:pt x="0" y="35"/>
                    <a:pt x="18" y="74"/>
                  </a:cubicBezTo>
                  <a:cubicBezTo>
                    <a:pt x="18" y="109"/>
                    <a:pt x="53" y="126"/>
                    <a:pt x="70" y="126"/>
                  </a:cubicBezTo>
                  <a:cubicBezTo>
                    <a:pt x="87" y="126"/>
                    <a:pt x="109" y="92"/>
                    <a:pt x="109" y="74"/>
                  </a:cubicBezTo>
                  <a:cubicBezTo>
                    <a:pt x="87"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116"/>
            <p:cNvSpPr/>
            <p:nvPr/>
          </p:nvSpPr>
          <p:spPr>
            <a:xfrm>
              <a:off x="2197712" y="1606429"/>
              <a:ext cx="13494" cy="21488"/>
            </a:xfrm>
            <a:custGeom>
              <a:avLst/>
              <a:gdLst/>
              <a:ahLst/>
              <a:cxnLst/>
              <a:rect l="l" t="t" r="r" b="b"/>
              <a:pathLst>
                <a:path w="75" h="116" extrusionOk="0">
                  <a:moveTo>
                    <a:pt x="22" y="0"/>
                  </a:moveTo>
                  <a:cubicBezTo>
                    <a:pt x="0" y="18"/>
                    <a:pt x="0" y="35"/>
                    <a:pt x="0" y="74"/>
                  </a:cubicBezTo>
                  <a:cubicBezTo>
                    <a:pt x="0" y="100"/>
                    <a:pt x="12" y="116"/>
                    <a:pt x="25" y="116"/>
                  </a:cubicBezTo>
                  <a:cubicBezTo>
                    <a:pt x="30" y="116"/>
                    <a:pt x="35" y="114"/>
                    <a:pt x="40" y="109"/>
                  </a:cubicBezTo>
                  <a:cubicBezTo>
                    <a:pt x="57" y="109"/>
                    <a:pt x="74" y="74"/>
                    <a:pt x="74" y="35"/>
                  </a:cubicBezTo>
                  <a:cubicBezTo>
                    <a:pt x="57" y="18"/>
                    <a:pt x="40" y="0"/>
                    <a:pt x="2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116"/>
            <p:cNvSpPr/>
            <p:nvPr/>
          </p:nvSpPr>
          <p:spPr>
            <a:xfrm>
              <a:off x="2250067" y="1574568"/>
              <a:ext cx="13494" cy="23156"/>
            </a:xfrm>
            <a:custGeom>
              <a:avLst/>
              <a:gdLst/>
              <a:ahLst/>
              <a:cxnLst/>
              <a:rect l="l" t="t" r="r" b="b"/>
              <a:pathLst>
                <a:path w="75" h="125" extrusionOk="0">
                  <a:moveTo>
                    <a:pt x="52" y="0"/>
                  </a:moveTo>
                  <a:cubicBezTo>
                    <a:pt x="47" y="0"/>
                    <a:pt x="42" y="2"/>
                    <a:pt x="36" y="7"/>
                  </a:cubicBezTo>
                  <a:cubicBezTo>
                    <a:pt x="18" y="7"/>
                    <a:pt x="1" y="46"/>
                    <a:pt x="18" y="81"/>
                  </a:cubicBezTo>
                  <a:cubicBezTo>
                    <a:pt x="18" y="106"/>
                    <a:pt x="28" y="124"/>
                    <a:pt x="41" y="124"/>
                  </a:cubicBezTo>
                  <a:cubicBezTo>
                    <a:pt x="46" y="124"/>
                    <a:pt x="52" y="122"/>
                    <a:pt x="58" y="116"/>
                  </a:cubicBezTo>
                  <a:cubicBezTo>
                    <a:pt x="75" y="116"/>
                    <a:pt x="75" y="81"/>
                    <a:pt x="75" y="46"/>
                  </a:cubicBezTo>
                  <a:cubicBezTo>
                    <a:pt x="75" y="17"/>
                    <a:pt x="66"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116"/>
            <p:cNvSpPr/>
            <p:nvPr/>
          </p:nvSpPr>
          <p:spPr>
            <a:xfrm>
              <a:off x="2302601" y="1541409"/>
              <a:ext cx="16552" cy="24823"/>
            </a:xfrm>
            <a:custGeom>
              <a:avLst/>
              <a:gdLst/>
              <a:ahLst/>
              <a:cxnLst/>
              <a:rect l="l" t="t" r="r" b="b"/>
              <a:pathLst>
                <a:path w="92" h="134" extrusionOk="0">
                  <a:moveTo>
                    <a:pt x="49" y="1"/>
                  </a:moveTo>
                  <a:cubicBezTo>
                    <a:pt x="45" y="1"/>
                    <a:pt x="40" y="3"/>
                    <a:pt x="35" y="8"/>
                  </a:cubicBezTo>
                  <a:cubicBezTo>
                    <a:pt x="18" y="8"/>
                    <a:pt x="1" y="42"/>
                    <a:pt x="18" y="77"/>
                  </a:cubicBezTo>
                  <a:cubicBezTo>
                    <a:pt x="18" y="116"/>
                    <a:pt x="35" y="134"/>
                    <a:pt x="53" y="134"/>
                  </a:cubicBezTo>
                  <a:cubicBezTo>
                    <a:pt x="70" y="116"/>
                    <a:pt x="92" y="77"/>
                    <a:pt x="70" y="42"/>
                  </a:cubicBezTo>
                  <a:cubicBezTo>
                    <a:pt x="70" y="17"/>
                    <a:pt x="61" y="1"/>
                    <a:pt x="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116"/>
            <p:cNvSpPr/>
            <p:nvPr/>
          </p:nvSpPr>
          <p:spPr>
            <a:xfrm>
              <a:off x="2358194" y="1508807"/>
              <a:ext cx="15833" cy="26861"/>
            </a:xfrm>
            <a:custGeom>
              <a:avLst/>
              <a:gdLst/>
              <a:ahLst/>
              <a:cxnLst/>
              <a:rect l="l" t="t" r="r" b="b"/>
              <a:pathLst>
                <a:path w="88" h="145" extrusionOk="0">
                  <a:moveTo>
                    <a:pt x="18" y="1"/>
                  </a:moveTo>
                  <a:cubicBezTo>
                    <a:pt x="0" y="18"/>
                    <a:pt x="0" y="57"/>
                    <a:pt x="0" y="92"/>
                  </a:cubicBezTo>
                  <a:cubicBezTo>
                    <a:pt x="18" y="127"/>
                    <a:pt x="35" y="144"/>
                    <a:pt x="53" y="144"/>
                  </a:cubicBezTo>
                  <a:cubicBezTo>
                    <a:pt x="70" y="144"/>
                    <a:pt x="88" y="92"/>
                    <a:pt x="70" y="57"/>
                  </a:cubicBezTo>
                  <a:cubicBezTo>
                    <a:pt x="53"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116"/>
            <p:cNvSpPr/>
            <p:nvPr/>
          </p:nvSpPr>
          <p:spPr>
            <a:xfrm>
              <a:off x="2416846" y="1485466"/>
              <a:ext cx="19791" cy="27602"/>
            </a:xfrm>
            <a:custGeom>
              <a:avLst/>
              <a:gdLst/>
              <a:ahLst/>
              <a:cxnLst/>
              <a:rect l="l" t="t" r="r" b="b"/>
              <a:pathLst>
                <a:path w="110" h="149" extrusionOk="0">
                  <a:moveTo>
                    <a:pt x="36" y="1"/>
                  </a:moveTo>
                  <a:cubicBezTo>
                    <a:pt x="1" y="1"/>
                    <a:pt x="1" y="35"/>
                    <a:pt x="18" y="92"/>
                  </a:cubicBezTo>
                  <a:cubicBezTo>
                    <a:pt x="32" y="120"/>
                    <a:pt x="47" y="149"/>
                    <a:pt x="61" y="149"/>
                  </a:cubicBezTo>
                  <a:cubicBezTo>
                    <a:pt x="64" y="149"/>
                    <a:pt x="67" y="147"/>
                    <a:pt x="70" y="144"/>
                  </a:cubicBezTo>
                  <a:cubicBezTo>
                    <a:pt x="88" y="144"/>
                    <a:pt x="110" y="109"/>
                    <a:pt x="88" y="75"/>
                  </a:cubicBezTo>
                  <a:cubicBezTo>
                    <a:pt x="70" y="18"/>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116"/>
            <p:cNvSpPr/>
            <p:nvPr/>
          </p:nvSpPr>
          <p:spPr>
            <a:xfrm>
              <a:off x="2488091" y="1471758"/>
              <a:ext cx="19791" cy="30751"/>
            </a:xfrm>
            <a:custGeom>
              <a:avLst/>
              <a:gdLst/>
              <a:ahLst/>
              <a:cxnLst/>
              <a:rect l="l" t="t" r="r" b="b"/>
              <a:pathLst>
                <a:path w="110" h="166" extrusionOk="0">
                  <a:moveTo>
                    <a:pt x="18" y="1"/>
                  </a:moveTo>
                  <a:cubicBezTo>
                    <a:pt x="1" y="1"/>
                    <a:pt x="1" y="40"/>
                    <a:pt x="1" y="92"/>
                  </a:cubicBezTo>
                  <a:cubicBezTo>
                    <a:pt x="18" y="127"/>
                    <a:pt x="57" y="166"/>
                    <a:pt x="75" y="166"/>
                  </a:cubicBezTo>
                  <a:cubicBezTo>
                    <a:pt x="110" y="166"/>
                    <a:pt x="110" y="127"/>
                    <a:pt x="92" y="75"/>
                  </a:cubicBezTo>
                  <a:cubicBezTo>
                    <a:pt x="92" y="40"/>
                    <a:pt x="57"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116"/>
            <p:cNvSpPr/>
            <p:nvPr/>
          </p:nvSpPr>
          <p:spPr>
            <a:xfrm>
              <a:off x="2204729" y="1690159"/>
              <a:ext cx="16552" cy="21303"/>
            </a:xfrm>
            <a:custGeom>
              <a:avLst/>
              <a:gdLst/>
              <a:ahLst/>
              <a:cxnLst/>
              <a:rect l="l" t="t" r="r" b="b"/>
              <a:pathLst>
                <a:path w="92" h="115" extrusionOk="0">
                  <a:moveTo>
                    <a:pt x="35" y="1"/>
                  </a:moveTo>
                  <a:cubicBezTo>
                    <a:pt x="18" y="1"/>
                    <a:pt x="1" y="36"/>
                    <a:pt x="18" y="75"/>
                  </a:cubicBezTo>
                  <a:cubicBezTo>
                    <a:pt x="18" y="89"/>
                    <a:pt x="29" y="114"/>
                    <a:pt x="43" y="114"/>
                  </a:cubicBezTo>
                  <a:cubicBezTo>
                    <a:pt x="46" y="114"/>
                    <a:pt x="50" y="113"/>
                    <a:pt x="53" y="110"/>
                  </a:cubicBezTo>
                  <a:cubicBezTo>
                    <a:pt x="70" y="110"/>
                    <a:pt x="92" y="75"/>
                    <a:pt x="92" y="57"/>
                  </a:cubicBezTo>
                  <a:cubicBezTo>
                    <a:pt x="92" y="18"/>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116"/>
            <p:cNvSpPr/>
            <p:nvPr/>
          </p:nvSpPr>
          <p:spPr>
            <a:xfrm>
              <a:off x="2269677" y="1666818"/>
              <a:ext cx="13494" cy="23526"/>
            </a:xfrm>
            <a:custGeom>
              <a:avLst/>
              <a:gdLst/>
              <a:ahLst/>
              <a:cxnLst/>
              <a:rect l="l" t="t" r="r" b="b"/>
              <a:pathLst>
                <a:path w="75" h="127" extrusionOk="0">
                  <a:moveTo>
                    <a:pt x="18" y="1"/>
                  </a:moveTo>
                  <a:cubicBezTo>
                    <a:pt x="1" y="18"/>
                    <a:pt x="1" y="53"/>
                    <a:pt x="1" y="75"/>
                  </a:cubicBezTo>
                  <a:cubicBezTo>
                    <a:pt x="1" y="109"/>
                    <a:pt x="36" y="127"/>
                    <a:pt x="57" y="127"/>
                  </a:cubicBezTo>
                  <a:cubicBezTo>
                    <a:pt x="75" y="127"/>
                    <a:pt x="75" y="92"/>
                    <a:pt x="75" y="53"/>
                  </a:cubicBezTo>
                  <a:cubicBezTo>
                    <a:pt x="75" y="18"/>
                    <a:pt x="36"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116"/>
            <p:cNvSpPr/>
            <p:nvPr/>
          </p:nvSpPr>
          <p:spPr>
            <a:xfrm>
              <a:off x="2328509" y="1642552"/>
              <a:ext cx="16552" cy="25379"/>
            </a:xfrm>
            <a:custGeom>
              <a:avLst/>
              <a:gdLst/>
              <a:ahLst/>
              <a:cxnLst/>
              <a:rect l="l" t="t" r="r" b="b"/>
              <a:pathLst>
                <a:path w="92" h="137" extrusionOk="0">
                  <a:moveTo>
                    <a:pt x="47" y="1"/>
                  </a:moveTo>
                  <a:cubicBezTo>
                    <a:pt x="43" y="1"/>
                    <a:pt x="39" y="2"/>
                    <a:pt x="35" y="5"/>
                  </a:cubicBezTo>
                  <a:cubicBezTo>
                    <a:pt x="18" y="5"/>
                    <a:pt x="0" y="40"/>
                    <a:pt x="18" y="75"/>
                  </a:cubicBezTo>
                  <a:cubicBezTo>
                    <a:pt x="18" y="107"/>
                    <a:pt x="44" y="136"/>
                    <a:pt x="63" y="136"/>
                  </a:cubicBezTo>
                  <a:cubicBezTo>
                    <a:pt x="67" y="136"/>
                    <a:pt x="71" y="135"/>
                    <a:pt x="74" y="132"/>
                  </a:cubicBezTo>
                  <a:cubicBezTo>
                    <a:pt x="92" y="132"/>
                    <a:pt x="92" y="97"/>
                    <a:pt x="92" y="58"/>
                  </a:cubicBezTo>
                  <a:cubicBezTo>
                    <a:pt x="77" y="29"/>
                    <a:pt x="63" y="1"/>
                    <a:pt x="4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116"/>
            <p:cNvSpPr/>
            <p:nvPr/>
          </p:nvSpPr>
          <p:spPr>
            <a:xfrm>
              <a:off x="2390219" y="1620137"/>
              <a:ext cx="19791" cy="27602"/>
            </a:xfrm>
            <a:custGeom>
              <a:avLst/>
              <a:gdLst/>
              <a:ahLst/>
              <a:cxnLst/>
              <a:rect l="l" t="t" r="r" b="b"/>
              <a:pathLst>
                <a:path w="110" h="149" extrusionOk="0">
                  <a:moveTo>
                    <a:pt x="18" y="0"/>
                  </a:moveTo>
                  <a:cubicBezTo>
                    <a:pt x="1" y="0"/>
                    <a:pt x="1" y="52"/>
                    <a:pt x="18" y="87"/>
                  </a:cubicBezTo>
                  <a:cubicBezTo>
                    <a:pt x="18" y="119"/>
                    <a:pt x="45" y="148"/>
                    <a:pt x="64" y="148"/>
                  </a:cubicBezTo>
                  <a:cubicBezTo>
                    <a:pt x="68" y="148"/>
                    <a:pt x="72" y="147"/>
                    <a:pt x="75" y="144"/>
                  </a:cubicBezTo>
                  <a:cubicBezTo>
                    <a:pt x="92" y="144"/>
                    <a:pt x="110" y="109"/>
                    <a:pt x="92" y="70"/>
                  </a:cubicBezTo>
                  <a:cubicBezTo>
                    <a:pt x="75" y="18"/>
                    <a:pt x="57"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116"/>
            <p:cNvSpPr/>
            <p:nvPr/>
          </p:nvSpPr>
          <p:spPr>
            <a:xfrm>
              <a:off x="2456067" y="1603095"/>
              <a:ext cx="22849" cy="30010"/>
            </a:xfrm>
            <a:custGeom>
              <a:avLst/>
              <a:gdLst/>
              <a:ahLst/>
              <a:cxnLst/>
              <a:rect l="l" t="t" r="r" b="b"/>
              <a:pathLst>
                <a:path w="127" h="162" extrusionOk="0">
                  <a:moveTo>
                    <a:pt x="35" y="1"/>
                  </a:moveTo>
                  <a:cubicBezTo>
                    <a:pt x="18" y="1"/>
                    <a:pt x="0" y="36"/>
                    <a:pt x="18" y="92"/>
                  </a:cubicBezTo>
                  <a:cubicBezTo>
                    <a:pt x="35" y="127"/>
                    <a:pt x="70" y="162"/>
                    <a:pt x="87" y="162"/>
                  </a:cubicBezTo>
                  <a:cubicBezTo>
                    <a:pt x="109" y="144"/>
                    <a:pt x="127" y="110"/>
                    <a:pt x="109" y="70"/>
                  </a:cubicBezTo>
                  <a:cubicBezTo>
                    <a:pt x="87"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116"/>
            <p:cNvSpPr/>
            <p:nvPr/>
          </p:nvSpPr>
          <p:spPr>
            <a:xfrm>
              <a:off x="2530371" y="1592721"/>
              <a:ext cx="23749" cy="34085"/>
            </a:xfrm>
            <a:custGeom>
              <a:avLst/>
              <a:gdLst/>
              <a:ahLst/>
              <a:cxnLst/>
              <a:rect l="l" t="t" r="r" b="b"/>
              <a:pathLst>
                <a:path w="132" h="184" extrusionOk="0">
                  <a:moveTo>
                    <a:pt x="40" y="0"/>
                  </a:moveTo>
                  <a:cubicBezTo>
                    <a:pt x="1" y="0"/>
                    <a:pt x="1" y="57"/>
                    <a:pt x="23" y="92"/>
                  </a:cubicBezTo>
                  <a:cubicBezTo>
                    <a:pt x="40" y="148"/>
                    <a:pt x="75" y="183"/>
                    <a:pt x="92" y="183"/>
                  </a:cubicBezTo>
                  <a:cubicBezTo>
                    <a:pt x="131" y="166"/>
                    <a:pt x="131" y="126"/>
                    <a:pt x="110" y="92"/>
                  </a:cubicBezTo>
                  <a:cubicBezTo>
                    <a:pt x="92" y="39"/>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116"/>
            <p:cNvSpPr/>
            <p:nvPr/>
          </p:nvSpPr>
          <p:spPr>
            <a:xfrm>
              <a:off x="2217323" y="1774074"/>
              <a:ext cx="16552" cy="21118"/>
            </a:xfrm>
            <a:custGeom>
              <a:avLst/>
              <a:gdLst/>
              <a:ahLst/>
              <a:cxnLst/>
              <a:rect l="l" t="t" r="r" b="b"/>
              <a:pathLst>
                <a:path w="92" h="114" extrusionOk="0">
                  <a:moveTo>
                    <a:pt x="39" y="0"/>
                  </a:moveTo>
                  <a:cubicBezTo>
                    <a:pt x="0" y="18"/>
                    <a:pt x="0" y="39"/>
                    <a:pt x="0" y="74"/>
                  </a:cubicBezTo>
                  <a:cubicBezTo>
                    <a:pt x="0" y="88"/>
                    <a:pt x="14" y="114"/>
                    <a:pt x="29" y="114"/>
                  </a:cubicBezTo>
                  <a:cubicBezTo>
                    <a:pt x="33" y="114"/>
                    <a:pt x="36" y="112"/>
                    <a:pt x="39" y="109"/>
                  </a:cubicBezTo>
                  <a:cubicBezTo>
                    <a:pt x="74" y="109"/>
                    <a:pt x="92" y="92"/>
                    <a:pt x="74" y="57"/>
                  </a:cubicBezTo>
                  <a:cubicBezTo>
                    <a:pt x="74" y="18"/>
                    <a:pt x="57"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116"/>
            <p:cNvSpPr/>
            <p:nvPr/>
          </p:nvSpPr>
          <p:spPr>
            <a:xfrm>
              <a:off x="2286229" y="1761107"/>
              <a:ext cx="16552" cy="23526"/>
            </a:xfrm>
            <a:custGeom>
              <a:avLst/>
              <a:gdLst/>
              <a:ahLst/>
              <a:cxnLst/>
              <a:rect l="l" t="t" r="r" b="b"/>
              <a:pathLst>
                <a:path w="92" h="127" extrusionOk="0">
                  <a:moveTo>
                    <a:pt x="35" y="1"/>
                  </a:moveTo>
                  <a:cubicBezTo>
                    <a:pt x="18" y="18"/>
                    <a:pt x="0" y="36"/>
                    <a:pt x="18" y="70"/>
                  </a:cubicBezTo>
                  <a:cubicBezTo>
                    <a:pt x="18" y="109"/>
                    <a:pt x="35" y="127"/>
                    <a:pt x="52" y="127"/>
                  </a:cubicBezTo>
                  <a:cubicBezTo>
                    <a:pt x="92" y="127"/>
                    <a:pt x="92" y="88"/>
                    <a:pt x="92" y="53"/>
                  </a:cubicBezTo>
                  <a:cubicBezTo>
                    <a:pt x="92"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116"/>
            <p:cNvSpPr/>
            <p:nvPr/>
          </p:nvSpPr>
          <p:spPr>
            <a:xfrm>
              <a:off x="2354236" y="1747399"/>
              <a:ext cx="19791" cy="23526"/>
            </a:xfrm>
            <a:custGeom>
              <a:avLst/>
              <a:gdLst/>
              <a:ahLst/>
              <a:cxnLst/>
              <a:rect l="l" t="t" r="r" b="b"/>
              <a:pathLst>
                <a:path w="110" h="127" extrusionOk="0">
                  <a:moveTo>
                    <a:pt x="40" y="1"/>
                  </a:moveTo>
                  <a:cubicBezTo>
                    <a:pt x="22" y="1"/>
                    <a:pt x="1" y="36"/>
                    <a:pt x="22" y="75"/>
                  </a:cubicBezTo>
                  <a:cubicBezTo>
                    <a:pt x="22" y="110"/>
                    <a:pt x="57" y="127"/>
                    <a:pt x="75" y="127"/>
                  </a:cubicBezTo>
                  <a:cubicBezTo>
                    <a:pt x="92" y="127"/>
                    <a:pt x="110" y="92"/>
                    <a:pt x="92" y="53"/>
                  </a:cubicBezTo>
                  <a:cubicBezTo>
                    <a:pt x="92"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116"/>
            <p:cNvSpPr/>
            <p:nvPr/>
          </p:nvSpPr>
          <p:spPr>
            <a:xfrm>
              <a:off x="2426381" y="1733691"/>
              <a:ext cx="19611" cy="27602"/>
            </a:xfrm>
            <a:custGeom>
              <a:avLst/>
              <a:gdLst/>
              <a:ahLst/>
              <a:cxnLst/>
              <a:rect l="l" t="t" r="r" b="b"/>
              <a:pathLst>
                <a:path w="109" h="149" extrusionOk="0">
                  <a:moveTo>
                    <a:pt x="35" y="1"/>
                  </a:moveTo>
                  <a:cubicBezTo>
                    <a:pt x="0" y="1"/>
                    <a:pt x="0" y="40"/>
                    <a:pt x="17" y="75"/>
                  </a:cubicBezTo>
                  <a:cubicBezTo>
                    <a:pt x="17" y="110"/>
                    <a:pt x="57" y="149"/>
                    <a:pt x="74" y="149"/>
                  </a:cubicBezTo>
                  <a:cubicBezTo>
                    <a:pt x="91" y="149"/>
                    <a:pt x="109" y="110"/>
                    <a:pt x="91" y="57"/>
                  </a:cubicBezTo>
                  <a:cubicBezTo>
                    <a:pt x="74" y="18"/>
                    <a:pt x="57"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116"/>
            <p:cNvSpPr/>
            <p:nvPr/>
          </p:nvSpPr>
          <p:spPr>
            <a:xfrm>
              <a:off x="2498346" y="1724058"/>
              <a:ext cx="22849" cy="26861"/>
            </a:xfrm>
            <a:custGeom>
              <a:avLst/>
              <a:gdLst/>
              <a:ahLst/>
              <a:cxnLst/>
              <a:rect l="l" t="t" r="r" b="b"/>
              <a:pathLst>
                <a:path w="127" h="145" extrusionOk="0">
                  <a:moveTo>
                    <a:pt x="35" y="1"/>
                  </a:moveTo>
                  <a:cubicBezTo>
                    <a:pt x="18" y="1"/>
                    <a:pt x="0" y="35"/>
                    <a:pt x="18" y="70"/>
                  </a:cubicBezTo>
                  <a:cubicBezTo>
                    <a:pt x="35" y="127"/>
                    <a:pt x="70" y="144"/>
                    <a:pt x="92" y="144"/>
                  </a:cubicBezTo>
                  <a:cubicBezTo>
                    <a:pt x="109" y="144"/>
                    <a:pt x="127" y="109"/>
                    <a:pt x="109" y="70"/>
                  </a:cubicBezTo>
                  <a:cubicBezTo>
                    <a:pt x="92"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116"/>
            <p:cNvSpPr/>
            <p:nvPr/>
          </p:nvSpPr>
          <p:spPr>
            <a:xfrm>
              <a:off x="2576608" y="1720909"/>
              <a:ext cx="26088" cy="30010"/>
            </a:xfrm>
            <a:custGeom>
              <a:avLst/>
              <a:gdLst/>
              <a:ahLst/>
              <a:cxnLst/>
              <a:rect l="l" t="t" r="r" b="b"/>
              <a:pathLst>
                <a:path w="145" h="162" extrusionOk="0">
                  <a:moveTo>
                    <a:pt x="35" y="0"/>
                  </a:moveTo>
                  <a:cubicBezTo>
                    <a:pt x="18" y="0"/>
                    <a:pt x="0" y="35"/>
                    <a:pt x="18" y="70"/>
                  </a:cubicBezTo>
                  <a:cubicBezTo>
                    <a:pt x="35" y="126"/>
                    <a:pt x="70" y="161"/>
                    <a:pt x="109" y="161"/>
                  </a:cubicBezTo>
                  <a:cubicBezTo>
                    <a:pt x="127" y="161"/>
                    <a:pt x="144" y="126"/>
                    <a:pt x="127" y="70"/>
                  </a:cubicBezTo>
                  <a:cubicBezTo>
                    <a:pt x="109"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116"/>
            <p:cNvSpPr/>
            <p:nvPr/>
          </p:nvSpPr>
          <p:spPr>
            <a:xfrm>
              <a:off x="2224339" y="1857803"/>
              <a:ext cx="16552" cy="20377"/>
            </a:xfrm>
            <a:custGeom>
              <a:avLst/>
              <a:gdLst/>
              <a:ahLst/>
              <a:cxnLst/>
              <a:rect l="l" t="t" r="r" b="b"/>
              <a:pathLst>
                <a:path w="92" h="110" extrusionOk="0">
                  <a:moveTo>
                    <a:pt x="35" y="1"/>
                  </a:moveTo>
                  <a:cubicBezTo>
                    <a:pt x="18" y="1"/>
                    <a:pt x="0" y="23"/>
                    <a:pt x="0" y="57"/>
                  </a:cubicBezTo>
                  <a:cubicBezTo>
                    <a:pt x="0" y="75"/>
                    <a:pt x="18" y="110"/>
                    <a:pt x="53" y="110"/>
                  </a:cubicBezTo>
                  <a:cubicBezTo>
                    <a:pt x="70" y="110"/>
                    <a:pt x="92" y="75"/>
                    <a:pt x="92" y="57"/>
                  </a:cubicBezTo>
                  <a:cubicBezTo>
                    <a:pt x="92" y="23"/>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116"/>
            <p:cNvSpPr/>
            <p:nvPr/>
          </p:nvSpPr>
          <p:spPr>
            <a:xfrm>
              <a:off x="2302601" y="1851505"/>
              <a:ext cx="16552" cy="20192"/>
            </a:xfrm>
            <a:custGeom>
              <a:avLst/>
              <a:gdLst/>
              <a:ahLst/>
              <a:cxnLst/>
              <a:rect l="l" t="t" r="r" b="b"/>
              <a:pathLst>
                <a:path w="92" h="109" extrusionOk="0">
                  <a:moveTo>
                    <a:pt x="35" y="0"/>
                  </a:moveTo>
                  <a:cubicBezTo>
                    <a:pt x="18" y="0"/>
                    <a:pt x="1" y="35"/>
                    <a:pt x="1" y="57"/>
                  </a:cubicBezTo>
                  <a:cubicBezTo>
                    <a:pt x="1" y="91"/>
                    <a:pt x="35" y="109"/>
                    <a:pt x="53" y="109"/>
                  </a:cubicBezTo>
                  <a:cubicBezTo>
                    <a:pt x="70" y="109"/>
                    <a:pt x="92" y="91"/>
                    <a:pt x="92" y="57"/>
                  </a:cubicBezTo>
                  <a:cubicBezTo>
                    <a:pt x="92" y="17"/>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116"/>
            <p:cNvSpPr/>
            <p:nvPr/>
          </p:nvSpPr>
          <p:spPr>
            <a:xfrm>
              <a:off x="2377805" y="1845021"/>
              <a:ext cx="19791" cy="23526"/>
            </a:xfrm>
            <a:custGeom>
              <a:avLst/>
              <a:gdLst/>
              <a:ahLst/>
              <a:cxnLst/>
              <a:rect l="l" t="t" r="r" b="b"/>
              <a:pathLst>
                <a:path w="110" h="127" extrusionOk="0">
                  <a:moveTo>
                    <a:pt x="35" y="0"/>
                  </a:moveTo>
                  <a:cubicBezTo>
                    <a:pt x="18" y="0"/>
                    <a:pt x="0" y="35"/>
                    <a:pt x="18" y="70"/>
                  </a:cubicBezTo>
                  <a:cubicBezTo>
                    <a:pt x="18" y="109"/>
                    <a:pt x="35" y="126"/>
                    <a:pt x="70" y="126"/>
                  </a:cubicBezTo>
                  <a:cubicBezTo>
                    <a:pt x="87" y="126"/>
                    <a:pt x="109" y="92"/>
                    <a:pt x="109" y="70"/>
                  </a:cubicBezTo>
                  <a:cubicBezTo>
                    <a:pt x="87"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116"/>
            <p:cNvSpPr/>
            <p:nvPr/>
          </p:nvSpPr>
          <p:spPr>
            <a:xfrm>
              <a:off x="2456067" y="1841687"/>
              <a:ext cx="19791" cy="23711"/>
            </a:xfrm>
            <a:custGeom>
              <a:avLst/>
              <a:gdLst/>
              <a:ahLst/>
              <a:cxnLst/>
              <a:rect l="l" t="t" r="r" b="b"/>
              <a:pathLst>
                <a:path w="110" h="128" extrusionOk="0">
                  <a:moveTo>
                    <a:pt x="35" y="1"/>
                  </a:moveTo>
                  <a:cubicBezTo>
                    <a:pt x="18" y="1"/>
                    <a:pt x="0" y="18"/>
                    <a:pt x="18" y="53"/>
                  </a:cubicBezTo>
                  <a:cubicBezTo>
                    <a:pt x="18" y="88"/>
                    <a:pt x="53" y="127"/>
                    <a:pt x="70" y="127"/>
                  </a:cubicBezTo>
                  <a:cubicBezTo>
                    <a:pt x="87" y="127"/>
                    <a:pt x="109" y="88"/>
                    <a:pt x="109" y="53"/>
                  </a:cubicBezTo>
                  <a:cubicBezTo>
                    <a:pt x="87" y="18"/>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116"/>
            <p:cNvSpPr/>
            <p:nvPr/>
          </p:nvSpPr>
          <p:spPr>
            <a:xfrm>
              <a:off x="2534329" y="1836871"/>
              <a:ext cx="22849" cy="25193"/>
            </a:xfrm>
            <a:custGeom>
              <a:avLst/>
              <a:gdLst/>
              <a:ahLst/>
              <a:cxnLst/>
              <a:rect l="l" t="t" r="r" b="b"/>
              <a:pathLst>
                <a:path w="127" h="136" extrusionOk="0">
                  <a:moveTo>
                    <a:pt x="52" y="1"/>
                  </a:moveTo>
                  <a:cubicBezTo>
                    <a:pt x="47" y="1"/>
                    <a:pt x="41" y="2"/>
                    <a:pt x="35" y="5"/>
                  </a:cubicBezTo>
                  <a:cubicBezTo>
                    <a:pt x="18" y="5"/>
                    <a:pt x="1" y="27"/>
                    <a:pt x="18" y="62"/>
                  </a:cubicBezTo>
                  <a:cubicBezTo>
                    <a:pt x="18" y="96"/>
                    <a:pt x="53" y="136"/>
                    <a:pt x="70" y="136"/>
                  </a:cubicBezTo>
                  <a:cubicBezTo>
                    <a:pt x="109" y="136"/>
                    <a:pt x="127" y="96"/>
                    <a:pt x="109" y="62"/>
                  </a:cubicBezTo>
                  <a:cubicBezTo>
                    <a:pt x="91" y="33"/>
                    <a:pt x="76"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116"/>
            <p:cNvSpPr/>
            <p:nvPr/>
          </p:nvSpPr>
          <p:spPr>
            <a:xfrm>
              <a:off x="2616369" y="1836871"/>
              <a:ext cx="22309" cy="25193"/>
            </a:xfrm>
            <a:custGeom>
              <a:avLst/>
              <a:gdLst/>
              <a:ahLst/>
              <a:cxnLst/>
              <a:rect l="l" t="t" r="r" b="b"/>
              <a:pathLst>
                <a:path w="124" h="136" extrusionOk="0">
                  <a:moveTo>
                    <a:pt x="33" y="1"/>
                  </a:moveTo>
                  <a:cubicBezTo>
                    <a:pt x="10" y="1"/>
                    <a:pt x="0" y="33"/>
                    <a:pt x="14" y="62"/>
                  </a:cubicBezTo>
                  <a:cubicBezTo>
                    <a:pt x="32" y="96"/>
                    <a:pt x="49" y="136"/>
                    <a:pt x="88" y="136"/>
                  </a:cubicBezTo>
                  <a:cubicBezTo>
                    <a:pt x="106" y="136"/>
                    <a:pt x="123" y="114"/>
                    <a:pt x="106" y="62"/>
                  </a:cubicBezTo>
                  <a:cubicBezTo>
                    <a:pt x="106" y="27"/>
                    <a:pt x="67" y="5"/>
                    <a:pt x="49" y="5"/>
                  </a:cubicBezTo>
                  <a:cubicBezTo>
                    <a:pt x="43" y="2"/>
                    <a:pt x="38" y="1"/>
                    <a:pt x="3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116"/>
            <p:cNvSpPr/>
            <p:nvPr/>
          </p:nvSpPr>
          <p:spPr>
            <a:xfrm>
              <a:off x="2227398" y="1935234"/>
              <a:ext cx="16732" cy="17043"/>
            </a:xfrm>
            <a:custGeom>
              <a:avLst/>
              <a:gdLst/>
              <a:ahLst/>
              <a:cxnLst/>
              <a:rect l="l" t="t" r="r" b="b"/>
              <a:pathLst>
                <a:path w="93" h="92" extrusionOk="0">
                  <a:moveTo>
                    <a:pt x="36" y="1"/>
                  </a:moveTo>
                  <a:cubicBezTo>
                    <a:pt x="18" y="1"/>
                    <a:pt x="1" y="18"/>
                    <a:pt x="1" y="40"/>
                  </a:cubicBezTo>
                  <a:cubicBezTo>
                    <a:pt x="1" y="75"/>
                    <a:pt x="18" y="92"/>
                    <a:pt x="36" y="92"/>
                  </a:cubicBezTo>
                  <a:cubicBezTo>
                    <a:pt x="75" y="92"/>
                    <a:pt x="92" y="75"/>
                    <a:pt x="92" y="40"/>
                  </a:cubicBezTo>
                  <a:cubicBezTo>
                    <a:pt x="92" y="18"/>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116"/>
            <p:cNvSpPr/>
            <p:nvPr/>
          </p:nvSpPr>
          <p:spPr>
            <a:xfrm>
              <a:off x="2308898" y="1932085"/>
              <a:ext cx="16552" cy="20192"/>
            </a:xfrm>
            <a:custGeom>
              <a:avLst/>
              <a:gdLst/>
              <a:ahLst/>
              <a:cxnLst/>
              <a:rect l="l" t="t" r="r" b="b"/>
              <a:pathLst>
                <a:path w="92" h="109" extrusionOk="0">
                  <a:moveTo>
                    <a:pt x="35" y="0"/>
                  </a:moveTo>
                  <a:cubicBezTo>
                    <a:pt x="18" y="0"/>
                    <a:pt x="0" y="35"/>
                    <a:pt x="0" y="57"/>
                  </a:cubicBezTo>
                  <a:cubicBezTo>
                    <a:pt x="0" y="92"/>
                    <a:pt x="18" y="109"/>
                    <a:pt x="35" y="109"/>
                  </a:cubicBezTo>
                  <a:cubicBezTo>
                    <a:pt x="74" y="109"/>
                    <a:pt x="92" y="92"/>
                    <a:pt x="92" y="57"/>
                  </a:cubicBezTo>
                  <a:cubicBezTo>
                    <a:pt x="92"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116"/>
            <p:cNvSpPr/>
            <p:nvPr/>
          </p:nvSpPr>
          <p:spPr>
            <a:xfrm>
              <a:off x="2390219" y="1932085"/>
              <a:ext cx="16732" cy="20192"/>
            </a:xfrm>
            <a:custGeom>
              <a:avLst/>
              <a:gdLst/>
              <a:ahLst/>
              <a:cxnLst/>
              <a:rect l="l" t="t" r="r" b="b"/>
              <a:pathLst>
                <a:path w="93" h="109" extrusionOk="0">
                  <a:moveTo>
                    <a:pt x="40" y="0"/>
                  </a:moveTo>
                  <a:cubicBezTo>
                    <a:pt x="18" y="0"/>
                    <a:pt x="1" y="35"/>
                    <a:pt x="1" y="57"/>
                  </a:cubicBezTo>
                  <a:cubicBezTo>
                    <a:pt x="1" y="92"/>
                    <a:pt x="18" y="109"/>
                    <a:pt x="57" y="109"/>
                  </a:cubicBezTo>
                  <a:cubicBezTo>
                    <a:pt x="75" y="109"/>
                    <a:pt x="92" y="92"/>
                    <a:pt x="92" y="57"/>
                  </a:cubicBezTo>
                  <a:cubicBezTo>
                    <a:pt x="92" y="35"/>
                    <a:pt x="75"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116"/>
            <p:cNvSpPr/>
            <p:nvPr/>
          </p:nvSpPr>
          <p:spPr>
            <a:xfrm>
              <a:off x="2471719" y="1932085"/>
              <a:ext cx="19791" cy="20192"/>
            </a:xfrm>
            <a:custGeom>
              <a:avLst/>
              <a:gdLst/>
              <a:ahLst/>
              <a:cxnLst/>
              <a:rect l="l" t="t" r="r" b="b"/>
              <a:pathLst>
                <a:path w="110" h="109" extrusionOk="0">
                  <a:moveTo>
                    <a:pt x="57" y="0"/>
                  </a:moveTo>
                  <a:cubicBezTo>
                    <a:pt x="22" y="0"/>
                    <a:pt x="0" y="18"/>
                    <a:pt x="0" y="57"/>
                  </a:cubicBezTo>
                  <a:cubicBezTo>
                    <a:pt x="0" y="92"/>
                    <a:pt x="22" y="109"/>
                    <a:pt x="57" y="109"/>
                  </a:cubicBezTo>
                  <a:cubicBezTo>
                    <a:pt x="74" y="109"/>
                    <a:pt x="109" y="92"/>
                    <a:pt x="92" y="57"/>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116"/>
            <p:cNvSpPr/>
            <p:nvPr/>
          </p:nvSpPr>
          <p:spPr>
            <a:xfrm>
              <a:off x="2553939" y="1932085"/>
              <a:ext cx="19791" cy="20192"/>
            </a:xfrm>
            <a:custGeom>
              <a:avLst/>
              <a:gdLst/>
              <a:ahLst/>
              <a:cxnLst/>
              <a:rect l="l" t="t" r="r" b="b"/>
              <a:pathLst>
                <a:path w="110" h="109" extrusionOk="0">
                  <a:moveTo>
                    <a:pt x="53" y="0"/>
                  </a:moveTo>
                  <a:cubicBezTo>
                    <a:pt x="18" y="0"/>
                    <a:pt x="0" y="18"/>
                    <a:pt x="0" y="57"/>
                  </a:cubicBezTo>
                  <a:cubicBezTo>
                    <a:pt x="18" y="92"/>
                    <a:pt x="35" y="109"/>
                    <a:pt x="53" y="109"/>
                  </a:cubicBezTo>
                  <a:cubicBezTo>
                    <a:pt x="87" y="109"/>
                    <a:pt x="109" y="92"/>
                    <a:pt x="109" y="57"/>
                  </a:cubicBezTo>
                  <a:cubicBezTo>
                    <a:pt x="109"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116"/>
            <p:cNvSpPr/>
            <p:nvPr/>
          </p:nvSpPr>
          <p:spPr>
            <a:xfrm>
              <a:off x="2638498" y="1932085"/>
              <a:ext cx="16552" cy="20192"/>
            </a:xfrm>
            <a:custGeom>
              <a:avLst/>
              <a:gdLst/>
              <a:ahLst/>
              <a:cxnLst/>
              <a:rect l="l" t="t" r="r" b="b"/>
              <a:pathLst>
                <a:path w="92" h="109" extrusionOk="0">
                  <a:moveTo>
                    <a:pt x="35" y="0"/>
                  </a:moveTo>
                  <a:cubicBezTo>
                    <a:pt x="18" y="0"/>
                    <a:pt x="0" y="18"/>
                    <a:pt x="0" y="57"/>
                  </a:cubicBezTo>
                  <a:cubicBezTo>
                    <a:pt x="0" y="92"/>
                    <a:pt x="18" y="109"/>
                    <a:pt x="35" y="109"/>
                  </a:cubicBezTo>
                  <a:cubicBezTo>
                    <a:pt x="74" y="109"/>
                    <a:pt x="92" y="92"/>
                    <a:pt x="92" y="57"/>
                  </a:cubicBezTo>
                  <a:cubicBezTo>
                    <a:pt x="92"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116"/>
            <p:cNvSpPr/>
            <p:nvPr/>
          </p:nvSpPr>
          <p:spPr>
            <a:xfrm>
              <a:off x="2227398" y="1129245"/>
              <a:ext cx="16732" cy="17043"/>
            </a:xfrm>
            <a:custGeom>
              <a:avLst/>
              <a:gdLst/>
              <a:ahLst/>
              <a:cxnLst/>
              <a:rect l="l" t="t" r="r" b="b"/>
              <a:pathLst>
                <a:path w="93" h="92" extrusionOk="0">
                  <a:moveTo>
                    <a:pt x="36" y="0"/>
                  </a:moveTo>
                  <a:cubicBezTo>
                    <a:pt x="18" y="0"/>
                    <a:pt x="1" y="18"/>
                    <a:pt x="1" y="57"/>
                  </a:cubicBezTo>
                  <a:cubicBezTo>
                    <a:pt x="1" y="74"/>
                    <a:pt x="18" y="92"/>
                    <a:pt x="36" y="92"/>
                  </a:cubicBezTo>
                  <a:cubicBezTo>
                    <a:pt x="75" y="92"/>
                    <a:pt x="92" y="74"/>
                    <a:pt x="92" y="57"/>
                  </a:cubicBezTo>
                  <a:cubicBezTo>
                    <a:pt x="92" y="18"/>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116"/>
            <p:cNvSpPr/>
            <p:nvPr/>
          </p:nvSpPr>
          <p:spPr>
            <a:xfrm>
              <a:off x="2305660" y="1129245"/>
              <a:ext cx="19791" cy="17043"/>
            </a:xfrm>
            <a:custGeom>
              <a:avLst/>
              <a:gdLst/>
              <a:ahLst/>
              <a:cxnLst/>
              <a:rect l="l" t="t" r="r" b="b"/>
              <a:pathLst>
                <a:path w="110" h="92" extrusionOk="0">
                  <a:moveTo>
                    <a:pt x="53" y="0"/>
                  </a:moveTo>
                  <a:cubicBezTo>
                    <a:pt x="36" y="0"/>
                    <a:pt x="18" y="18"/>
                    <a:pt x="18" y="39"/>
                  </a:cubicBezTo>
                  <a:cubicBezTo>
                    <a:pt x="1" y="74"/>
                    <a:pt x="18" y="92"/>
                    <a:pt x="53" y="92"/>
                  </a:cubicBezTo>
                  <a:cubicBezTo>
                    <a:pt x="75" y="92"/>
                    <a:pt x="110" y="74"/>
                    <a:pt x="110" y="39"/>
                  </a:cubicBezTo>
                  <a:cubicBezTo>
                    <a:pt x="110"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116"/>
            <p:cNvSpPr/>
            <p:nvPr/>
          </p:nvSpPr>
          <p:spPr>
            <a:xfrm>
              <a:off x="2387160" y="1128319"/>
              <a:ext cx="19071" cy="14820"/>
            </a:xfrm>
            <a:custGeom>
              <a:avLst/>
              <a:gdLst/>
              <a:ahLst/>
              <a:cxnLst/>
              <a:rect l="l" t="t" r="r" b="b"/>
              <a:pathLst>
                <a:path w="106" h="80" extrusionOk="0">
                  <a:moveTo>
                    <a:pt x="75" y="1"/>
                  </a:moveTo>
                  <a:cubicBezTo>
                    <a:pt x="70" y="1"/>
                    <a:pt x="64" y="2"/>
                    <a:pt x="57" y="5"/>
                  </a:cubicBezTo>
                  <a:cubicBezTo>
                    <a:pt x="35" y="5"/>
                    <a:pt x="0" y="23"/>
                    <a:pt x="0" y="44"/>
                  </a:cubicBezTo>
                  <a:cubicBezTo>
                    <a:pt x="0" y="62"/>
                    <a:pt x="18" y="79"/>
                    <a:pt x="35" y="79"/>
                  </a:cubicBezTo>
                  <a:cubicBezTo>
                    <a:pt x="74" y="79"/>
                    <a:pt x="92" y="62"/>
                    <a:pt x="92" y="44"/>
                  </a:cubicBezTo>
                  <a:cubicBezTo>
                    <a:pt x="106" y="27"/>
                    <a:pt x="97"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116"/>
            <p:cNvSpPr/>
            <p:nvPr/>
          </p:nvSpPr>
          <p:spPr>
            <a:xfrm>
              <a:off x="2468661" y="1125911"/>
              <a:ext cx="19611" cy="13893"/>
            </a:xfrm>
            <a:custGeom>
              <a:avLst/>
              <a:gdLst/>
              <a:ahLst/>
              <a:cxnLst/>
              <a:rect l="l" t="t" r="r" b="b"/>
              <a:pathLst>
                <a:path w="109" h="75" extrusionOk="0">
                  <a:moveTo>
                    <a:pt x="57" y="1"/>
                  </a:moveTo>
                  <a:cubicBezTo>
                    <a:pt x="39" y="1"/>
                    <a:pt x="0" y="18"/>
                    <a:pt x="0" y="36"/>
                  </a:cubicBezTo>
                  <a:cubicBezTo>
                    <a:pt x="0" y="75"/>
                    <a:pt x="17" y="75"/>
                    <a:pt x="39" y="75"/>
                  </a:cubicBezTo>
                  <a:cubicBezTo>
                    <a:pt x="57" y="75"/>
                    <a:pt x="91" y="57"/>
                    <a:pt x="91" y="36"/>
                  </a:cubicBezTo>
                  <a:cubicBezTo>
                    <a:pt x="109" y="18"/>
                    <a:pt x="91"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116"/>
            <p:cNvSpPr/>
            <p:nvPr/>
          </p:nvSpPr>
          <p:spPr>
            <a:xfrm>
              <a:off x="2549981" y="1125911"/>
              <a:ext cx="19791" cy="13893"/>
            </a:xfrm>
            <a:custGeom>
              <a:avLst/>
              <a:gdLst/>
              <a:ahLst/>
              <a:cxnLst/>
              <a:rect l="l" t="t" r="r" b="b"/>
              <a:pathLst>
                <a:path w="110" h="75" extrusionOk="0">
                  <a:moveTo>
                    <a:pt x="57" y="1"/>
                  </a:moveTo>
                  <a:cubicBezTo>
                    <a:pt x="40" y="1"/>
                    <a:pt x="1" y="18"/>
                    <a:pt x="1" y="36"/>
                  </a:cubicBezTo>
                  <a:cubicBezTo>
                    <a:pt x="1" y="57"/>
                    <a:pt x="22" y="75"/>
                    <a:pt x="40" y="75"/>
                  </a:cubicBezTo>
                  <a:cubicBezTo>
                    <a:pt x="57" y="75"/>
                    <a:pt x="92" y="57"/>
                    <a:pt x="92" y="36"/>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116"/>
            <p:cNvSpPr/>
            <p:nvPr/>
          </p:nvSpPr>
          <p:spPr>
            <a:xfrm>
              <a:off x="2632201" y="1125911"/>
              <a:ext cx="19791" cy="13893"/>
            </a:xfrm>
            <a:custGeom>
              <a:avLst/>
              <a:gdLst/>
              <a:ahLst/>
              <a:cxnLst/>
              <a:rect l="l" t="t" r="r" b="b"/>
              <a:pathLst>
                <a:path w="110" h="75" extrusionOk="0">
                  <a:moveTo>
                    <a:pt x="70" y="1"/>
                  </a:moveTo>
                  <a:cubicBezTo>
                    <a:pt x="35" y="1"/>
                    <a:pt x="18" y="18"/>
                    <a:pt x="0" y="36"/>
                  </a:cubicBezTo>
                  <a:cubicBezTo>
                    <a:pt x="0" y="57"/>
                    <a:pt x="18" y="75"/>
                    <a:pt x="35" y="75"/>
                  </a:cubicBezTo>
                  <a:cubicBezTo>
                    <a:pt x="70" y="75"/>
                    <a:pt x="87" y="75"/>
                    <a:pt x="109" y="36"/>
                  </a:cubicBezTo>
                  <a:cubicBezTo>
                    <a:pt x="109" y="18"/>
                    <a:pt x="87"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116"/>
            <p:cNvSpPr/>
            <p:nvPr/>
          </p:nvSpPr>
          <p:spPr>
            <a:xfrm>
              <a:off x="2221281" y="1198896"/>
              <a:ext cx="15833" cy="14264"/>
            </a:xfrm>
            <a:custGeom>
              <a:avLst/>
              <a:gdLst/>
              <a:ahLst/>
              <a:cxnLst/>
              <a:rect l="l" t="t" r="r" b="b"/>
              <a:pathLst>
                <a:path w="88" h="77" extrusionOk="0">
                  <a:moveTo>
                    <a:pt x="66" y="0"/>
                  </a:moveTo>
                  <a:cubicBezTo>
                    <a:pt x="62" y="0"/>
                    <a:pt x="57" y="3"/>
                    <a:pt x="52" y="7"/>
                  </a:cubicBezTo>
                  <a:cubicBezTo>
                    <a:pt x="35" y="7"/>
                    <a:pt x="0" y="25"/>
                    <a:pt x="0" y="42"/>
                  </a:cubicBezTo>
                  <a:cubicBezTo>
                    <a:pt x="0" y="59"/>
                    <a:pt x="17" y="77"/>
                    <a:pt x="35" y="77"/>
                  </a:cubicBezTo>
                  <a:cubicBezTo>
                    <a:pt x="70" y="77"/>
                    <a:pt x="87" y="59"/>
                    <a:pt x="87" y="42"/>
                  </a:cubicBezTo>
                  <a:cubicBezTo>
                    <a:pt x="87" y="17"/>
                    <a:pt x="78" y="0"/>
                    <a:pt x="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116"/>
            <p:cNvSpPr/>
            <p:nvPr/>
          </p:nvSpPr>
          <p:spPr>
            <a:xfrm>
              <a:off x="2295585" y="1191487"/>
              <a:ext cx="18891" cy="15375"/>
            </a:xfrm>
            <a:custGeom>
              <a:avLst/>
              <a:gdLst/>
              <a:ahLst/>
              <a:cxnLst/>
              <a:rect l="l" t="t" r="r" b="b"/>
              <a:pathLst>
                <a:path w="105" h="83" extrusionOk="0">
                  <a:moveTo>
                    <a:pt x="82" y="1"/>
                  </a:moveTo>
                  <a:cubicBezTo>
                    <a:pt x="75" y="1"/>
                    <a:pt x="67" y="3"/>
                    <a:pt x="57" y="8"/>
                  </a:cubicBezTo>
                  <a:cubicBezTo>
                    <a:pt x="40" y="8"/>
                    <a:pt x="22" y="30"/>
                    <a:pt x="0" y="47"/>
                  </a:cubicBezTo>
                  <a:cubicBezTo>
                    <a:pt x="0" y="65"/>
                    <a:pt x="22" y="82"/>
                    <a:pt x="40" y="82"/>
                  </a:cubicBezTo>
                  <a:cubicBezTo>
                    <a:pt x="74" y="82"/>
                    <a:pt x="92" y="65"/>
                    <a:pt x="92" y="30"/>
                  </a:cubicBezTo>
                  <a:cubicBezTo>
                    <a:pt x="104" y="14"/>
                    <a:pt x="99" y="1"/>
                    <a:pt x="8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116"/>
            <p:cNvSpPr/>
            <p:nvPr/>
          </p:nvSpPr>
          <p:spPr>
            <a:xfrm>
              <a:off x="2370788" y="1183151"/>
              <a:ext cx="19611" cy="13893"/>
            </a:xfrm>
            <a:custGeom>
              <a:avLst/>
              <a:gdLst/>
              <a:ahLst/>
              <a:cxnLst/>
              <a:rect l="l" t="t" r="r" b="b"/>
              <a:pathLst>
                <a:path w="109" h="75" extrusionOk="0">
                  <a:moveTo>
                    <a:pt x="74" y="1"/>
                  </a:moveTo>
                  <a:cubicBezTo>
                    <a:pt x="39" y="1"/>
                    <a:pt x="18" y="18"/>
                    <a:pt x="0" y="36"/>
                  </a:cubicBezTo>
                  <a:cubicBezTo>
                    <a:pt x="0" y="53"/>
                    <a:pt x="18" y="75"/>
                    <a:pt x="39" y="75"/>
                  </a:cubicBezTo>
                  <a:cubicBezTo>
                    <a:pt x="57" y="75"/>
                    <a:pt x="91" y="53"/>
                    <a:pt x="91" y="36"/>
                  </a:cubicBezTo>
                  <a:cubicBezTo>
                    <a:pt x="109" y="18"/>
                    <a:pt x="91"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116"/>
            <p:cNvSpPr/>
            <p:nvPr/>
          </p:nvSpPr>
          <p:spPr>
            <a:xfrm>
              <a:off x="2445812" y="1176852"/>
              <a:ext cx="19791" cy="9818"/>
            </a:xfrm>
            <a:custGeom>
              <a:avLst/>
              <a:gdLst/>
              <a:ahLst/>
              <a:cxnLst/>
              <a:rect l="l" t="t" r="r" b="b"/>
              <a:pathLst>
                <a:path w="110" h="53" extrusionOk="0">
                  <a:moveTo>
                    <a:pt x="75" y="0"/>
                  </a:moveTo>
                  <a:cubicBezTo>
                    <a:pt x="57" y="0"/>
                    <a:pt x="18" y="17"/>
                    <a:pt x="1" y="35"/>
                  </a:cubicBezTo>
                  <a:cubicBezTo>
                    <a:pt x="1" y="52"/>
                    <a:pt x="1" y="52"/>
                    <a:pt x="36" y="52"/>
                  </a:cubicBezTo>
                  <a:cubicBezTo>
                    <a:pt x="57" y="52"/>
                    <a:pt x="92" y="35"/>
                    <a:pt x="92" y="35"/>
                  </a:cubicBezTo>
                  <a:cubicBezTo>
                    <a:pt x="110" y="17"/>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116"/>
            <p:cNvSpPr/>
            <p:nvPr/>
          </p:nvSpPr>
          <p:spPr>
            <a:xfrm>
              <a:off x="2521015" y="1172777"/>
              <a:ext cx="22849" cy="10559"/>
            </a:xfrm>
            <a:custGeom>
              <a:avLst/>
              <a:gdLst/>
              <a:ahLst/>
              <a:cxnLst/>
              <a:rect l="l" t="t" r="r" b="b"/>
              <a:pathLst>
                <a:path w="127" h="57" extrusionOk="0">
                  <a:moveTo>
                    <a:pt x="92" y="0"/>
                  </a:moveTo>
                  <a:cubicBezTo>
                    <a:pt x="75" y="0"/>
                    <a:pt x="35" y="22"/>
                    <a:pt x="18" y="22"/>
                  </a:cubicBezTo>
                  <a:cubicBezTo>
                    <a:pt x="1" y="39"/>
                    <a:pt x="18" y="57"/>
                    <a:pt x="35" y="57"/>
                  </a:cubicBezTo>
                  <a:cubicBezTo>
                    <a:pt x="75" y="39"/>
                    <a:pt x="109" y="39"/>
                    <a:pt x="109" y="22"/>
                  </a:cubicBezTo>
                  <a:cubicBezTo>
                    <a:pt x="127" y="22"/>
                    <a:pt x="109"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116"/>
            <p:cNvSpPr/>
            <p:nvPr/>
          </p:nvSpPr>
          <p:spPr>
            <a:xfrm>
              <a:off x="2602515" y="1172777"/>
              <a:ext cx="22849" cy="7410"/>
            </a:xfrm>
            <a:custGeom>
              <a:avLst/>
              <a:gdLst/>
              <a:ahLst/>
              <a:cxnLst/>
              <a:rect l="l" t="t" r="r" b="b"/>
              <a:pathLst>
                <a:path w="127" h="40" extrusionOk="0">
                  <a:moveTo>
                    <a:pt x="91" y="0"/>
                  </a:moveTo>
                  <a:cubicBezTo>
                    <a:pt x="74" y="0"/>
                    <a:pt x="35" y="0"/>
                    <a:pt x="17" y="22"/>
                  </a:cubicBezTo>
                  <a:cubicBezTo>
                    <a:pt x="0" y="39"/>
                    <a:pt x="17" y="39"/>
                    <a:pt x="35" y="39"/>
                  </a:cubicBezTo>
                  <a:cubicBezTo>
                    <a:pt x="74" y="39"/>
                    <a:pt x="109" y="39"/>
                    <a:pt x="109" y="22"/>
                  </a:cubicBezTo>
                  <a:cubicBezTo>
                    <a:pt x="126" y="22"/>
                    <a:pt x="126" y="0"/>
                    <a:pt x="9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116"/>
            <p:cNvSpPr/>
            <p:nvPr/>
          </p:nvSpPr>
          <p:spPr>
            <a:xfrm>
              <a:off x="2211026" y="1260582"/>
              <a:ext cx="16552" cy="17043"/>
            </a:xfrm>
            <a:custGeom>
              <a:avLst/>
              <a:gdLst/>
              <a:ahLst/>
              <a:cxnLst/>
              <a:rect l="l" t="t" r="r" b="b"/>
              <a:pathLst>
                <a:path w="92" h="92" extrusionOk="0">
                  <a:moveTo>
                    <a:pt x="57" y="1"/>
                  </a:moveTo>
                  <a:cubicBezTo>
                    <a:pt x="35" y="18"/>
                    <a:pt x="18" y="35"/>
                    <a:pt x="18" y="53"/>
                  </a:cubicBezTo>
                  <a:cubicBezTo>
                    <a:pt x="0" y="70"/>
                    <a:pt x="18" y="92"/>
                    <a:pt x="35" y="92"/>
                  </a:cubicBezTo>
                  <a:cubicBezTo>
                    <a:pt x="74" y="70"/>
                    <a:pt x="92" y="53"/>
                    <a:pt x="92" y="35"/>
                  </a:cubicBezTo>
                  <a:cubicBezTo>
                    <a:pt x="92"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116"/>
            <p:cNvSpPr/>
            <p:nvPr/>
          </p:nvSpPr>
          <p:spPr>
            <a:xfrm>
              <a:off x="2279932" y="1246874"/>
              <a:ext cx="15833" cy="13893"/>
            </a:xfrm>
            <a:custGeom>
              <a:avLst/>
              <a:gdLst/>
              <a:ahLst/>
              <a:cxnLst/>
              <a:rect l="l" t="t" r="r" b="b"/>
              <a:pathLst>
                <a:path w="88" h="75" extrusionOk="0">
                  <a:moveTo>
                    <a:pt x="53" y="1"/>
                  </a:moveTo>
                  <a:cubicBezTo>
                    <a:pt x="35" y="1"/>
                    <a:pt x="18" y="18"/>
                    <a:pt x="0" y="35"/>
                  </a:cubicBezTo>
                  <a:cubicBezTo>
                    <a:pt x="0" y="57"/>
                    <a:pt x="18" y="75"/>
                    <a:pt x="35" y="75"/>
                  </a:cubicBezTo>
                  <a:lnTo>
                    <a:pt x="87" y="18"/>
                  </a:lnTo>
                  <a:cubicBezTo>
                    <a:pt x="87" y="1"/>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116"/>
            <p:cNvSpPr/>
            <p:nvPr/>
          </p:nvSpPr>
          <p:spPr>
            <a:xfrm>
              <a:off x="2344881" y="1230017"/>
              <a:ext cx="19791" cy="10559"/>
            </a:xfrm>
            <a:custGeom>
              <a:avLst/>
              <a:gdLst/>
              <a:ahLst/>
              <a:cxnLst/>
              <a:rect l="l" t="t" r="r" b="b"/>
              <a:pathLst>
                <a:path w="110" h="57" extrusionOk="0">
                  <a:moveTo>
                    <a:pt x="74" y="0"/>
                  </a:moveTo>
                  <a:cubicBezTo>
                    <a:pt x="53" y="0"/>
                    <a:pt x="18" y="18"/>
                    <a:pt x="18" y="39"/>
                  </a:cubicBezTo>
                  <a:cubicBezTo>
                    <a:pt x="1" y="57"/>
                    <a:pt x="18" y="57"/>
                    <a:pt x="35" y="57"/>
                  </a:cubicBezTo>
                  <a:cubicBezTo>
                    <a:pt x="53" y="57"/>
                    <a:pt x="74" y="39"/>
                    <a:pt x="92" y="18"/>
                  </a:cubicBezTo>
                  <a:cubicBezTo>
                    <a:pt x="109" y="0"/>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116"/>
            <p:cNvSpPr/>
            <p:nvPr/>
          </p:nvSpPr>
          <p:spPr>
            <a:xfrm>
              <a:off x="2413068" y="1212975"/>
              <a:ext cx="19611" cy="10744"/>
            </a:xfrm>
            <a:custGeom>
              <a:avLst/>
              <a:gdLst/>
              <a:ahLst/>
              <a:cxnLst/>
              <a:rect l="l" t="t" r="r" b="b"/>
              <a:pathLst>
                <a:path w="109" h="58" extrusionOk="0">
                  <a:moveTo>
                    <a:pt x="74" y="1"/>
                  </a:moveTo>
                  <a:cubicBezTo>
                    <a:pt x="57" y="23"/>
                    <a:pt x="22" y="23"/>
                    <a:pt x="0" y="40"/>
                  </a:cubicBezTo>
                  <a:cubicBezTo>
                    <a:pt x="0" y="57"/>
                    <a:pt x="0" y="57"/>
                    <a:pt x="22" y="57"/>
                  </a:cubicBezTo>
                  <a:cubicBezTo>
                    <a:pt x="57" y="57"/>
                    <a:pt x="74" y="40"/>
                    <a:pt x="91" y="23"/>
                  </a:cubicBezTo>
                  <a:cubicBezTo>
                    <a:pt x="109" y="23"/>
                    <a:pt x="91"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116"/>
            <p:cNvSpPr/>
            <p:nvPr/>
          </p:nvSpPr>
          <p:spPr>
            <a:xfrm>
              <a:off x="2481794" y="1203342"/>
              <a:ext cx="23029" cy="6669"/>
            </a:xfrm>
            <a:custGeom>
              <a:avLst/>
              <a:gdLst/>
              <a:ahLst/>
              <a:cxnLst/>
              <a:rect l="l" t="t" r="r" b="b"/>
              <a:pathLst>
                <a:path w="128" h="36" extrusionOk="0">
                  <a:moveTo>
                    <a:pt x="92" y="1"/>
                  </a:moveTo>
                  <a:cubicBezTo>
                    <a:pt x="75" y="1"/>
                    <a:pt x="36" y="18"/>
                    <a:pt x="18" y="18"/>
                  </a:cubicBezTo>
                  <a:cubicBezTo>
                    <a:pt x="1" y="35"/>
                    <a:pt x="18" y="35"/>
                    <a:pt x="36" y="35"/>
                  </a:cubicBezTo>
                  <a:cubicBezTo>
                    <a:pt x="53" y="35"/>
                    <a:pt x="92" y="18"/>
                    <a:pt x="110" y="18"/>
                  </a:cubicBezTo>
                  <a:cubicBezTo>
                    <a:pt x="127" y="1"/>
                    <a:pt x="110"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116"/>
            <p:cNvSpPr/>
            <p:nvPr/>
          </p:nvSpPr>
          <p:spPr>
            <a:xfrm>
              <a:off x="2563294" y="1200193"/>
              <a:ext cx="19791" cy="3334"/>
            </a:xfrm>
            <a:custGeom>
              <a:avLst/>
              <a:gdLst/>
              <a:ahLst/>
              <a:cxnLst/>
              <a:rect l="l" t="t" r="r" b="b"/>
              <a:pathLst>
                <a:path w="110" h="18" extrusionOk="0">
                  <a:moveTo>
                    <a:pt x="74" y="0"/>
                  </a:moveTo>
                  <a:cubicBezTo>
                    <a:pt x="57" y="0"/>
                    <a:pt x="18" y="0"/>
                    <a:pt x="1" y="18"/>
                  </a:cubicBezTo>
                  <a:lnTo>
                    <a:pt x="92" y="18"/>
                  </a:lnTo>
                  <a:cubicBezTo>
                    <a:pt x="109" y="0"/>
                    <a:pt x="109"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116"/>
            <p:cNvSpPr/>
            <p:nvPr/>
          </p:nvSpPr>
          <p:spPr>
            <a:xfrm>
              <a:off x="2201670" y="1320971"/>
              <a:ext cx="15833" cy="17228"/>
            </a:xfrm>
            <a:custGeom>
              <a:avLst/>
              <a:gdLst/>
              <a:ahLst/>
              <a:cxnLst/>
              <a:rect l="l" t="t" r="r" b="b"/>
              <a:pathLst>
                <a:path w="88" h="93" extrusionOk="0">
                  <a:moveTo>
                    <a:pt x="52" y="1"/>
                  </a:moveTo>
                  <a:cubicBezTo>
                    <a:pt x="35" y="18"/>
                    <a:pt x="18" y="36"/>
                    <a:pt x="18" y="53"/>
                  </a:cubicBezTo>
                  <a:cubicBezTo>
                    <a:pt x="0" y="92"/>
                    <a:pt x="18" y="92"/>
                    <a:pt x="35" y="92"/>
                  </a:cubicBezTo>
                  <a:cubicBezTo>
                    <a:pt x="52" y="71"/>
                    <a:pt x="70" y="53"/>
                    <a:pt x="70" y="36"/>
                  </a:cubicBezTo>
                  <a:cubicBezTo>
                    <a:pt x="87" y="18"/>
                    <a:pt x="70"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116"/>
            <p:cNvSpPr/>
            <p:nvPr/>
          </p:nvSpPr>
          <p:spPr>
            <a:xfrm>
              <a:off x="2261221" y="1297630"/>
              <a:ext cx="14933" cy="14449"/>
            </a:xfrm>
            <a:custGeom>
              <a:avLst/>
              <a:gdLst/>
              <a:ahLst/>
              <a:cxnLst/>
              <a:rect l="l" t="t" r="r" b="b"/>
              <a:pathLst>
                <a:path w="83" h="78" extrusionOk="0">
                  <a:moveTo>
                    <a:pt x="48" y="1"/>
                  </a:moveTo>
                  <a:cubicBezTo>
                    <a:pt x="30" y="18"/>
                    <a:pt x="13" y="36"/>
                    <a:pt x="13" y="53"/>
                  </a:cubicBezTo>
                  <a:cubicBezTo>
                    <a:pt x="1" y="65"/>
                    <a:pt x="6" y="78"/>
                    <a:pt x="16" y="78"/>
                  </a:cubicBezTo>
                  <a:cubicBezTo>
                    <a:pt x="20" y="78"/>
                    <a:pt x="25" y="75"/>
                    <a:pt x="30" y="70"/>
                  </a:cubicBezTo>
                  <a:cubicBezTo>
                    <a:pt x="48" y="70"/>
                    <a:pt x="65" y="36"/>
                    <a:pt x="83" y="18"/>
                  </a:cubicBezTo>
                  <a:cubicBezTo>
                    <a:pt x="83" y="1"/>
                    <a:pt x="65" y="1"/>
                    <a:pt x="4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116"/>
            <p:cNvSpPr/>
            <p:nvPr/>
          </p:nvSpPr>
          <p:spPr>
            <a:xfrm>
              <a:off x="2318973" y="1270215"/>
              <a:ext cx="15833" cy="13893"/>
            </a:xfrm>
            <a:custGeom>
              <a:avLst/>
              <a:gdLst/>
              <a:ahLst/>
              <a:cxnLst/>
              <a:rect l="l" t="t" r="r" b="b"/>
              <a:pathLst>
                <a:path w="88" h="75" extrusionOk="0">
                  <a:moveTo>
                    <a:pt x="53" y="1"/>
                  </a:moveTo>
                  <a:cubicBezTo>
                    <a:pt x="36" y="18"/>
                    <a:pt x="18" y="40"/>
                    <a:pt x="1" y="57"/>
                  </a:cubicBezTo>
                  <a:cubicBezTo>
                    <a:pt x="1" y="75"/>
                    <a:pt x="1" y="75"/>
                    <a:pt x="18" y="75"/>
                  </a:cubicBezTo>
                  <a:cubicBezTo>
                    <a:pt x="36" y="57"/>
                    <a:pt x="71" y="40"/>
                    <a:pt x="71" y="18"/>
                  </a:cubicBezTo>
                  <a:cubicBezTo>
                    <a:pt x="88" y="1"/>
                    <a:pt x="71"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116"/>
            <p:cNvSpPr/>
            <p:nvPr/>
          </p:nvSpPr>
          <p:spPr>
            <a:xfrm>
              <a:off x="2377805" y="1246874"/>
              <a:ext cx="15833" cy="10744"/>
            </a:xfrm>
            <a:custGeom>
              <a:avLst/>
              <a:gdLst/>
              <a:ahLst/>
              <a:cxnLst/>
              <a:rect l="l" t="t" r="r" b="b"/>
              <a:pathLst>
                <a:path w="88" h="58" extrusionOk="0">
                  <a:moveTo>
                    <a:pt x="70" y="1"/>
                  </a:moveTo>
                  <a:cubicBezTo>
                    <a:pt x="52" y="18"/>
                    <a:pt x="18" y="18"/>
                    <a:pt x="18" y="35"/>
                  </a:cubicBezTo>
                  <a:cubicBezTo>
                    <a:pt x="0" y="57"/>
                    <a:pt x="0" y="57"/>
                    <a:pt x="18" y="57"/>
                  </a:cubicBezTo>
                  <a:cubicBezTo>
                    <a:pt x="35" y="35"/>
                    <a:pt x="70" y="18"/>
                    <a:pt x="70" y="18"/>
                  </a:cubicBezTo>
                  <a:cubicBezTo>
                    <a:pt x="87" y="1"/>
                    <a:pt x="87"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116"/>
            <p:cNvSpPr/>
            <p:nvPr/>
          </p:nvSpPr>
          <p:spPr>
            <a:xfrm>
              <a:off x="2439695" y="1228535"/>
              <a:ext cx="19251" cy="8892"/>
            </a:xfrm>
            <a:custGeom>
              <a:avLst/>
              <a:gdLst/>
              <a:ahLst/>
              <a:cxnLst/>
              <a:rect l="l" t="t" r="r" b="b"/>
              <a:pathLst>
                <a:path w="107" h="48" extrusionOk="0">
                  <a:moveTo>
                    <a:pt x="103" y="0"/>
                  </a:moveTo>
                  <a:cubicBezTo>
                    <a:pt x="101" y="0"/>
                    <a:pt x="97" y="2"/>
                    <a:pt x="91" y="8"/>
                  </a:cubicBezTo>
                  <a:cubicBezTo>
                    <a:pt x="103" y="8"/>
                    <a:pt x="107" y="0"/>
                    <a:pt x="103" y="0"/>
                  </a:cubicBezTo>
                  <a:close/>
                  <a:moveTo>
                    <a:pt x="91" y="8"/>
                  </a:moveTo>
                  <a:cubicBezTo>
                    <a:pt x="70" y="8"/>
                    <a:pt x="35" y="26"/>
                    <a:pt x="17" y="26"/>
                  </a:cubicBezTo>
                  <a:cubicBezTo>
                    <a:pt x="0" y="47"/>
                    <a:pt x="17" y="47"/>
                    <a:pt x="35" y="47"/>
                  </a:cubicBezTo>
                  <a:cubicBezTo>
                    <a:pt x="52" y="26"/>
                    <a:pt x="91" y="26"/>
                    <a:pt x="91" y="8"/>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116"/>
            <p:cNvSpPr/>
            <p:nvPr/>
          </p:nvSpPr>
          <p:spPr>
            <a:xfrm>
              <a:off x="2510760" y="1220199"/>
              <a:ext cx="23749" cy="6669"/>
            </a:xfrm>
            <a:custGeom>
              <a:avLst/>
              <a:gdLst/>
              <a:ahLst/>
              <a:cxnLst/>
              <a:rect l="l" t="t" r="r" b="b"/>
              <a:pathLst>
                <a:path w="132" h="36" extrusionOk="0">
                  <a:moveTo>
                    <a:pt x="110" y="1"/>
                  </a:moveTo>
                  <a:cubicBezTo>
                    <a:pt x="75" y="1"/>
                    <a:pt x="40" y="18"/>
                    <a:pt x="23" y="18"/>
                  </a:cubicBezTo>
                  <a:cubicBezTo>
                    <a:pt x="1" y="18"/>
                    <a:pt x="23" y="36"/>
                    <a:pt x="40" y="36"/>
                  </a:cubicBezTo>
                  <a:cubicBezTo>
                    <a:pt x="75" y="36"/>
                    <a:pt x="110" y="18"/>
                    <a:pt x="110" y="18"/>
                  </a:cubicBezTo>
                  <a:cubicBezTo>
                    <a:pt x="132" y="1"/>
                    <a:pt x="132" y="1"/>
                    <a:pt x="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116"/>
            <p:cNvSpPr/>
            <p:nvPr/>
          </p:nvSpPr>
          <p:spPr>
            <a:xfrm>
              <a:off x="2194654" y="1384694"/>
              <a:ext cx="13494" cy="17228"/>
            </a:xfrm>
            <a:custGeom>
              <a:avLst/>
              <a:gdLst/>
              <a:ahLst/>
              <a:cxnLst/>
              <a:rect l="l" t="t" r="r" b="b"/>
              <a:pathLst>
                <a:path w="75" h="93" extrusionOk="0">
                  <a:moveTo>
                    <a:pt x="39" y="1"/>
                  </a:moveTo>
                  <a:cubicBezTo>
                    <a:pt x="17" y="18"/>
                    <a:pt x="0" y="35"/>
                    <a:pt x="0" y="53"/>
                  </a:cubicBezTo>
                  <a:cubicBezTo>
                    <a:pt x="0" y="92"/>
                    <a:pt x="17" y="92"/>
                    <a:pt x="39" y="92"/>
                  </a:cubicBezTo>
                  <a:cubicBezTo>
                    <a:pt x="39" y="75"/>
                    <a:pt x="57" y="53"/>
                    <a:pt x="74" y="35"/>
                  </a:cubicBezTo>
                  <a:cubicBezTo>
                    <a:pt x="74" y="1"/>
                    <a:pt x="57"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116"/>
            <p:cNvSpPr/>
            <p:nvPr/>
          </p:nvSpPr>
          <p:spPr>
            <a:xfrm>
              <a:off x="2247008" y="1350795"/>
              <a:ext cx="13494" cy="17228"/>
            </a:xfrm>
            <a:custGeom>
              <a:avLst/>
              <a:gdLst/>
              <a:ahLst/>
              <a:cxnLst/>
              <a:rect l="l" t="t" r="r" b="b"/>
              <a:pathLst>
                <a:path w="75" h="93" extrusionOk="0">
                  <a:moveTo>
                    <a:pt x="35" y="1"/>
                  </a:moveTo>
                  <a:cubicBezTo>
                    <a:pt x="18" y="18"/>
                    <a:pt x="1" y="40"/>
                    <a:pt x="1" y="75"/>
                  </a:cubicBezTo>
                  <a:cubicBezTo>
                    <a:pt x="1" y="92"/>
                    <a:pt x="1" y="92"/>
                    <a:pt x="18" y="92"/>
                  </a:cubicBezTo>
                  <a:cubicBezTo>
                    <a:pt x="35" y="75"/>
                    <a:pt x="53" y="57"/>
                    <a:pt x="53" y="18"/>
                  </a:cubicBezTo>
                  <a:cubicBezTo>
                    <a:pt x="75" y="1"/>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116"/>
            <p:cNvSpPr/>
            <p:nvPr/>
          </p:nvSpPr>
          <p:spPr>
            <a:xfrm>
              <a:off x="2295585" y="1316155"/>
              <a:ext cx="13134" cy="14820"/>
            </a:xfrm>
            <a:custGeom>
              <a:avLst/>
              <a:gdLst/>
              <a:ahLst/>
              <a:cxnLst/>
              <a:rect l="l" t="t" r="r" b="b"/>
              <a:pathLst>
                <a:path w="73" h="80" extrusionOk="0">
                  <a:moveTo>
                    <a:pt x="68" y="0"/>
                  </a:moveTo>
                  <a:cubicBezTo>
                    <a:pt x="66" y="0"/>
                    <a:pt x="62" y="3"/>
                    <a:pt x="57" y="9"/>
                  </a:cubicBezTo>
                  <a:cubicBezTo>
                    <a:pt x="40" y="27"/>
                    <a:pt x="22" y="44"/>
                    <a:pt x="0" y="62"/>
                  </a:cubicBezTo>
                  <a:cubicBezTo>
                    <a:pt x="0" y="79"/>
                    <a:pt x="0" y="79"/>
                    <a:pt x="22" y="79"/>
                  </a:cubicBezTo>
                  <a:cubicBezTo>
                    <a:pt x="40" y="62"/>
                    <a:pt x="57" y="44"/>
                    <a:pt x="57" y="27"/>
                  </a:cubicBezTo>
                  <a:cubicBezTo>
                    <a:pt x="69" y="15"/>
                    <a:pt x="73" y="0"/>
                    <a:pt x="6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116"/>
            <p:cNvSpPr/>
            <p:nvPr/>
          </p:nvSpPr>
          <p:spPr>
            <a:xfrm>
              <a:off x="2346500" y="1283923"/>
              <a:ext cx="14933" cy="12967"/>
            </a:xfrm>
            <a:custGeom>
              <a:avLst/>
              <a:gdLst/>
              <a:ahLst/>
              <a:cxnLst/>
              <a:rect l="l" t="t" r="r" b="b"/>
              <a:pathLst>
                <a:path w="83" h="70" extrusionOk="0">
                  <a:moveTo>
                    <a:pt x="65" y="1"/>
                  </a:moveTo>
                  <a:cubicBezTo>
                    <a:pt x="44" y="18"/>
                    <a:pt x="26" y="36"/>
                    <a:pt x="9" y="53"/>
                  </a:cubicBezTo>
                  <a:cubicBezTo>
                    <a:pt x="0" y="64"/>
                    <a:pt x="0" y="69"/>
                    <a:pt x="5" y="69"/>
                  </a:cubicBezTo>
                  <a:cubicBezTo>
                    <a:pt x="9" y="69"/>
                    <a:pt x="18" y="64"/>
                    <a:pt x="26" y="53"/>
                  </a:cubicBezTo>
                  <a:cubicBezTo>
                    <a:pt x="44" y="53"/>
                    <a:pt x="65" y="36"/>
                    <a:pt x="65" y="18"/>
                  </a:cubicBezTo>
                  <a:cubicBezTo>
                    <a:pt x="83" y="1"/>
                    <a:pt x="83" y="1"/>
                    <a:pt x="6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116"/>
            <p:cNvSpPr/>
            <p:nvPr/>
          </p:nvSpPr>
          <p:spPr>
            <a:xfrm>
              <a:off x="2403892" y="1259100"/>
              <a:ext cx="16372" cy="9633"/>
            </a:xfrm>
            <a:custGeom>
              <a:avLst/>
              <a:gdLst/>
              <a:ahLst/>
              <a:cxnLst/>
              <a:rect l="l" t="t" r="r" b="b"/>
              <a:pathLst>
                <a:path w="91" h="52" extrusionOk="0">
                  <a:moveTo>
                    <a:pt x="85" y="1"/>
                  </a:moveTo>
                  <a:cubicBezTo>
                    <a:pt x="82" y="1"/>
                    <a:pt x="79" y="3"/>
                    <a:pt x="73" y="9"/>
                  </a:cubicBezTo>
                  <a:cubicBezTo>
                    <a:pt x="51" y="9"/>
                    <a:pt x="16" y="26"/>
                    <a:pt x="16" y="43"/>
                  </a:cubicBezTo>
                  <a:cubicBezTo>
                    <a:pt x="5" y="43"/>
                    <a:pt x="1" y="51"/>
                    <a:pt x="10" y="51"/>
                  </a:cubicBezTo>
                  <a:cubicBezTo>
                    <a:pt x="14" y="51"/>
                    <a:pt x="22" y="49"/>
                    <a:pt x="34" y="43"/>
                  </a:cubicBezTo>
                  <a:cubicBezTo>
                    <a:pt x="51" y="43"/>
                    <a:pt x="73" y="26"/>
                    <a:pt x="90" y="9"/>
                  </a:cubicBezTo>
                  <a:cubicBezTo>
                    <a:pt x="90" y="9"/>
                    <a:pt x="90" y="1"/>
                    <a:pt x="8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116"/>
            <p:cNvSpPr/>
            <p:nvPr/>
          </p:nvSpPr>
          <p:spPr>
            <a:xfrm>
              <a:off x="2471719" y="1246874"/>
              <a:ext cx="23569" cy="10744"/>
            </a:xfrm>
            <a:custGeom>
              <a:avLst/>
              <a:gdLst/>
              <a:ahLst/>
              <a:cxnLst/>
              <a:rect l="l" t="t" r="r" b="b"/>
              <a:pathLst>
                <a:path w="131" h="58" extrusionOk="0">
                  <a:moveTo>
                    <a:pt x="92" y="1"/>
                  </a:moveTo>
                  <a:cubicBezTo>
                    <a:pt x="57" y="1"/>
                    <a:pt x="40" y="18"/>
                    <a:pt x="22" y="18"/>
                  </a:cubicBezTo>
                  <a:cubicBezTo>
                    <a:pt x="0" y="35"/>
                    <a:pt x="22" y="57"/>
                    <a:pt x="40" y="57"/>
                  </a:cubicBezTo>
                  <a:cubicBezTo>
                    <a:pt x="74" y="35"/>
                    <a:pt x="92" y="35"/>
                    <a:pt x="109" y="18"/>
                  </a:cubicBezTo>
                  <a:cubicBezTo>
                    <a:pt x="131" y="1"/>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116"/>
            <p:cNvSpPr/>
            <p:nvPr/>
          </p:nvSpPr>
          <p:spPr>
            <a:xfrm>
              <a:off x="2191415" y="1451567"/>
              <a:ext cx="10435" cy="20377"/>
            </a:xfrm>
            <a:custGeom>
              <a:avLst/>
              <a:gdLst/>
              <a:ahLst/>
              <a:cxnLst/>
              <a:rect l="l" t="t" r="r" b="b"/>
              <a:pathLst>
                <a:path w="58" h="110" extrusionOk="0">
                  <a:moveTo>
                    <a:pt x="35" y="1"/>
                  </a:moveTo>
                  <a:cubicBezTo>
                    <a:pt x="18" y="18"/>
                    <a:pt x="1" y="57"/>
                    <a:pt x="1" y="75"/>
                  </a:cubicBezTo>
                  <a:cubicBezTo>
                    <a:pt x="1" y="92"/>
                    <a:pt x="18" y="110"/>
                    <a:pt x="35" y="110"/>
                  </a:cubicBezTo>
                  <a:cubicBezTo>
                    <a:pt x="57" y="92"/>
                    <a:pt x="57" y="57"/>
                    <a:pt x="57" y="40"/>
                  </a:cubicBezTo>
                  <a:cubicBezTo>
                    <a:pt x="57" y="1"/>
                    <a:pt x="57"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116"/>
            <p:cNvSpPr/>
            <p:nvPr/>
          </p:nvSpPr>
          <p:spPr>
            <a:xfrm>
              <a:off x="2240711" y="1413222"/>
              <a:ext cx="9535" cy="19821"/>
            </a:xfrm>
            <a:custGeom>
              <a:avLst/>
              <a:gdLst/>
              <a:ahLst/>
              <a:cxnLst/>
              <a:rect l="l" t="t" r="r" b="b"/>
              <a:pathLst>
                <a:path w="53" h="107" extrusionOk="0">
                  <a:moveTo>
                    <a:pt x="33" y="1"/>
                  </a:moveTo>
                  <a:cubicBezTo>
                    <a:pt x="28" y="1"/>
                    <a:pt x="23" y="3"/>
                    <a:pt x="18" y="8"/>
                  </a:cubicBezTo>
                  <a:cubicBezTo>
                    <a:pt x="1" y="29"/>
                    <a:pt x="1" y="47"/>
                    <a:pt x="1" y="82"/>
                  </a:cubicBezTo>
                  <a:cubicBezTo>
                    <a:pt x="1" y="94"/>
                    <a:pt x="1" y="106"/>
                    <a:pt x="7" y="106"/>
                  </a:cubicBezTo>
                  <a:cubicBezTo>
                    <a:pt x="9" y="106"/>
                    <a:pt x="13" y="104"/>
                    <a:pt x="18" y="99"/>
                  </a:cubicBezTo>
                  <a:cubicBezTo>
                    <a:pt x="36" y="82"/>
                    <a:pt x="36" y="64"/>
                    <a:pt x="53" y="29"/>
                  </a:cubicBezTo>
                  <a:cubicBezTo>
                    <a:pt x="53" y="14"/>
                    <a:pt x="44" y="1"/>
                    <a:pt x="3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116"/>
            <p:cNvSpPr/>
            <p:nvPr/>
          </p:nvSpPr>
          <p:spPr>
            <a:xfrm>
              <a:off x="2282991" y="1372098"/>
              <a:ext cx="9535" cy="18154"/>
            </a:xfrm>
            <a:custGeom>
              <a:avLst/>
              <a:gdLst/>
              <a:ahLst/>
              <a:cxnLst/>
              <a:rect l="l" t="t" r="r" b="b"/>
              <a:pathLst>
                <a:path w="53" h="98" extrusionOk="0">
                  <a:moveTo>
                    <a:pt x="49" y="1"/>
                  </a:moveTo>
                  <a:cubicBezTo>
                    <a:pt x="47" y="1"/>
                    <a:pt x="43" y="5"/>
                    <a:pt x="36" y="12"/>
                  </a:cubicBezTo>
                  <a:cubicBezTo>
                    <a:pt x="18" y="12"/>
                    <a:pt x="1" y="51"/>
                    <a:pt x="1" y="69"/>
                  </a:cubicBezTo>
                  <a:cubicBezTo>
                    <a:pt x="1" y="89"/>
                    <a:pt x="7" y="97"/>
                    <a:pt x="12" y="97"/>
                  </a:cubicBezTo>
                  <a:cubicBezTo>
                    <a:pt x="15" y="97"/>
                    <a:pt x="18" y="93"/>
                    <a:pt x="18" y="86"/>
                  </a:cubicBezTo>
                  <a:cubicBezTo>
                    <a:pt x="36" y="86"/>
                    <a:pt x="53" y="51"/>
                    <a:pt x="53" y="34"/>
                  </a:cubicBezTo>
                  <a:cubicBezTo>
                    <a:pt x="53" y="10"/>
                    <a:pt x="53" y="1"/>
                    <a:pt x="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116"/>
            <p:cNvSpPr/>
            <p:nvPr/>
          </p:nvSpPr>
          <p:spPr>
            <a:xfrm>
              <a:off x="2328509" y="1332641"/>
              <a:ext cx="13494" cy="18339"/>
            </a:xfrm>
            <a:custGeom>
              <a:avLst/>
              <a:gdLst/>
              <a:ahLst/>
              <a:cxnLst/>
              <a:rect l="l" t="t" r="r" b="b"/>
              <a:pathLst>
                <a:path w="75" h="99" extrusionOk="0">
                  <a:moveTo>
                    <a:pt x="52" y="0"/>
                  </a:moveTo>
                  <a:cubicBezTo>
                    <a:pt x="47" y="0"/>
                    <a:pt x="41" y="3"/>
                    <a:pt x="35" y="8"/>
                  </a:cubicBezTo>
                  <a:cubicBezTo>
                    <a:pt x="18" y="29"/>
                    <a:pt x="18" y="47"/>
                    <a:pt x="0" y="64"/>
                  </a:cubicBezTo>
                  <a:cubicBezTo>
                    <a:pt x="0" y="99"/>
                    <a:pt x="18" y="99"/>
                    <a:pt x="35" y="99"/>
                  </a:cubicBezTo>
                  <a:cubicBezTo>
                    <a:pt x="35" y="81"/>
                    <a:pt x="57" y="47"/>
                    <a:pt x="74" y="29"/>
                  </a:cubicBezTo>
                  <a:cubicBezTo>
                    <a:pt x="74" y="14"/>
                    <a:pt x="65"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116"/>
            <p:cNvSpPr/>
            <p:nvPr/>
          </p:nvSpPr>
          <p:spPr>
            <a:xfrm>
              <a:off x="2384102" y="1304114"/>
              <a:ext cx="13494" cy="17043"/>
            </a:xfrm>
            <a:custGeom>
              <a:avLst/>
              <a:gdLst/>
              <a:ahLst/>
              <a:cxnLst/>
              <a:rect l="l" t="t" r="r" b="b"/>
              <a:pathLst>
                <a:path w="75" h="92" extrusionOk="0">
                  <a:moveTo>
                    <a:pt x="35" y="1"/>
                  </a:moveTo>
                  <a:cubicBezTo>
                    <a:pt x="17" y="18"/>
                    <a:pt x="0" y="35"/>
                    <a:pt x="0" y="53"/>
                  </a:cubicBezTo>
                  <a:cubicBezTo>
                    <a:pt x="0" y="74"/>
                    <a:pt x="0" y="92"/>
                    <a:pt x="35" y="92"/>
                  </a:cubicBezTo>
                  <a:cubicBezTo>
                    <a:pt x="52" y="74"/>
                    <a:pt x="74" y="53"/>
                    <a:pt x="74" y="35"/>
                  </a:cubicBezTo>
                  <a:cubicBezTo>
                    <a:pt x="74"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116"/>
            <p:cNvSpPr/>
            <p:nvPr/>
          </p:nvSpPr>
          <p:spPr>
            <a:xfrm>
              <a:off x="2452109" y="1290406"/>
              <a:ext cx="16552" cy="17043"/>
            </a:xfrm>
            <a:custGeom>
              <a:avLst/>
              <a:gdLst/>
              <a:ahLst/>
              <a:cxnLst/>
              <a:rect l="l" t="t" r="r" b="b"/>
              <a:pathLst>
                <a:path w="92" h="92" extrusionOk="0">
                  <a:moveTo>
                    <a:pt x="57" y="1"/>
                  </a:moveTo>
                  <a:cubicBezTo>
                    <a:pt x="22" y="1"/>
                    <a:pt x="1" y="18"/>
                    <a:pt x="1" y="57"/>
                  </a:cubicBezTo>
                  <a:cubicBezTo>
                    <a:pt x="1" y="75"/>
                    <a:pt x="22" y="92"/>
                    <a:pt x="40" y="92"/>
                  </a:cubicBezTo>
                  <a:cubicBezTo>
                    <a:pt x="57" y="92"/>
                    <a:pt x="92" y="75"/>
                    <a:pt x="92" y="40"/>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116"/>
            <p:cNvSpPr/>
            <p:nvPr/>
          </p:nvSpPr>
          <p:spPr>
            <a:xfrm>
              <a:off x="2347939" y="581854"/>
              <a:ext cx="13494" cy="20377"/>
            </a:xfrm>
            <a:custGeom>
              <a:avLst/>
              <a:gdLst/>
              <a:ahLst/>
              <a:cxnLst/>
              <a:rect l="l" t="t" r="r" b="b"/>
              <a:pathLst>
                <a:path w="75" h="110" extrusionOk="0">
                  <a:moveTo>
                    <a:pt x="36" y="1"/>
                  </a:moveTo>
                  <a:cubicBezTo>
                    <a:pt x="18" y="1"/>
                    <a:pt x="1" y="18"/>
                    <a:pt x="1" y="36"/>
                  </a:cubicBezTo>
                  <a:cubicBezTo>
                    <a:pt x="1" y="75"/>
                    <a:pt x="18" y="92"/>
                    <a:pt x="36" y="110"/>
                  </a:cubicBezTo>
                  <a:cubicBezTo>
                    <a:pt x="57" y="110"/>
                    <a:pt x="75" y="92"/>
                    <a:pt x="75" y="75"/>
                  </a:cubicBezTo>
                  <a:cubicBezTo>
                    <a:pt x="75" y="36"/>
                    <a:pt x="57"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116"/>
            <p:cNvSpPr/>
            <p:nvPr/>
          </p:nvSpPr>
          <p:spPr>
            <a:xfrm>
              <a:off x="2403532" y="607232"/>
              <a:ext cx="9715" cy="19636"/>
            </a:xfrm>
            <a:custGeom>
              <a:avLst/>
              <a:gdLst/>
              <a:ahLst/>
              <a:cxnLst/>
              <a:rect l="l" t="t" r="r" b="b"/>
              <a:pathLst>
                <a:path w="54" h="106" extrusionOk="0">
                  <a:moveTo>
                    <a:pt x="22" y="1"/>
                  </a:moveTo>
                  <a:cubicBezTo>
                    <a:pt x="10" y="1"/>
                    <a:pt x="1" y="18"/>
                    <a:pt x="1" y="47"/>
                  </a:cubicBezTo>
                  <a:cubicBezTo>
                    <a:pt x="1" y="64"/>
                    <a:pt x="1" y="99"/>
                    <a:pt x="18" y="99"/>
                  </a:cubicBezTo>
                  <a:cubicBezTo>
                    <a:pt x="23" y="103"/>
                    <a:pt x="28" y="106"/>
                    <a:pt x="32" y="106"/>
                  </a:cubicBezTo>
                  <a:cubicBezTo>
                    <a:pt x="44" y="106"/>
                    <a:pt x="53" y="89"/>
                    <a:pt x="53" y="64"/>
                  </a:cubicBezTo>
                  <a:cubicBezTo>
                    <a:pt x="53" y="47"/>
                    <a:pt x="53" y="7"/>
                    <a:pt x="36" y="7"/>
                  </a:cubicBezTo>
                  <a:cubicBezTo>
                    <a:pt x="31" y="3"/>
                    <a:pt x="27" y="1"/>
                    <a:pt x="2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116"/>
            <p:cNvSpPr/>
            <p:nvPr/>
          </p:nvSpPr>
          <p:spPr>
            <a:xfrm>
              <a:off x="2456067" y="635945"/>
              <a:ext cx="9535" cy="18339"/>
            </a:xfrm>
            <a:custGeom>
              <a:avLst/>
              <a:gdLst/>
              <a:ahLst/>
              <a:cxnLst/>
              <a:rect l="l" t="t" r="r" b="b"/>
              <a:pathLst>
                <a:path w="53" h="99" extrusionOk="0">
                  <a:moveTo>
                    <a:pt x="18" y="0"/>
                  </a:moveTo>
                  <a:cubicBezTo>
                    <a:pt x="18" y="0"/>
                    <a:pt x="0" y="0"/>
                    <a:pt x="0" y="35"/>
                  </a:cubicBezTo>
                  <a:cubicBezTo>
                    <a:pt x="0" y="53"/>
                    <a:pt x="0" y="92"/>
                    <a:pt x="18" y="92"/>
                  </a:cubicBezTo>
                  <a:cubicBezTo>
                    <a:pt x="23" y="97"/>
                    <a:pt x="28" y="99"/>
                    <a:pt x="32" y="99"/>
                  </a:cubicBezTo>
                  <a:cubicBezTo>
                    <a:pt x="44" y="99"/>
                    <a:pt x="53" y="85"/>
                    <a:pt x="53" y="70"/>
                  </a:cubicBezTo>
                  <a:cubicBezTo>
                    <a:pt x="53" y="35"/>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116"/>
            <p:cNvSpPr/>
            <p:nvPr/>
          </p:nvSpPr>
          <p:spPr>
            <a:xfrm>
              <a:off x="2507702" y="661323"/>
              <a:ext cx="13494" cy="18339"/>
            </a:xfrm>
            <a:custGeom>
              <a:avLst/>
              <a:gdLst/>
              <a:ahLst/>
              <a:cxnLst/>
              <a:rect l="l" t="t" r="r" b="b"/>
              <a:pathLst>
                <a:path w="75" h="99" extrusionOk="0">
                  <a:moveTo>
                    <a:pt x="23" y="0"/>
                  </a:moveTo>
                  <a:cubicBezTo>
                    <a:pt x="10" y="0"/>
                    <a:pt x="1" y="16"/>
                    <a:pt x="1" y="42"/>
                  </a:cubicBezTo>
                  <a:cubicBezTo>
                    <a:pt x="1" y="63"/>
                    <a:pt x="18" y="98"/>
                    <a:pt x="40" y="98"/>
                  </a:cubicBezTo>
                  <a:cubicBezTo>
                    <a:pt x="57" y="98"/>
                    <a:pt x="75" y="98"/>
                    <a:pt x="75" y="63"/>
                  </a:cubicBezTo>
                  <a:cubicBezTo>
                    <a:pt x="75" y="42"/>
                    <a:pt x="57" y="7"/>
                    <a:pt x="40" y="7"/>
                  </a:cubicBezTo>
                  <a:cubicBezTo>
                    <a:pt x="34" y="2"/>
                    <a:pt x="28" y="0"/>
                    <a:pt x="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116"/>
            <p:cNvSpPr/>
            <p:nvPr/>
          </p:nvSpPr>
          <p:spPr>
            <a:xfrm>
              <a:off x="2566353" y="681329"/>
              <a:ext cx="13494" cy="18524"/>
            </a:xfrm>
            <a:custGeom>
              <a:avLst/>
              <a:gdLst/>
              <a:ahLst/>
              <a:cxnLst/>
              <a:rect l="l" t="t" r="r" b="b"/>
              <a:pathLst>
                <a:path w="75" h="100" extrusionOk="0">
                  <a:moveTo>
                    <a:pt x="24" y="1"/>
                  </a:moveTo>
                  <a:cubicBezTo>
                    <a:pt x="10" y="1"/>
                    <a:pt x="1" y="17"/>
                    <a:pt x="1" y="42"/>
                  </a:cubicBezTo>
                  <a:cubicBezTo>
                    <a:pt x="1" y="64"/>
                    <a:pt x="18" y="99"/>
                    <a:pt x="40" y="99"/>
                  </a:cubicBezTo>
                  <a:cubicBezTo>
                    <a:pt x="75" y="99"/>
                    <a:pt x="75" y="82"/>
                    <a:pt x="75" y="64"/>
                  </a:cubicBezTo>
                  <a:cubicBezTo>
                    <a:pt x="75" y="25"/>
                    <a:pt x="57" y="8"/>
                    <a:pt x="40" y="8"/>
                  </a:cubicBezTo>
                  <a:cubicBezTo>
                    <a:pt x="34" y="3"/>
                    <a:pt x="29" y="1"/>
                    <a:pt x="2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116"/>
            <p:cNvSpPr/>
            <p:nvPr/>
          </p:nvSpPr>
          <p:spPr>
            <a:xfrm>
              <a:off x="2638498" y="689109"/>
              <a:ext cx="16552" cy="17969"/>
            </a:xfrm>
            <a:custGeom>
              <a:avLst/>
              <a:gdLst/>
              <a:ahLst/>
              <a:cxnLst/>
              <a:rect l="l" t="t" r="r" b="b"/>
              <a:pathLst>
                <a:path w="92" h="97" extrusionOk="0">
                  <a:moveTo>
                    <a:pt x="35" y="0"/>
                  </a:moveTo>
                  <a:cubicBezTo>
                    <a:pt x="18" y="0"/>
                    <a:pt x="0" y="22"/>
                    <a:pt x="0" y="57"/>
                  </a:cubicBezTo>
                  <a:cubicBezTo>
                    <a:pt x="0" y="74"/>
                    <a:pt x="18" y="92"/>
                    <a:pt x="52" y="92"/>
                  </a:cubicBezTo>
                  <a:cubicBezTo>
                    <a:pt x="57" y="95"/>
                    <a:pt x="61" y="97"/>
                    <a:pt x="64" y="97"/>
                  </a:cubicBezTo>
                  <a:cubicBezTo>
                    <a:pt x="80" y="97"/>
                    <a:pt x="92" y="71"/>
                    <a:pt x="92" y="57"/>
                  </a:cubicBezTo>
                  <a:cubicBezTo>
                    <a:pt x="92" y="22"/>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116"/>
            <p:cNvSpPr/>
            <p:nvPr/>
          </p:nvSpPr>
          <p:spPr>
            <a:xfrm>
              <a:off x="2331567" y="665769"/>
              <a:ext cx="16552" cy="23526"/>
            </a:xfrm>
            <a:custGeom>
              <a:avLst/>
              <a:gdLst/>
              <a:ahLst/>
              <a:cxnLst/>
              <a:rect l="l" t="t" r="r" b="b"/>
              <a:pathLst>
                <a:path w="92" h="127" extrusionOk="0">
                  <a:moveTo>
                    <a:pt x="57" y="0"/>
                  </a:moveTo>
                  <a:cubicBezTo>
                    <a:pt x="40" y="0"/>
                    <a:pt x="18" y="18"/>
                    <a:pt x="1" y="57"/>
                  </a:cubicBezTo>
                  <a:cubicBezTo>
                    <a:pt x="1" y="92"/>
                    <a:pt x="1" y="126"/>
                    <a:pt x="40" y="126"/>
                  </a:cubicBezTo>
                  <a:cubicBezTo>
                    <a:pt x="57" y="126"/>
                    <a:pt x="75" y="109"/>
                    <a:pt x="75" y="74"/>
                  </a:cubicBezTo>
                  <a:cubicBezTo>
                    <a:pt x="92" y="57"/>
                    <a:pt x="75"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116"/>
            <p:cNvSpPr/>
            <p:nvPr/>
          </p:nvSpPr>
          <p:spPr>
            <a:xfrm>
              <a:off x="2390219" y="689109"/>
              <a:ext cx="13494" cy="21859"/>
            </a:xfrm>
            <a:custGeom>
              <a:avLst/>
              <a:gdLst/>
              <a:ahLst/>
              <a:cxnLst/>
              <a:rect l="l" t="t" r="r" b="b"/>
              <a:pathLst>
                <a:path w="75" h="118" extrusionOk="0">
                  <a:moveTo>
                    <a:pt x="57" y="0"/>
                  </a:moveTo>
                  <a:cubicBezTo>
                    <a:pt x="40" y="0"/>
                    <a:pt x="18" y="22"/>
                    <a:pt x="1" y="57"/>
                  </a:cubicBezTo>
                  <a:cubicBezTo>
                    <a:pt x="1" y="74"/>
                    <a:pt x="1" y="109"/>
                    <a:pt x="18" y="109"/>
                  </a:cubicBezTo>
                  <a:cubicBezTo>
                    <a:pt x="24" y="115"/>
                    <a:pt x="31" y="118"/>
                    <a:pt x="38" y="118"/>
                  </a:cubicBezTo>
                  <a:cubicBezTo>
                    <a:pt x="57" y="118"/>
                    <a:pt x="75" y="100"/>
                    <a:pt x="75" y="74"/>
                  </a:cubicBezTo>
                  <a:cubicBezTo>
                    <a:pt x="75" y="40"/>
                    <a:pt x="75" y="22"/>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116"/>
            <p:cNvSpPr/>
            <p:nvPr/>
          </p:nvSpPr>
          <p:spPr>
            <a:xfrm>
              <a:off x="2445812" y="713376"/>
              <a:ext cx="13494" cy="21488"/>
            </a:xfrm>
            <a:custGeom>
              <a:avLst/>
              <a:gdLst/>
              <a:ahLst/>
              <a:cxnLst/>
              <a:rect l="l" t="t" r="r" b="b"/>
              <a:pathLst>
                <a:path w="75" h="116" extrusionOk="0">
                  <a:moveTo>
                    <a:pt x="57" y="0"/>
                  </a:moveTo>
                  <a:cubicBezTo>
                    <a:pt x="36" y="0"/>
                    <a:pt x="18" y="17"/>
                    <a:pt x="1" y="52"/>
                  </a:cubicBezTo>
                  <a:cubicBezTo>
                    <a:pt x="1" y="70"/>
                    <a:pt x="18" y="109"/>
                    <a:pt x="36" y="109"/>
                  </a:cubicBezTo>
                  <a:cubicBezTo>
                    <a:pt x="41" y="113"/>
                    <a:pt x="47" y="116"/>
                    <a:pt x="52" y="116"/>
                  </a:cubicBezTo>
                  <a:cubicBezTo>
                    <a:pt x="65" y="116"/>
                    <a:pt x="75" y="99"/>
                    <a:pt x="75" y="70"/>
                  </a:cubicBezTo>
                  <a:cubicBezTo>
                    <a:pt x="75" y="35"/>
                    <a:pt x="75" y="17"/>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116"/>
            <p:cNvSpPr/>
            <p:nvPr/>
          </p:nvSpPr>
          <p:spPr>
            <a:xfrm>
              <a:off x="2504643" y="736717"/>
              <a:ext cx="13494" cy="20192"/>
            </a:xfrm>
            <a:custGeom>
              <a:avLst/>
              <a:gdLst/>
              <a:ahLst/>
              <a:cxnLst/>
              <a:rect l="l" t="t" r="r" b="b"/>
              <a:pathLst>
                <a:path w="75" h="109" extrusionOk="0">
                  <a:moveTo>
                    <a:pt x="35" y="0"/>
                  </a:moveTo>
                  <a:cubicBezTo>
                    <a:pt x="18" y="0"/>
                    <a:pt x="0" y="18"/>
                    <a:pt x="0" y="35"/>
                  </a:cubicBezTo>
                  <a:cubicBezTo>
                    <a:pt x="0" y="70"/>
                    <a:pt x="18" y="92"/>
                    <a:pt x="35" y="109"/>
                  </a:cubicBezTo>
                  <a:cubicBezTo>
                    <a:pt x="57" y="109"/>
                    <a:pt x="74" y="92"/>
                    <a:pt x="74" y="70"/>
                  </a:cubicBezTo>
                  <a:cubicBezTo>
                    <a:pt x="74" y="35"/>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116"/>
            <p:cNvSpPr/>
            <p:nvPr/>
          </p:nvSpPr>
          <p:spPr>
            <a:xfrm>
              <a:off x="2566353" y="753574"/>
              <a:ext cx="13494" cy="20377"/>
            </a:xfrm>
            <a:custGeom>
              <a:avLst/>
              <a:gdLst/>
              <a:ahLst/>
              <a:cxnLst/>
              <a:rect l="l" t="t" r="r" b="b"/>
              <a:pathLst>
                <a:path w="75" h="110" extrusionOk="0">
                  <a:moveTo>
                    <a:pt x="40" y="1"/>
                  </a:moveTo>
                  <a:cubicBezTo>
                    <a:pt x="18" y="1"/>
                    <a:pt x="1" y="18"/>
                    <a:pt x="1" y="53"/>
                  </a:cubicBezTo>
                  <a:cubicBezTo>
                    <a:pt x="1" y="70"/>
                    <a:pt x="18" y="88"/>
                    <a:pt x="40" y="109"/>
                  </a:cubicBezTo>
                  <a:cubicBezTo>
                    <a:pt x="57" y="109"/>
                    <a:pt x="75" y="88"/>
                    <a:pt x="75" y="53"/>
                  </a:cubicBezTo>
                  <a:cubicBezTo>
                    <a:pt x="75" y="35"/>
                    <a:pt x="57" y="18"/>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116"/>
            <p:cNvSpPr/>
            <p:nvPr/>
          </p:nvSpPr>
          <p:spPr>
            <a:xfrm>
              <a:off x="2638498" y="763206"/>
              <a:ext cx="16552" cy="17228"/>
            </a:xfrm>
            <a:custGeom>
              <a:avLst/>
              <a:gdLst/>
              <a:ahLst/>
              <a:cxnLst/>
              <a:rect l="l" t="t" r="r" b="b"/>
              <a:pathLst>
                <a:path w="92" h="93" extrusionOk="0">
                  <a:moveTo>
                    <a:pt x="52" y="1"/>
                  </a:moveTo>
                  <a:cubicBezTo>
                    <a:pt x="18" y="1"/>
                    <a:pt x="0" y="18"/>
                    <a:pt x="0" y="36"/>
                  </a:cubicBezTo>
                  <a:cubicBezTo>
                    <a:pt x="0" y="75"/>
                    <a:pt x="18" y="92"/>
                    <a:pt x="52" y="92"/>
                  </a:cubicBezTo>
                  <a:cubicBezTo>
                    <a:pt x="74" y="92"/>
                    <a:pt x="92" y="75"/>
                    <a:pt x="92" y="57"/>
                  </a:cubicBezTo>
                  <a:cubicBezTo>
                    <a:pt x="92" y="18"/>
                    <a:pt x="74"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116"/>
            <p:cNvSpPr/>
            <p:nvPr/>
          </p:nvSpPr>
          <p:spPr>
            <a:xfrm>
              <a:off x="2305660" y="763206"/>
              <a:ext cx="16732" cy="23526"/>
            </a:xfrm>
            <a:custGeom>
              <a:avLst/>
              <a:gdLst/>
              <a:ahLst/>
              <a:cxnLst/>
              <a:rect l="l" t="t" r="r" b="b"/>
              <a:pathLst>
                <a:path w="93" h="127" extrusionOk="0">
                  <a:moveTo>
                    <a:pt x="53" y="1"/>
                  </a:moveTo>
                  <a:cubicBezTo>
                    <a:pt x="36" y="1"/>
                    <a:pt x="18" y="18"/>
                    <a:pt x="1" y="57"/>
                  </a:cubicBezTo>
                  <a:cubicBezTo>
                    <a:pt x="1" y="92"/>
                    <a:pt x="1" y="127"/>
                    <a:pt x="18" y="127"/>
                  </a:cubicBezTo>
                  <a:cubicBezTo>
                    <a:pt x="36" y="127"/>
                    <a:pt x="75" y="110"/>
                    <a:pt x="75" y="75"/>
                  </a:cubicBezTo>
                  <a:cubicBezTo>
                    <a:pt x="92" y="36"/>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116"/>
            <p:cNvSpPr/>
            <p:nvPr/>
          </p:nvSpPr>
          <p:spPr>
            <a:xfrm>
              <a:off x="2367550" y="780249"/>
              <a:ext cx="16732" cy="23526"/>
            </a:xfrm>
            <a:custGeom>
              <a:avLst/>
              <a:gdLst/>
              <a:ahLst/>
              <a:cxnLst/>
              <a:rect l="l" t="t" r="r" b="b"/>
              <a:pathLst>
                <a:path w="93" h="127" extrusionOk="0">
                  <a:moveTo>
                    <a:pt x="75" y="0"/>
                  </a:moveTo>
                  <a:cubicBezTo>
                    <a:pt x="57" y="0"/>
                    <a:pt x="18" y="18"/>
                    <a:pt x="18" y="52"/>
                  </a:cubicBezTo>
                  <a:cubicBezTo>
                    <a:pt x="1" y="92"/>
                    <a:pt x="18" y="109"/>
                    <a:pt x="36" y="126"/>
                  </a:cubicBezTo>
                  <a:cubicBezTo>
                    <a:pt x="57" y="126"/>
                    <a:pt x="75" y="109"/>
                    <a:pt x="92" y="74"/>
                  </a:cubicBezTo>
                  <a:cubicBezTo>
                    <a:pt x="92" y="35"/>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116"/>
            <p:cNvSpPr/>
            <p:nvPr/>
          </p:nvSpPr>
          <p:spPr>
            <a:xfrm>
              <a:off x="2432498" y="799143"/>
              <a:ext cx="13494" cy="21488"/>
            </a:xfrm>
            <a:custGeom>
              <a:avLst/>
              <a:gdLst/>
              <a:ahLst/>
              <a:cxnLst/>
              <a:rect l="l" t="t" r="r" b="b"/>
              <a:pathLst>
                <a:path w="75" h="116" extrusionOk="0">
                  <a:moveTo>
                    <a:pt x="32" y="0"/>
                  </a:moveTo>
                  <a:cubicBezTo>
                    <a:pt x="13" y="0"/>
                    <a:pt x="1" y="16"/>
                    <a:pt x="1" y="42"/>
                  </a:cubicBezTo>
                  <a:cubicBezTo>
                    <a:pt x="1" y="81"/>
                    <a:pt x="1" y="116"/>
                    <a:pt x="23" y="116"/>
                  </a:cubicBezTo>
                  <a:cubicBezTo>
                    <a:pt x="57" y="116"/>
                    <a:pt x="75" y="98"/>
                    <a:pt x="75" y="59"/>
                  </a:cubicBezTo>
                  <a:cubicBezTo>
                    <a:pt x="75" y="24"/>
                    <a:pt x="75" y="7"/>
                    <a:pt x="57" y="7"/>
                  </a:cubicBezTo>
                  <a:cubicBezTo>
                    <a:pt x="48" y="2"/>
                    <a:pt x="40" y="0"/>
                    <a:pt x="3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116"/>
            <p:cNvSpPr/>
            <p:nvPr/>
          </p:nvSpPr>
          <p:spPr>
            <a:xfrm>
              <a:off x="2495108" y="816371"/>
              <a:ext cx="15833" cy="21303"/>
            </a:xfrm>
            <a:custGeom>
              <a:avLst/>
              <a:gdLst/>
              <a:ahLst/>
              <a:cxnLst/>
              <a:rect l="l" t="t" r="r" b="b"/>
              <a:pathLst>
                <a:path w="88" h="115" extrusionOk="0">
                  <a:moveTo>
                    <a:pt x="43" y="1"/>
                  </a:moveTo>
                  <a:cubicBezTo>
                    <a:pt x="29" y="1"/>
                    <a:pt x="15" y="26"/>
                    <a:pt x="1" y="40"/>
                  </a:cubicBezTo>
                  <a:cubicBezTo>
                    <a:pt x="1" y="75"/>
                    <a:pt x="18" y="97"/>
                    <a:pt x="36" y="114"/>
                  </a:cubicBezTo>
                  <a:cubicBezTo>
                    <a:pt x="53" y="114"/>
                    <a:pt x="71" y="97"/>
                    <a:pt x="88" y="58"/>
                  </a:cubicBezTo>
                  <a:cubicBezTo>
                    <a:pt x="88" y="40"/>
                    <a:pt x="71" y="5"/>
                    <a:pt x="53" y="5"/>
                  </a:cubicBezTo>
                  <a:cubicBezTo>
                    <a:pt x="50" y="2"/>
                    <a:pt x="47" y="1"/>
                    <a:pt x="4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116"/>
            <p:cNvSpPr/>
            <p:nvPr/>
          </p:nvSpPr>
          <p:spPr>
            <a:xfrm>
              <a:off x="2563294" y="830079"/>
              <a:ext cx="16552" cy="17228"/>
            </a:xfrm>
            <a:custGeom>
              <a:avLst/>
              <a:gdLst/>
              <a:ahLst/>
              <a:cxnLst/>
              <a:rect l="l" t="t" r="r" b="b"/>
              <a:pathLst>
                <a:path w="92" h="93" extrusionOk="0">
                  <a:moveTo>
                    <a:pt x="35" y="1"/>
                  </a:moveTo>
                  <a:cubicBezTo>
                    <a:pt x="18" y="1"/>
                    <a:pt x="1" y="23"/>
                    <a:pt x="1" y="40"/>
                  </a:cubicBezTo>
                  <a:cubicBezTo>
                    <a:pt x="1" y="75"/>
                    <a:pt x="18" y="92"/>
                    <a:pt x="35" y="92"/>
                  </a:cubicBezTo>
                  <a:cubicBezTo>
                    <a:pt x="57" y="92"/>
                    <a:pt x="92" y="75"/>
                    <a:pt x="92" y="58"/>
                  </a:cubicBezTo>
                  <a:cubicBezTo>
                    <a:pt x="92" y="23"/>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116"/>
            <p:cNvSpPr/>
            <p:nvPr/>
          </p:nvSpPr>
          <p:spPr>
            <a:xfrm>
              <a:off x="2638498" y="837489"/>
              <a:ext cx="16552" cy="17043"/>
            </a:xfrm>
            <a:custGeom>
              <a:avLst/>
              <a:gdLst/>
              <a:ahLst/>
              <a:cxnLst/>
              <a:rect l="l" t="t" r="r" b="b"/>
              <a:pathLst>
                <a:path w="92" h="92" extrusionOk="0">
                  <a:moveTo>
                    <a:pt x="35" y="0"/>
                  </a:moveTo>
                  <a:cubicBezTo>
                    <a:pt x="18" y="0"/>
                    <a:pt x="0" y="18"/>
                    <a:pt x="0" y="35"/>
                  </a:cubicBezTo>
                  <a:cubicBezTo>
                    <a:pt x="0" y="70"/>
                    <a:pt x="18" y="92"/>
                    <a:pt x="35" y="92"/>
                  </a:cubicBezTo>
                  <a:cubicBezTo>
                    <a:pt x="74" y="92"/>
                    <a:pt x="92" y="70"/>
                    <a:pt x="92" y="35"/>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116"/>
            <p:cNvSpPr/>
            <p:nvPr/>
          </p:nvSpPr>
          <p:spPr>
            <a:xfrm>
              <a:off x="2272916" y="860829"/>
              <a:ext cx="19611" cy="26675"/>
            </a:xfrm>
            <a:custGeom>
              <a:avLst/>
              <a:gdLst/>
              <a:ahLst/>
              <a:cxnLst/>
              <a:rect l="l" t="t" r="r" b="b"/>
              <a:pathLst>
                <a:path w="109" h="144" extrusionOk="0">
                  <a:moveTo>
                    <a:pt x="74" y="0"/>
                  </a:moveTo>
                  <a:cubicBezTo>
                    <a:pt x="57" y="0"/>
                    <a:pt x="39" y="35"/>
                    <a:pt x="18" y="74"/>
                  </a:cubicBezTo>
                  <a:cubicBezTo>
                    <a:pt x="0" y="109"/>
                    <a:pt x="18" y="127"/>
                    <a:pt x="39" y="144"/>
                  </a:cubicBezTo>
                  <a:cubicBezTo>
                    <a:pt x="57" y="144"/>
                    <a:pt x="92" y="109"/>
                    <a:pt x="92" y="74"/>
                  </a:cubicBezTo>
                  <a:cubicBezTo>
                    <a:pt x="109" y="35"/>
                    <a:pt x="109" y="18"/>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116"/>
            <p:cNvSpPr/>
            <p:nvPr/>
          </p:nvSpPr>
          <p:spPr>
            <a:xfrm>
              <a:off x="2344881" y="874537"/>
              <a:ext cx="19791" cy="23526"/>
            </a:xfrm>
            <a:custGeom>
              <a:avLst/>
              <a:gdLst/>
              <a:ahLst/>
              <a:cxnLst/>
              <a:rect l="l" t="t" r="r" b="b"/>
              <a:pathLst>
                <a:path w="110" h="127" extrusionOk="0">
                  <a:moveTo>
                    <a:pt x="74" y="0"/>
                  </a:moveTo>
                  <a:cubicBezTo>
                    <a:pt x="35" y="0"/>
                    <a:pt x="18" y="18"/>
                    <a:pt x="18" y="53"/>
                  </a:cubicBezTo>
                  <a:cubicBezTo>
                    <a:pt x="1" y="87"/>
                    <a:pt x="18" y="109"/>
                    <a:pt x="35" y="126"/>
                  </a:cubicBezTo>
                  <a:cubicBezTo>
                    <a:pt x="53" y="126"/>
                    <a:pt x="92" y="87"/>
                    <a:pt x="92" y="70"/>
                  </a:cubicBezTo>
                  <a:cubicBezTo>
                    <a:pt x="109" y="35"/>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116"/>
            <p:cNvSpPr/>
            <p:nvPr/>
          </p:nvSpPr>
          <p:spPr>
            <a:xfrm>
              <a:off x="2416846" y="884170"/>
              <a:ext cx="15833" cy="23526"/>
            </a:xfrm>
            <a:custGeom>
              <a:avLst/>
              <a:gdLst/>
              <a:ahLst/>
              <a:cxnLst/>
              <a:rect l="l" t="t" r="r" b="b"/>
              <a:pathLst>
                <a:path w="88" h="127" extrusionOk="0">
                  <a:moveTo>
                    <a:pt x="53" y="1"/>
                  </a:moveTo>
                  <a:cubicBezTo>
                    <a:pt x="18" y="1"/>
                    <a:pt x="1" y="35"/>
                    <a:pt x="1" y="57"/>
                  </a:cubicBezTo>
                  <a:cubicBezTo>
                    <a:pt x="1" y="92"/>
                    <a:pt x="1" y="127"/>
                    <a:pt x="36" y="127"/>
                  </a:cubicBezTo>
                  <a:cubicBezTo>
                    <a:pt x="53" y="127"/>
                    <a:pt x="70" y="109"/>
                    <a:pt x="70" y="74"/>
                  </a:cubicBezTo>
                  <a:cubicBezTo>
                    <a:pt x="88" y="35"/>
                    <a:pt x="70"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116"/>
            <p:cNvSpPr/>
            <p:nvPr/>
          </p:nvSpPr>
          <p:spPr>
            <a:xfrm>
              <a:off x="2485033" y="897878"/>
              <a:ext cx="16552" cy="20377"/>
            </a:xfrm>
            <a:custGeom>
              <a:avLst/>
              <a:gdLst/>
              <a:ahLst/>
              <a:cxnLst/>
              <a:rect l="l" t="t" r="r" b="b"/>
              <a:pathLst>
                <a:path w="92" h="110" extrusionOk="0">
                  <a:moveTo>
                    <a:pt x="57" y="0"/>
                  </a:moveTo>
                  <a:cubicBezTo>
                    <a:pt x="35" y="0"/>
                    <a:pt x="18" y="18"/>
                    <a:pt x="0" y="53"/>
                  </a:cubicBezTo>
                  <a:cubicBezTo>
                    <a:pt x="0" y="70"/>
                    <a:pt x="18" y="109"/>
                    <a:pt x="35" y="109"/>
                  </a:cubicBezTo>
                  <a:cubicBezTo>
                    <a:pt x="74" y="109"/>
                    <a:pt x="92" y="92"/>
                    <a:pt x="92" y="53"/>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116"/>
            <p:cNvSpPr/>
            <p:nvPr/>
          </p:nvSpPr>
          <p:spPr>
            <a:xfrm>
              <a:off x="2560236" y="904361"/>
              <a:ext cx="16552" cy="20377"/>
            </a:xfrm>
            <a:custGeom>
              <a:avLst/>
              <a:gdLst/>
              <a:ahLst/>
              <a:cxnLst/>
              <a:rect l="l" t="t" r="r" b="b"/>
              <a:pathLst>
                <a:path w="92" h="110" extrusionOk="0">
                  <a:moveTo>
                    <a:pt x="35" y="0"/>
                  </a:moveTo>
                  <a:cubicBezTo>
                    <a:pt x="18" y="0"/>
                    <a:pt x="0" y="18"/>
                    <a:pt x="0" y="57"/>
                  </a:cubicBezTo>
                  <a:cubicBezTo>
                    <a:pt x="0" y="74"/>
                    <a:pt x="18" y="109"/>
                    <a:pt x="35" y="109"/>
                  </a:cubicBezTo>
                  <a:cubicBezTo>
                    <a:pt x="52" y="109"/>
                    <a:pt x="91" y="92"/>
                    <a:pt x="91" y="57"/>
                  </a:cubicBezTo>
                  <a:cubicBezTo>
                    <a:pt x="91"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116"/>
            <p:cNvSpPr/>
            <p:nvPr/>
          </p:nvSpPr>
          <p:spPr>
            <a:xfrm>
              <a:off x="2638498" y="907510"/>
              <a:ext cx="16552" cy="20377"/>
            </a:xfrm>
            <a:custGeom>
              <a:avLst/>
              <a:gdLst/>
              <a:ahLst/>
              <a:cxnLst/>
              <a:rect l="l" t="t" r="r" b="b"/>
              <a:pathLst>
                <a:path w="92" h="110" extrusionOk="0">
                  <a:moveTo>
                    <a:pt x="35" y="1"/>
                  </a:moveTo>
                  <a:cubicBezTo>
                    <a:pt x="18" y="1"/>
                    <a:pt x="0" y="40"/>
                    <a:pt x="0" y="57"/>
                  </a:cubicBezTo>
                  <a:cubicBezTo>
                    <a:pt x="0" y="92"/>
                    <a:pt x="18" y="109"/>
                    <a:pt x="35" y="109"/>
                  </a:cubicBezTo>
                  <a:cubicBezTo>
                    <a:pt x="74" y="109"/>
                    <a:pt x="92" y="92"/>
                    <a:pt x="92" y="57"/>
                  </a:cubicBezTo>
                  <a:cubicBezTo>
                    <a:pt x="92" y="40"/>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116"/>
            <p:cNvSpPr/>
            <p:nvPr/>
          </p:nvSpPr>
          <p:spPr>
            <a:xfrm>
              <a:off x="2247008" y="961601"/>
              <a:ext cx="19791" cy="20192"/>
            </a:xfrm>
            <a:custGeom>
              <a:avLst/>
              <a:gdLst/>
              <a:ahLst/>
              <a:cxnLst/>
              <a:rect l="l" t="t" r="r" b="b"/>
              <a:pathLst>
                <a:path w="110" h="109" extrusionOk="0">
                  <a:moveTo>
                    <a:pt x="75" y="0"/>
                  </a:moveTo>
                  <a:cubicBezTo>
                    <a:pt x="35" y="0"/>
                    <a:pt x="18" y="18"/>
                    <a:pt x="1" y="52"/>
                  </a:cubicBezTo>
                  <a:cubicBezTo>
                    <a:pt x="1" y="92"/>
                    <a:pt x="18" y="109"/>
                    <a:pt x="35" y="109"/>
                  </a:cubicBezTo>
                  <a:cubicBezTo>
                    <a:pt x="53" y="109"/>
                    <a:pt x="92" y="92"/>
                    <a:pt x="92" y="52"/>
                  </a:cubicBezTo>
                  <a:cubicBezTo>
                    <a:pt x="109" y="18"/>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116"/>
            <p:cNvSpPr/>
            <p:nvPr/>
          </p:nvSpPr>
          <p:spPr>
            <a:xfrm>
              <a:off x="2325270" y="964750"/>
              <a:ext cx="16732" cy="23526"/>
            </a:xfrm>
            <a:custGeom>
              <a:avLst/>
              <a:gdLst/>
              <a:ahLst/>
              <a:cxnLst/>
              <a:rect l="l" t="t" r="r" b="b"/>
              <a:pathLst>
                <a:path w="93" h="127" extrusionOk="0">
                  <a:moveTo>
                    <a:pt x="53" y="1"/>
                  </a:moveTo>
                  <a:cubicBezTo>
                    <a:pt x="36" y="1"/>
                    <a:pt x="1" y="35"/>
                    <a:pt x="1" y="57"/>
                  </a:cubicBezTo>
                  <a:cubicBezTo>
                    <a:pt x="1" y="92"/>
                    <a:pt x="1" y="127"/>
                    <a:pt x="36" y="127"/>
                  </a:cubicBezTo>
                  <a:cubicBezTo>
                    <a:pt x="53" y="127"/>
                    <a:pt x="75" y="92"/>
                    <a:pt x="92" y="75"/>
                  </a:cubicBezTo>
                  <a:cubicBezTo>
                    <a:pt x="92" y="35"/>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116"/>
            <p:cNvSpPr/>
            <p:nvPr/>
          </p:nvSpPr>
          <p:spPr>
            <a:xfrm>
              <a:off x="2400474" y="971234"/>
              <a:ext cx="16552" cy="20377"/>
            </a:xfrm>
            <a:custGeom>
              <a:avLst/>
              <a:gdLst/>
              <a:ahLst/>
              <a:cxnLst/>
              <a:rect l="l" t="t" r="r" b="b"/>
              <a:pathLst>
                <a:path w="92" h="110" extrusionOk="0">
                  <a:moveTo>
                    <a:pt x="53" y="0"/>
                  </a:moveTo>
                  <a:cubicBezTo>
                    <a:pt x="35" y="0"/>
                    <a:pt x="18" y="22"/>
                    <a:pt x="0" y="57"/>
                  </a:cubicBezTo>
                  <a:cubicBezTo>
                    <a:pt x="0" y="92"/>
                    <a:pt x="18" y="109"/>
                    <a:pt x="35" y="109"/>
                  </a:cubicBezTo>
                  <a:cubicBezTo>
                    <a:pt x="70" y="109"/>
                    <a:pt x="92" y="92"/>
                    <a:pt x="92" y="57"/>
                  </a:cubicBezTo>
                  <a:cubicBezTo>
                    <a:pt x="92" y="40"/>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116"/>
            <p:cNvSpPr/>
            <p:nvPr/>
          </p:nvSpPr>
          <p:spPr>
            <a:xfrm>
              <a:off x="2478736" y="978458"/>
              <a:ext cx="16552" cy="20377"/>
            </a:xfrm>
            <a:custGeom>
              <a:avLst/>
              <a:gdLst/>
              <a:ahLst/>
              <a:cxnLst/>
              <a:rect l="l" t="t" r="r" b="b"/>
              <a:pathLst>
                <a:path w="92" h="110" extrusionOk="0">
                  <a:moveTo>
                    <a:pt x="35" y="1"/>
                  </a:moveTo>
                  <a:cubicBezTo>
                    <a:pt x="18" y="1"/>
                    <a:pt x="1" y="18"/>
                    <a:pt x="1" y="53"/>
                  </a:cubicBezTo>
                  <a:cubicBezTo>
                    <a:pt x="1" y="70"/>
                    <a:pt x="18" y="92"/>
                    <a:pt x="35" y="109"/>
                  </a:cubicBezTo>
                  <a:cubicBezTo>
                    <a:pt x="53" y="109"/>
                    <a:pt x="92" y="70"/>
                    <a:pt x="92" y="53"/>
                  </a:cubicBezTo>
                  <a:cubicBezTo>
                    <a:pt x="92" y="18"/>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116"/>
            <p:cNvSpPr/>
            <p:nvPr/>
          </p:nvSpPr>
          <p:spPr>
            <a:xfrm>
              <a:off x="2556998" y="981792"/>
              <a:ext cx="16732" cy="17043"/>
            </a:xfrm>
            <a:custGeom>
              <a:avLst/>
              <a:gdLst/>
              <a:ahLst/>
              <a:cxnLst/>
              <a:rect l="l" t="t" r="r" b="b"/>
              <a:pathLst>
                <a:path w="93" h="92" extrusionOk="0">
                  <a:moveTo>
                    <a:pt x="36" y="0"/>
                  </a:moveTo>
                  <a:cubicBezTo>
                    <a:pt x="18" y="0"/>
                    <a:pt x="1" y="17"/>
                    <a:pt x="1" y="52"/>
                  </a:cubicBezTo>
                  <a:cubicBezTo>
                    <a:pt x="1" y="74"/>
                    <a:pt x="18" y="91"/>
                    <a:pt x="36" y="91"/>
                  </a:cubicBezTo>
                  <a:cubicBezTo>
                    <a:pt x="70" y="91"/>
                    <a:pt x="92" y="74"/>
                    <a:pt x="92" y="52"/>
                  </a:cubicBezTo>
                  <a:cubicBezTo>
                    <a:pt x="92" y="17"/>
                    <a:pt x="70"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116"/>
            <p:cNvSpPr/>
            <p:nvPr/>
          </p:nvSpPr>
          <p:spPr>
            <a:xfrm>
              <a:off x="2638498" y="981792"/>
              <a:ext cx="16552" cy="17043"/>
            </a:xfrm>
            <a:custGeom>
              <a:avLst/>
              <a:gdLst/>
              <a:ahLst/>
              <a:cxnLst/>
              <a:rect l="l" t="t" r="r" b="b"/>
              <a:pathLst>
                <a:path w="92" h="92" extrusionOk="0">
                  <a:moveTo>
                    <a:pt x="35" y="0"/>
                  </a:moveTo>
                  <a:cubicBezTo>
                    <a:pt x="18" y="0"/>
                    <a:pt x="0" y="17"/>
                    <a:pt x="0" y="52"/>
                  </a:cubicBezTo>
                  <a:cubicBezTo>
                    <a:pt x="0" y="74"/>
                    <a:pt x="18" y="91"/>
                    <a:pt x="35" y="91"/>
                  </a:cubicBezTo>
                  <a:cubicBezTo>
                    <a:pt x="74" y="91"/>
                    <a:pt x="92" y="74"/>
                    <a:pt x="92" y="52"/>
                  </a:cubicBezTo>
                  <a:cubicBezTo>
                    <a:pt x="92" y="17"/>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116"/>
            <p:cNvSpPr/>
            <p:nvPr/>
          </p:nvSpPr>
          <p:spPr>
            <a:xfrm>
              <a:off x="2227398" y="1051073"/>
              <a:ext cx="19791" cy="21118"/>
            </a:xfrm>
            <a:custGeom>
              <a:avLst/>
              <a:gdLst/>
              <a:ahLst/>
              <a:cxnLst/>
              <a:rect l="l" t="t" r="r" b="b"/>
              <a:pathLst>
                <a:path w="110" h="114" extrusionOk="0">
                  <a:moveTo>
                    <a:pt x="57" y="0"/>
                  </a:moveTo>
                  <a:cubicBezTo>
                    <a:pt x="30" y="0"/>
                    <a:pt x="18" y="32"/>
                    <a:pt x="18" y="61"/>
                  </a:cubicBezTo>
                  <a:cubicBezTo>
                    <a:pt x="1" y="79"/>
                    <a:pt x="18" y="96"/>
                    <a:pt x="53" y="113"/>
                  </a:cubicBezTo>
                  <a:cubicBezTo>
                    <a:pt x="75" y="113"/>
                    <a:pt x="110" y="79"/>
                    <a:pt x="110" y="61"/>
                  </a:cubicBezTo>
                  <a:cubicBezTo>
                    <a:pt x="110" y="26"/>
                    <a:pt x="92" y="5"/>
                    <a:pt x="75" y="5"/>
                  </a:cubicBezTo>
                  <a:cubicBezTo>
                    <a:pt x="68" y="2"/>
                    <a:pt x="6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116"/>
            <p:cNvSpPr/>
            <p:nvPr/>
          </p:nvSpPr>
          <p:spPr>
            <a:xfrm>
              <a:off x="2308898" y="1051814"/>
              <a:ext cx="19791" cy="20377"/>
            </a:xfrm>
            <a:custGeom>
              <a:avLst/>
              <a:gdLst/>
              <a:ahLst/>
              <a:cxnLst/>
              <a:rect l="l" t="t" r="r" b="b"/>
              <a:pathLst>
                <a:path w="110" h="110" extrusionOk="0">
                  <a:moveTo>
                    <a:pt x="74" y="1"/>
                  </a:moveTo>
                  <a:cubicBezTo>
                    <a:pt x="35" y="1"/>
                    <a:pt x="18" y="22"/>
                    <a:pt x="18" y="57"/>
                  </a:cubicBezTo>
                  <a:cubicBezTo>
                    <a:pt x="0" y="75"/>
                    <a:pt x="18" y="109"/>
                    <a:pt x="57" y="109"/>
                  </a:cubicBezTo>
                  <a:cubicBezTo>
                    <a:pt x="74" y="109"/>
                    <a:pt x="109" y="75"/>
                    <a:pt x="109" y="57"/>
                  </a:cubicBezTo>
                  <a:cubicBezTo>
                    <a:pt x="109" y="22"/>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116"/>
            <p:cNvSpPr/>
            <p:nvPr/>
          </p:nvSpPr>
          <p:spPr>
            <a:xfrm>
              <a:off x="2390219" y="1051814"/>
              <a:ext cx="19791" cy="20377"/>
            </a:xfrm>
            <a:custGeom>
              <a:avLst/>
              <a:gdLst/>
              <a:ahLst/>
              <a:cxnLst/>
              <a:rect l="l" t="t" r="r" b="b"/>
              <a:pathLst>
                <a:path w="110" h="110" extrusionOk="0">
                  <a:moveTo>
                    <a:pt x="57" y="1"/>
                  </a:moveTo>
                  <a:cubicBezTo>
                    <a:pt x="40" y="1"/>
                    <a:pt x="18" y="40"/>
                    <a:pt x="1" y="57"/>
                  </a:cubicBezTo>
                  <a:cubicBezTo>
                    <a:pt x="1" y="92"/>
                    <a:pt x="18" y="109"/>
                    <a:pt x="57" y="109"/>
                  </a:cubicBezTo>
                  <a:cubicBezTo>
                    <a:pt x="75" y="109"/>
                    <a:pt x="110" y="92"/>
                    <a:pt x="110" y="57"/>
                  </a:cubicBezTo>
                  <a:cubicBezTo>
                    <a:pt x="110" y="40"/>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116"/>
            <p:cNvSpPr/>
            <p:nvPr/>
          </p:nvSpPr>
          <p:spPr>
            <a:xfrm>
              <a:off x="2471719" y="1055889"/>
              <a:ext cx="19791" cy="16302"/>
            </a:xfrm>
            <a:custGeom>
              <a:avLst/>
              <a:gdLst/>
              <a:ahLst/>
              <a:cxnLst/>
              <a:rect l="l" t="t" r="r" b="b"/>
              <a:pathLst>
                <a:path w="110" h="88" extrusionOk="0">
                  <a:moveTo>
                    <a:pt x="57" y="0"/>
                  </a:moveTo>
                  <a:cubicBezTo>
                    <a:pt x="40" y="0"/>
                    <a:pt x="0" y="18"/>
                    <a:pt x="0" y="35"/>
                  </a:cubicBezTo>
                  <a:cubicBezTo>
                    <a:pt x="0" y="70"/>
                    <a:pt x="22" y="87"/>
                    <a:pt x="57" y="87"/>
                  </a:cubicBezTo>
                  <a:cubicBezTo>
                    <a:pt x="74" y="87"/>
                    <a:pt x="92" y="70"/>
                    <a:pt x="92" y="53"/>
                  </a:cubicBezTo>
                  <a:cubicBezTo>
                    <a:pt x="109"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116"/>
            <p:cNvSpPr/>
            <p:nvPr/>
          </p:nvSpPr>
          <p:spPr>
            <a:xfrm>
              <a:off x="2553939" y="1055889"/>
              <a:ext cx="19791" cy="16302"/>
            </a:xfrm>
            <a:custGeom>
              <a:avLst/>
              <a:gdLst/>
              <a:ahLst/>
              <a:cxnLst/>
              <a:rect l="l" t="t" r="r" b="b"/>
              <a:pathLst>
                <a:path w="110" h="88" extrusionOk="0">
                  <a:moveTo>
                    <a:pt x="53" y="0"/>
                  </a:moveTo>
                  <a:cubicBezTo>
                    <a:pt x="35" y="0"/>
                    <a:pt x="0" y="18"/>
                    <a:pt x="0" y="53"/>
                  </a:cubicBezTo>
                  <a:cubicBezTo>
                    <a:pt x="0" y="70"/>
                    <a:pt x="35" y="87"/>
                    <a:pt x="53" y="87"/>
                  </a:cubicBezTo>
                  <a:cubicBezTo>
                    <a:pt x="70" y="87"/>
                    <a:pt x="109" y="70"/>
                    <a:pt x="109" y="53"/>
                  </a:cubicBezTo>
                  <a:cubicBezTo>
                    <a:pt x="109"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116"/>
            <p:cNvSpPr/>
            <p:nvPr/>
          </p:nvSpPr>
          <p:spPr>
            <a:xfrm>
              <a:off x="2638498" y="1055889"/>
              <a:ext cx="16552" cy="16302"/>
            </a:xfrm>
            <a:custGeom>
              <a:avLst/>
              <a:gdLst/>
              <a:ahLst/>
              <a:cxnLst/>
              <a:rect l="l" t="t" r="r" b="b"/>
              <a:pathLst>
                <a:path w="92" h="88" extrusionOk="0">
                  <a:moveTo>
                    <a:pt x="35" y="0"/>
                  </a:moveTo>
                  <a:cubicBezTo>
                    <a:pt x="18" y="0"/>
                    <a:pt x="0" y="18"/>
                    <a:pt x="0" y="53"/>
                  </a:cubicBezTo>
                  <a:cubicBezTo>
                    <a:pt x="0" y="70"/>
                    <a:pt x="18" y="87"/>
                    <a:pt x="35" y="87"/>
                  </a:cubicBezTo>
                  <a:cubicBezTo>
                    <a:pt x="74" y="87"/>
                    <a:pt x="92" y="70"/>
                    <a:pt x="92" y="35"/>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116"/>
            <p:cNvSpPr/>
            <p:nvPr/>
          </p:nvSpPr>
          <p:spPr>
            <a:xfrm>
              <a:off x="2227398" y="249900"/>
              <a:ext cx="16732" cy="16302"/>
            </a:xfrm>
            <a:custGeom>
              <a:avLst/>
              <a:gdLst/>
              <a:ahLst/>
              <a:cxnLst/>
              <a:rect l="l" t="t" r="r" b="b"/>
              <a:pathLst>
                <a:path w="93" h="88" extrusionOk="0">
                  <a:moveTo>
                    <a:pt x="36" y="0"/>
                  </a:moveTo>
                  <a:cubicBezTo>
                    <a:pt x="18" y="0"/>
                    <a:pt x="1" y="35"/>
                    <a:pt x="1" y="52"/>
                  </a:cubicBezTo>
                  <a:cubicBezTo>
                    <a:pt x="1" y="70"/>
                    <a:pt x="18" y="87"/>
                    <a:pt x="53" y="87"/>
                  </a:cubicBezTo>
                  <a:cubicBezTo>
                    <a:pt x="75" y="87"/>
                    <a:pt x="92" y="70"/>
                    <a:pt x="92" y="52"/>
                  </a:cubicBezTo>
                  <a:cubicBezTo>
                    <a:pt x="92" y="35"/>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116"/>
            <p:cNvSpPr/>
            <p:nvPr/>
          </p:nvSpPr>
          <p:spPr>
            <a:xfrm>
              <a:off x="2308898" y="249900"/>
              <a:ext cx="16552" cy="20192"/>
            </a:xfrm>
            <a:custGeom>
              <a:avLst/>
              <a:gdLst/>
              <a:ahLst/>
              <a:cxnLst/>
              <a:rect l="l" t="t" r="r" b="b"/>
              <a:pathLst>
                <a:path w="92" h="109" extrusionOk="0">
                  <a:moveTo>
                    <a:pt x="35" y="0"/>
                  </a:moveTo>
                  <a:cubicBezTo>
                    <a:pt x="18" y="0"/>
                    <a:pt x="0" y="35"/>
                    <a:pt x="0" y="52"/>
                  </a:cubicBezTo>
                  <a:cubicBezTo>
                    <a:pt x="0" y="70"/>
                    <a:pt x="18" y="109"/>
                    <a:pt x="57" y="109"/>
                  </a:cubicBezTo>
                  <a:cubicBezTo>
                    <a:pt x="74" y="109"/>
                    <a:pt x="92" y="70"/>
                    <a:pt x="92" y="52"/>
                  </a:cubicBezTo>
                  <a:cubicBezTo>
                    <a:pt x="92"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116"/>
            <p:cNvSpPr/>
            <p:nvPr/>
          </p:nvSpPr>
          <p:spPr>
            <a:xfrm>
              <a:off x="2390219" y="249900"/>
              <a:ext cx="16732" cy="20192"/>
            </a:xfrm>
            <a:custGeom>
              <a:avLst/>
              <a:gdLst/>
              <a:ahLst/>
              <a:cxnLst/>
              <a:rect l="l" t="t" r="r" b="b"/>
              <a:pathLst>
                <a:path w="93" h="109" extrusionOk="0">
                  <a:moveTo>
                    <a:pt x="57" y="0"/>
                  </a:moveTo>
                  <a:cubicBezTo>
                    <a:pt x="18" y="0"/>
                    <a:pt x="1" y="35"/>
                    <a:pt x="1" y="52"/>
                  </a:cubicBezTo>
                  <a:cubicBezTo>
                    <a:pt x="1" y="87"/>
                    <a:pt x="18" y="109"/>
                    <a:pt x="57" y="109"/>
                  </a:cubicBezTo>
                  <a:cubicBezTo>
                    <a:pt x="75" y="109"/>
                    <a:pt x="92" y="87"/>
                    <a:pt x="92" y="52"/>
                  </a:cubicBezTo>
                  <a:cubicBezTo>
                    <a:pt x="92" y="35"/>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116"/>
            <p:cNvSpPr/>
            <p:nvPr/>
          </p:nvSpPr>
          <p:spPr>
            <a:xfrm>
              <a:off x="2471719" y="249900"/>
              <a:ext cx="19791" cy="20192"/>
            </a:xfrm>
            <a:custGeom>
              <a:avLst/>
              <a:gdLst/>
              <a:ahLst/>
              <a:cxnLst/>
              <a:rect l="l" t="t" r="r" b="b"/>
              <a:pathLst>
                <a:path w="110" h="109" extrusionOk="0">
                  <a:moveTo>
                    <a:pt x="57" y="0"/>
                  </a:moveTo>
                  <a:cubicBezTo>
                    <a:pt x="22" y="0"/>
                    <a:pt x="0" y="35"/>
                    <a:pt x="0" y="52"/>
                  </a:cubicBezTo>
                  <a:cubicBezTo>
                    <a:pt x="0" y="87"/>
                    <a:pt x="22" y="109"/>
                    <a:pt x="57" y="109"/>
                  </a:cubicBezTo>
                  <a:cubicBezTo>
                    <a:pt x="74" y="109"/>
                    <a:pt x="92" y="87"/>
                    <a:pt x="109" y="52"/>
                  </a:cubicBezTo>
                  <a:cubicBezTo>
                    <a:pt x="109" y="35"/>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116"/>
            <p:cNvSpPr/>
            <p:nvPr/>
          </p:nvSpPr>
          <p:spPr>
            <a:xfrm>
              <a:off x="2553939" y="249900"/>
              <a:ext cx="19791" cy="20192"/>
            </a:xfrm>
            <a:custGeom>
              <a:avLst/>
              <a:gdLst/>
              <a:ahLst/>
              <a:cxnLst/>
              <a:rect l="l" t="t" r="r" b="b"/>
              <a:pathLst>
                <a:path w="110" h="109" extrusionOk="0">
                  <a:moveTo>
                    <a:pt x="53" y="0"/>
                  </a:moveTo>
                  <a:cubicBezTo>
                    <a:pt x="35" y="0"/>
                    <a:pt x="18" y="35"/>
                    <a:pt x="0" y="52"/>
                  </a:cubicBezTo>
                  <a:cubicBezTo>
                    <a:pt x="0" y="87"/>
                    <a:pt x="35" y="109"/>
                    <a:pt x="53" y="109"/>
                  </a:cubicBezTo>
                  <a:cubicBezTo>
                    <a:pt x="87" y="109"/>
                    <a:pt x="109" y="87"/>
                    <a:pt x="109" y="52"/>
                  </a:cubicBezTo>
                  <a:cubicBezTo>
                    <a:pt x="109" y="35"/>
                    <a:pt x="87"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116"/>
            <p:cNvSpPr/>
            <p:nvPr/>
          </p:nvSpPr>
          <p:spPr>
            <a:xfrm>
              <a:off x="2638498" y="249900"/>
              <a:ext cx="16552" cy="20192"/>
            </a:xfrm>
            <a:custGeom>
              <a:avLst/>
              <a:gdLst/>
              <a:ahLst/>
              <a:cxnLst/>
              <a:rect l="l" t="t" r="r" b="b"/>
              <a:pathLst>
                <a:path w="92" h="109" extrusionOk="0">
                  <a:moveTo>
                    <a:pt x="35" y="0"/>
                  </a:moveTo>
                  <a:cubicBezTo>
                    <a:pt x="18" y="0"/>
                    <a:pt x="0" y="35"/>
                    <a:pt x="0" y="52"/>
                  </a:cubicBezTo>
                  <a:cubicBezTo>
                    <a:pt x="0" y="87"/>
                    <a:pt x="18" y="109"/>
                    <a:pt x="35" y="109"/>
                  </a:cubicBezTo>
                  <a:cubicBezTo>
                    <a:pt x="74" y="109"/>
                    <a:pt x="92" y="87"/>
                    <a:pt x="92" y="52"/>
                  </a:cubicBezTo>
                  <a:cubicBezTo>
                    <a:pt x="92" y="35"/>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116"/>
            <p:cNvSpPr/>
            <p:nvPr/>
          </p:nvSpPr>
          <p:spPr>
            <a:xfrm>
              <a:off x="2236933" y="313438"/>
              <a:ext cx="19611" cy="13152"/>
            </a:xfrm>
            <a:custGeom>
              <a:avLst/>
              <a:gdLst/>
              <a:ahLst/>
              <a:cxnLst/>
              <a:rect l="l" t="t" r="r" b="b"/>
              <a:pathLst>
                <a:path w="109" h="71" extrusionOk="0">
                  <a:moveTo>
                    <a:pt x="57" y="1"/>
                  </a:moveTo>
                  <a:cubicBezTo>
                    <a:pt x="22" y="1"/>
                    <a:pt x="0" y="18"/>
                    <a:pt x="22" y="36"/>
                  </a:cubicBezTo>
                  <a:cubicBezTo>
                    <a:pt x="22" y="53"/>
                    <a:pt x="57" y="70"/>
                    <a:pt x="74" y="70"/>
                  </a:cubicBezTo>
                  <a:cubicBezTo>
                    <a:pt x="91" y="70"/>
                    <a:pt x="109" y="70"/>
                    <a:pt x="109" y="36"/>
                  </a:cubicBezTo>
                  <a:cubicBezTo>
                    <a:pt x="91"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116"/>
            <p:cNvSpPr/>
            <p:nvPr/>
          </p:nvSpPr>
          <p:spPr>
            <a:xfrm>
              <a:off x="2318973" y="316772"/>
              <a:ext cx="15833" cy="13893"/>
            </a:xfrm>
            <a:custGeom>
              <a:avLst/>
              <a:gdLst/>
              <a:ahLst/>
              <a:cxnLst/>
              <a:rect l="l" t="t" r="r" b="b"/>
              <a:pathLst>
                <a:path w="88" h="75" extrusionOk="0">
                  <a:moveTo>
                    <a:pt x="36" y="0"/>
                  </a:moveTo>
                  <a:cubicBezTo>
                    <a:pt x="1" y="0"/>
                    <a:pt x="1" y="18"/>
                    <a:pt x="1" y="35"/>
                  </a:cubicBezTo>
                  <a:cubicBezTo>
                    <a:pt x="1" y="52"/>
                    <a:pt x="36" y="74"/>
                    <a:pt x="53" y="74"/>
                  </a:cubicBezTo>
                  <a:cubicBezTo>
                    <a:pt x="71" y="74"/>
                    <a:pt x="88" y="74"/>
                    <a:pt x="88" y="35"/>
                  </a:cubicBezTo>
                  <a:cubicBezTo>
                    <a:pt x="88" y="18"/>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116"/>
            <p:cNvSpPr/>
            <p:nvPr/>
          </p:nvSpPr>
          <p:spPr>
            <a:xfrm>
              <a:off x="2397415" y="319922"/>
              <a:ext cx="15833" cy="17043"/>
            </a:xfrm>
            <a:custGeom>
              <a:avLst/>
              <a:gdLst/>
              <a:ahLst/>
              <a:cxnLst/>
              <a:rect l="l" t="t" r="r" b="b"/>
              <a:pathLst>
                <a:path w="88" h="92" extrusionOk="0">
                  <a:moveTo>
                    <a:pt x="35" y="1"/>
                  </a:moveTo>
                  <a:cubicBezTo>
                    <a:pt x="17" y="1"/>
                    <a:pt x="0" y="18"/>
                    <a:pt x="0" y="35"/>
                  </a:cubicBezTo>
                  <a:cubicBezTo>
                    <a:pt x="0" y="57"/>
                    <a:pt x="17" y="92"/>
                    <a:pt x="52" y="92"/>
                  </a:cubicBezTo>
                  <a:cubicBezTo>
                    <a:pt x="70" y="92"/>
                    <a:pt x="87" y="75"/>
                    <a:pt x="87" y="35"/>
                  </a:cubicBezTo>
                  <a:cubicBezTo>
                    <a:pt x="87"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116"/>
            <p:cNvSpPr/>
            <p:nvPr/>
          </p:nvSpPr>
          <p:spPr>
            <a:xfrm>
              <a:off x="2475677" y="323256"/>
              <a:ext cx="15833" cy="17043"/>
            </a:xfrm>
            <a:custGeom>
              <a:avLst/>
              <a:gdLst/>
              <a:ahLst/>
              <a:cxnLst/>
              <a:rect l="l" t="t" r="r" b="b"/>
              <a:pathLst>
                <a:path w="88" h="92" extrusionOk="0">
                  <a:moveTo>
                    <a:pt x="35" y="0"/>
                  </a:moveTo>
                  <a:cubicBezTo>
                    <a:pt x="18" y="0"/>
                    <a:pt x="0" y="17"/>
                    <a:pt x="0" y="39"/>
                  </a:cubicBezTo>
                  <a:cubicBezTo>
                    <a:pt x="0" y="74"/>
                    <a:pt x="18" y="91"/>
                    <a:pt x="52" y="91"/>
                  </a:cubicBezTo>
                  <a:cubicBezTo>
                    <a:pt x="70" y="91"/>
                    <a:pt x="87" y="74"/>
                    <a:pt x="87" y="39"/>
                  </a:cubicBezTo>
                  <a:cubicBezTo>
                    <a:pt x="87" y="17"/>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116"/>
            <p:cNvSpPr/>
            <p:nvPr/>
          </p:nvSpPr>
          <p:spPr>
            <a:xfrm>
              <a:off x="2553939" y="323256"/>
              <a:ext cx="19791" cy="17043"/>
            </a:xfrm>
            <a:custGeom>
              <a:avLst/>
              <a:gdLst/>
              <a:ahLst/>
              <a:cxnLst/>
              <a:rect l="l" t="t" r="r" b="b"/>
              <a:pathLst>
                <a:path w="110" h="92" extrusionOk="0">
                  <a:moveTo>
                    <a:pt x="53" y="0"/>
                  </a:moveTo>
                  <a:cubicBezTo>
                    <a:pt x="35" y="0"/>
                    <a:pt x="0" y="17"/>
                    <a:pt x="0" y="57"/>
                  </a:cubicBezTo>
                  <a:cubicBezTo>
                    <a:pt x="18" y="74"/>
                    <a:pt x="35" y="91"/>
                    <a:pt x="53" y="91"/>
                  </a:cubicBezTo>
                  <a:cubicBezTo>
                    <a:pt x="87" y="91"/>
                    <a:pt x="109" y="74"/>
                    <a:pt x="109" y="57"/>
                  </a:cubicBezTo>
                  <a:cubicBezTo>
                    <a:pt x="109" y="17"/>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116"/>
            <p:cNvSpPr/>
            <p:nvPr/>
          </p:nvSpPr>
          <p:spPr>
            <a:xfrm>
              <a:off x="2638498" y="323256"/>
              <a:ext cx="16552" cy="17043"/>
            </a:xfrm>
            <a:custGeom>
              <a:avLst/>
              <a:gdLst/>
              <a:ahLst/>
              <a:cxnLst/>
              <a:rect l="l" t="t" r="r" b="b"/>
              <a:pathLst>
                <a:path w="92" h="92" extrusionOk="0">
                  <a:moveTo>
                    <a:pt x="35" y="0"/>
                  </a:moveTo>
                  <a:cubicBezTo>
                    <a:pt x="18" y="0"/>
                    <a:pt x="0" y="17"/>
                    <a:pt x="0" y="57"/>
                  </a:cubicBezTo>
                  <a:cubicBezTo>
                    <a:pt x="0" y="74"/>
                    <a:pt x="18" y="91"/>
                    <a:pt x="35" y="91"/>
                  </a:cubicBezTo>
                  <a:cubicBezTo>
                    <a:pt x="74" y="91"/>
                    <a:pt x="92" y="74"/>
                    <a:pt x="92" y="57"/>
                  </a:cubicBezTo>
                  <a:cubicBezTo>
                    <a:pt x="92" y="17"/>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116"/>
            <p:cNvSpPr/>
            <p:nvPr/>
          </p:nvSpPr>
          <p:spPr>
            <a:xfrm>
              <a:off x="2263380" y="366603"/>
              <a:ext cx="19791" cy="10744"/>
            </a:xfrm>
            <a:custGeom>
              <a:avLst/>
              <a:gdLst/>
              <a:ahLst/>
              <a:cxnLst/>
              <a:rect l="l" t="t" r="r" b="b"/>
              <a:pathLst>
                <a:path w="110" h="58" extrusionOk="0">
                  <a:moveTo>
                    <a:pt x="36" y="1"/>
                  </a:moveTo>
                  <a:cubicBezTo>
                    <a:pt x="1" y="1"/>
                    <a:pt x="1" y="1"/>
                    <a:pt x="1" y="23"/>
                  </a:cubicBezTo>
                  <a:cubicBezTo>
                    <a:pt x="18" y="40"/>
                    <a:pt x="36" y="58"/>
                    <a:pt x="71" y="58"/>
                  </a:cubicBezTo>
                  <a:cubicBezTo>
                    <a:pt x="92" y="58"/>
                    <a:pt x="110" y="58"/>
                    <a:pt x="92" y="40"/>
                  </a:cubicBezTo>
                  <a:cubicBezTo>
                    <a:pt x="92" y="23"/>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116"/>
            <p:cNvSpPr/>
            <p:nvPr/>
          </p:nvSpPr>
          <p:spPr>
            <a:xfrm>
              <a:off x="2334626" y="374012"/>
              <a:ext cx="19791" cy="12967"/>
            </a:xfrm>
            <a:custGeom>
              <a:avLst/>
              <a:gdLst/>
              <a:ahLst/>
              <a:cxnLst/>
              <a:rect l="l" t="t" r="r" b="b"/>
              <a:pathLst>
                <a:path w="110" h="70" extrusionOk="0">
                  <a:moveTo>
                    <a:pt x="40" y="0"/>
                  </a:moveTo>
                  <a:cubicBezTo>
                    <a:pt x="23" y="0"/>
                    <a:pt x="1" y="18"/>
                    <a:pt x="23" y="35"/>
                  </a:cubicBezTo>
                  <a:cubicBezTo>
                    <a:pt x="23" y="52"/>
                    <a:pt x="58" y="70"/>
                    <a:pt x="75" y="70"/>
                  </a:cubicBezTo>
                  <a:cubicBezTo>
                    <a:pt x="92" y="70"/>
                    <a:pt x="110" y="52"/>
                    <a:pt x="92" y="35"/>
                  </a:cubicBezTo>
                  <a:cubicBezTo>
                    <a:pt x="92" y="18"/>
                    <a:pt x="75"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116"/>
            <p:cNvSpPr/>
            <p:nvPr/>
          </p:nvSpPr>
          <p:spPr>
            <a:xfrm>
              <a:off x="2409829" y="382348"/>
              <a:ext cx="16732" cy="15190"/>
            </a:xfrm>
            <a:custGeom>
              <a:avLst/>
              <a:gdLst/>
              <a:ahLst/>
              <a:cxnLst/>
              <a:rect l="l" t="t" r="r" b="b"/>
              <a:pathLst>
                <a:path w="93" h="82" extrusionOk="0">
                  <a:moveTo>
                    <a:pt x="15" y="0"/>
                  </a:moveTo>
                  <a:cubicBezTo>
                    <a:pt x="1" y="0"/>
                    <a:pt x="1" y="12"/>
                    <a:pt x="1" y="25"/>
                  </a:cubicBezTo>
                  <a:cubicBezTo>
                    <a:pt x="1" y="64"/>
                    <a:pt x="40" y="81"/>
                    <a:pt x="57" y="81"/>
                  </a:cubicBezTo>
                  <a:cubicBezTo>
                    <a:pt x="75" y="81"/>
                    <a:pt x="92" y="64"/>
                    <a:pt x="92" y="47"/>
                  </a:cubicBezTo>
                  <a:cubicBezTo>
                    <a:pt x="75" y="25"/>
                    <a:pt x="57" y="7"/>
                    <a:pt x="40" y="7"/>
                  </a:cubicBezTo>
                  <a:cubicBezTo>
                    <a:pt x="28" y="2"/>
                    <a:pt x="20" y="0"/>
                    <a:pt x="1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116"/>
            <p:cNvSpPr/>
            <p:nvPr/>
          </p:nvSpPr>
          <p:spPr>
            <a:xfrm>
              <a:off x="2481794" y="390869"/>
              <a:ext cx="16732" cy="16302"/>
            </a:xfrm>
            <a:custGeom>
              <a:avLst/>
              <a:gdLst/>
              <a:ahLst/>
              <a:cxnLst/>
              <a:rect l="l" t="t" r="r" b="b"/>
              <a:pathLst>
                <a:path w="93" h="88" extrusionOk="0">
                  <a:moveTo>
                    <a:pt x="36" y="1"/>
                  </a:moveTo>
                  <a:cubicBezTo>
                    <a:pt x="18" y="1"/>
                    <a:pt x="1" y="18"/>
                    <a:pt x="1" y="35"/>
                  </a:cubicBezTo>
                  <a:cubicBezTo>
                    <a:pt x="1" y="53"/>
                    <a:pt x="36" y="70"/>
                    <a:pt x="53" y="88"/>
                  </a:cubicBezTo>
                  <a:cubicBezTo>
                    <a:pt x="75" y="88"/>
                    <a:pt x="92" y="70"/>
                    <a:pt x="92" y="35"/>
                  </a:cubicBezTo>
                  <a:cubicBezTo>
                    <a:pt x="92" y="18"/>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116"/>
            <p:cNvSpPr/>
            <p:nvPr/>
          </p:nvSpPr>
          <p:spPr>
            <a:xfrm>
              <a:off x="2556998" y="394019"/>
              <a:ext cx="16732" cy="17969"/>
            </a:xfrm>
            <a:custGeom>
              <a:avLst/>
              <a:gdLst/>
              <a:ahLst/>
              <a:cxnLst/>
              <a:rect l="l" t="t" r="r" b="b"/>
              <a:pathLst>
                <a:path w="93" h="97" extrusionOk="0">
                  <a:moveTo>
                    <a:pt x="53" y="1"/>
                  </a:moveTo>
                  <a:cubicBezTo>
                    <a:pt x="18" y="1"/>
                    <a:pt x="1" y="18"/>
                    <a:pt x="1" y="53"/>
                  </a:cubicBezTo>
                  <a:cubicBezTo>
                    <a:pt x="1" y="71"/>
                    <a:pt x="36" y="92"/>
                    <a:pt x="53" y="92"/>
                  </a:cubicBezTo>
                  <a:cubicBezTo>
                    <a:pt x="56" y="95"/>
                    <a:pt x="59" y="97"/>
                    <a:pt x="62" y="97"/>
                  </a:cubicBezTo>
                  <a:cubicBezTo>
                    <a:pt x="77" y="97"/>
                    <a:pt x="92" y="67"/>
                    <a:pt x="92" y="53"/>
                  </a:cubicBezTo>
                  <a:cubicBezTo>
                    <a:pt x="92" y="36"/>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116"/>
            <p:cNvSpPr/>
            <p:nvPr/>
          </p:nvSpPr>
          <p:spPr>
            <a:xfrm>
              <a:off x="2638498" y="397353"/>
              <a:ext cx="16552" cy="17043"/>
            </a:xfrm>
            <a:custGeom>
              <a:avLst/>
              <a:gdLst/>
              <a:ahLst/>
              <a:cxnLst/>
              <a:rect l="l" t="t" r="r" b="b"/>
              <a:pathLst>
                <a:path w="92" h="92" extrusionOk="0">
                  <a:moveTo>
                    <a:pt x="35" y="0"/>
                  </a:moveTo>
                  <a:cubicBezTo>
                    <a:pt x="18" y="0"/>
                    <a:pt x="0" y="18"/>
                    <a:pt x="0" y="53"/>
                  </a:cubicBezTo>
                  <a:cubicBezTo>
                    <a:pt x="0" y="74"/>
                    <a:pt x="18" y="92"/>
                    <a:pt x="35" y="92"/>
                  </a:cubicBezTo>
                  <a:cubicBezTo>
                    <a:pt x="74" y="92"/>
                    <a:pt x="92" y="74"/>
                    <a:pt x="92" y="53"/>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116"/>
            <p:cNvSpPr/>
            <p:nvPr/>
          </p:nvSpPr>
          <p:spPr>
            <a:xfrm>
              <a:off x="2292706" y="412913"/>
              <a:ext cx="19431" cy="11115"/>
            </a:xfrm>
            <a:custGeom>
              <a:avLst/>
              <a:gdLst/>
              <a:ahLst/>
              <a:cxnLst/>
              <a:rect l="l" t="t" r="r" b="b"/>
              <a:pathLst>
                <a:path w="108" h="60" extrusionOk="0">
                  <a:moveTo>
                    <a:pt x="13" y="0"/>
                  </a:moveTo>
                  <a:cubicBezTo>
                    <a:pt x="0" y="0"/>
                    <a:pt x="4" y="13"/>
                    <a:pt x="16" y="25"/>
                  </a:cubicBezTo>
                  <a:cubicBezTo>
                    <a:pt x="16" y="43"/>
                    <a:pt x="56" y="60"/>
                    <a:pt x="73" y="60"/>
                  </a:cubicBezTo>
                  <a:cubicBezTo>
                    <a:pt x="90" y="60"/>
                    <a:pt x="108" y="60"/>
                    <a:pt x="90" y="43"/>
                  </a:cubicBezTo>
                  <a:cubicBezTo>
                    <a:pt x="73" y="25"/>
                    <a:pt x="56" y="8"/>
                    <a:pt x="38" y="8"/>
                  </a:cubicBezTo>
                  <a:cubicBezTo>
                    <a:pt x="27" y="3"/>
                    <a:pt x="19" y="0"/>
                    <a:pt x="1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116"/>
            <p:cNvSpPr/>
            <p:nvPr/>
          </p:nvSpPr>
          <p:spPr>
            <a:xfrm>
              <a:off x="2361253" y="425880"/>
              <a:ext cx="15473" cy="13338"/>
            </a:xfrm>
            <a:custGeom>
              <a:avLst/>
              <a:gdLst/>
              <a:ahLst/>
              <a:cxnLst/>
              <a:rect l="l" t="t" r="r" b="b"/>
              <a:pathLst>
                <a:path w="86" h="72" extrusionOk="0">
                  <a:moveTo>
                    <a:pt x="7" y="0"/>
                  </a:moveTo>
                  <a:cubicBezTo>
                    <a:pt x="1" y="0"/>
                    <a:pt x="1" y="14"/>
                    <a:pt x="1" y="29"/>
                  </a:cubicBezTo>
                  <a:cubicBezTo>
                    <a:pt x="18" y="46"/>
                    <a:pt x="36" y="64"/>
                    <a:pt x="53" y="64"/>
                  </a:cubicBezTo>
                  <a:cubicBezTo>
                    <a:pt x="58" y="69"/>
                    <a:pt x="64" y="71"/>
                    <a:pt x="68" y="71"/>
                  </a:cubicBezTo>
                  <a:cubicBezTo>
                    <a:pt x="80" y="71"/>
                    <a:pt x="86" y="59"/>
                    <a:pt x="71" y="46"/>
                  </a:cubicBezTo>
                  <a:cubicBezTo>
                    <a:pt x="71" y="29"/>
                    <a:pt x="36" y="7"/>
                    <a:pt x="18" y="7"/>
                  </a:cubicBezTo>
                  <a:cubicBezTo>
                    <a:pt x="13" y="2"/>
                    <a:pt x="10"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116"/>
            <p:cNvSpPr/>
            <p:nvPr/>
          </p:nvSpPr>
          <p:spPr>
            <a:xfrm>
              <a:off x="2426381" y="440885"/>
              <a:ext cx="15653" cy="15190"/>
            </a:xfrm>
            <a:custGeom>
              <a:avLst/>
              <a:gdLst/>
              <a:ahLst/>
              <a:cxnLst/>
              <a:rect l="l" t="t" r="r" b="b"/>
              <a:pathLst>
                <a:path w="87" h="82" extrusionOk="0">
                  <a:moveTo>
                    <a:pt x="35" y="0"/>
                  </a:moveTo>
                  <a:cubicBezTo>
                    <a:pt x="0" y="0"/>
                    <a:pt x="0" y="18"/>
                    <a:pt x="0" y="35"/>
                  </a:cubicBezTo>
                  <a:cubicBezTo>
                    <a:pt x="0" y="57"/>
                    <a:pt x="35" y="74"/>
                    <a:pt x="57" y="74"/>
                  </a:cubicBezTo>
                  <a:cubicBezTo>
                    <a:pt x="62" y="79"/>
                    <a:pt x="67" y="81"/>
                    <a:pt x="71" y="81"/>
                  </a:cubicBezTo>
                  <a:cubicBezTo>
                    <a:pt x="81" y="81"/>
                    <a:pt x="86" y="69"/>
                    <a:pt x="74" y="57"/>
                  </a:cubicBezTo>
                  <a:cubicBezTo>
                    <a:pt x="74"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116"/>
            <p:cNvSpPr/>
            <p:nvPr/>
          </p:nvSpPr>
          <p:spPr>
            <a:xfrm>
              <a:off x="2491329" y="454593"/>
              <a:ext cx="16552" cy="17043"/>
            </a:xfrm>
            <a:custGeom>
              <a:avLst/>
              <a:gdLst/>
              <a:ahLst/>
              <a:cxnLst/>
              <a:rect l="l" t="t" r="r" b="b"/>
              <a:pathLst>
                <a:path w="92" h="92" extrusionOk="0">
                  <a:moveTo>
                    <a:pt x="39" y="0"/>
                  </a:moveTo>
                  <a:cubicBezTo>
                    <a:pt x="22" y="0"/>
                    <a:pt x="0" y="18"/>
                    <a:pt x="0" y="35"/>
                  </a:cubicBezTo>
                  <a:cubicBezTo>
                    <a:pt x="0" y="52"/>
                    <a:pt x="39" y="92"/>
                    <a:pt x="57" y="92"/>
                  </a:cubicBezTo>
                  <a:cubicBezTo>
                    <a:pt x="74" y="92"/>
                    <a:pt x="92" y="70"/>
                    <a:pt x="92" y="52"/>
                  </a:cubicBezTo>
                  <a:cubicBezTo>
                    <a:pt x="74" y="35"/>
                    <a:pt x="57"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116"/>
            <p:cNvSpPr/>
            <p:nvPr/>
          </p:nvSpPr>
          <p:spPr>
            <a:xfrm>
              <a:off x="2563294" y="464225"/>
              <a:ext cx="13494" cy="17043"/>
            </a:xfrm>
            <a:custGeom>
              <a:avLst/>
              <a:gdLst/>
              <a:ahLst/>
              <a:cxnLst/>
              <a:rect l="l" t="t" r="r" b="b"/>
              <a:pathLst>
                <a:path w="75" h="92" extrusionOk="0">
                  <a:moveTo>
                    <a:pt x="35" y="0"/>
                  </a:moveTo>
                  <a:cubicBezTo>
                    <a:pt x="1" y="0"/>
                    <a:pt x="1" y="18"/>
                    <a:pt x="1" y="40"/>
                  </a:cubicBezTo>
                  <a:cubicBezTo>
                    <a:pt x="1" y="74"/>
                    <a:pt x="18" y="92"/>
                    <a:pt x="35" y="92"/>
                  </a:cubicBezTo>
                  <a:cubicBezTo>
                    <a:pt x="57" y="92"/>
                    <a:pt x="74" y="74"/>
                    <a:pt x="74" y="57"/>
                  </a:cubicBezTo>
                  <a:cubicBezTo>
                    <a:pt x="74" y="40"/>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116"/>
            <p:cNvSpPr/>
            <p:nvPr/>
          </p:nvSpPr>
          <p:spPr>
            <a:xfrm>
              <a:off x="2638498" y="471450"/>
              <a:ext cx="16552" cy="16302"/>
            </a:xfrm>
            <a:custGeom>
              <a:avLst/>
              <a:gdLst/>
              <a:ahLst/>
              <a:cxnLst/>
              <a:rect l="l" t="t" r="r" b="b"/>
              <a:pathLst>
                <a:path w="92" h="88" extrusionOk="0">
                  <a:moveTo>
                    <a:pt x="35" y="1"/>
                  </a:moveTo>
                  <a:cubicBezTo>
                    <a:pt x="18" y="1"/>
                    <a:pt x="0" y="18"/>
                    <a:pt x="0" y="35"/>
                  </a:cubicBezTo>
                  <a:cubicBezTo>
                    <a:pt x="0" y="70"/>
                    <a:pt x="18" y="88"/>
                    <a:pt x="35" y="88"/>
                  </a:cubicBezTo>
                  <a:cubicBezTo>
                    <a:pt x="74" y="88"/>
                    <a:pt x="92" y="70"/>
                    <a:pt x="92" y="35"/>
                  </a:cubicBezTo>
                  <a:cubicBezTo>
                    <a:pt x="92" y="18"/>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116"/>
            <p:cNvSpPr/>
            <p:nvPr/>
          </p:nvSpPr>
          <p:spPr>
            <a:xfrm>
              <a:off x="2322392" y="459594"/>
              <a:ext cx="16012" cy="13338"/>
            </a:xfrm>
            <a:custGeom>
              <a:avLst/>
              <a:gdLst/>
              <a:ahLst/>
              <a:cxnLst/>
              <a:rect l="l" t="t" r="r" b="b"/>
              <a:pathLst>
                <a:path w="89" h="72" extrusionOk="0">
                  <a:moveTo>
                    <a:pt x="12" y="1"/>
                  </a:moveTo>
                  <a:cubicBezTo>
                    <a:pt x="1" y="1"/>
                    <a:pt x="4" y="13"/>
                    <a:pt x="17" y="25"/>
                  </a:cubicBezTo>
                  <a:cubicBezTo>
                    <a:pt x="17" y="43"/>
                    <a:pt x="34" y="65"/>
                    <a:pt x="52" y="65"/>
                  </a:cubicBezTo>
                  <a:cubicBezTo>
                    <a:pt x="63" y="70"/>
                    <a:pt x="71" y="72"/>
                    <a:pt x="76" y="72"/>
                  </a:cubicBezTo>
                  <a:cubicBezTo>
                    <a:pt x="89" y="72"/>
                    <a:pt x="84" y="58"/>
                    <a:pt x="69" y="43"/>
                  </a:cubicBezTo>
                  <a:cubicBezTo>
                    <a:pt x="69" y="25"/>
                    <a:pt x="52" y="8"/>
                    <a:pt x="34" y="8"/>
                  </a:cubicBezTo>
                  <a:cubicBezTo>
                    <a:pt x="24" y="3"/>
                    <a:pt x="17" y="1"/>
                    <a:pt x="1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116"/>
            <p:cNvSpPr/>
            <p:nvPr/>
          </p:nvSpPr>
          <p:spPr>
            <a:xfrm>
              <a:off x="2384102" y="477933"/>
              <a:ext cx="13494" cy="15190"/>
            </a:xfrm>
            <a:custGeom>
              <a:avLst/>
              <a:gdLst/>
              <a:ahLst/>
              <a:cxnLst/>
              <a:rect l="l" t="t" r="r" b="b"/>
              <a:pathLst>
                <a:path w="75" h="82" extrusionOk="0">
                  <a:moveTo>
                    <a:pt x="17" y="0"/>
                  </a:moveTo>
                  <a:cubicBezTo>
                    <a:pt x="0" y="0"/>
                    <a:pt x="0" y="18"/>
                    <a:pt x="0" y="35"/>
                  </a:cubicBezTo>
                  <a:cubicBezTo>
                    <a:pt x="0" y="53"/>
                    <a:pt x="35" y="74"/>
                    <a:pt x="52" y="74"/>
                  </a:cubicBezTo>
                  <a:cubicBezTo>
                    <a:pt x="59" y="79"/>
                    <a:pt x="63" y="82"/>
                    <a:pt x="66" y="82"/>
                  </a:cubicBezTo>
                  <a:cubicBezTo>
                    <a:pt x="74" y="82"/>
                    <a:pt x="74" y="68"/>
                    <a:pt x="74" y="53"/>
                  </a:cubicBezTo>
                  <a:cubicBezTo>
                    <a:pt x="52" y="35"/>
                    <a:pt x="35" y="18"/>
                    <a:pt x="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116"/>
            <p:cNvSpPr/>
            <p:nvPr/>
          </p:nvSpPr>
          <p:spPr>
            <a:xfrm>
              <a:off x="2442753" y="499977"/>
              <a:ext cx="13494" cy="16487"/>
            </a:xfrm>
            <a:custGeom>
              <a:avLst/>
              <a:gdLst/>
              <a:ahLst/>
              <a:cxnLst/>
              <a:rect l="l" t="t" r="r" b="b"/>
              <a:pathLst>
                <a:path w="75" h="89" extrusionOk="0">
                  <a:moveTo>
                    <a:pt x="7" y="0"/>
                  </a:moveTo>
                  <a:cubicBezTo>
                    <a:pt x="0" y="0"/>
                    <a:pt x="0" y="13"/>
                    <a:pt x="0" y="25"/>
                  </a:cubicBezTo>
                  <a:cubicBezTo>
                    <a:pt x="0" y="42"/>
                    <a:pt x="18" y="82"/>
                    <a:pt x="35" y="82"/>
                  </a:cubicBezTo>
                  <a:cubicBezTo>
                    <a:pt x="40" y="87"/>
                    <a:pt x="46" y="89"/>
                    <a:pt x="51" y="89"/>
                  </a:cubicBezTo>
                  <a:cubicBezTo>
                    <a:pt x="64" y="89"/>
                    <a:pt x="74" y="77"/>
                    <a:pt x="74" y="64"/>
                  </a:cubicBezTo>
                  <a:cubicBezTo>
                    <a:pt x="53" y="25"/>
                    <a:pt x="35" y="8"/>
                    <a:pt x="18" y="8"/>
                  </a:cubicBezTo>
                  <a:cubicBezTo>
                    <a:pt x="13" y="3"/>
                    <a:pt x="9"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116"/>
            <p:cNvSpPr/>
            <p:nvPr/>
          </p:nvSpPr>
          <p:spPr>
            <a:xfrm>
              <a:off x="2501405" y="520169"/>
              <a:ext cx="13494" cy="16487"/>
            </a:xfrm>
            <a:custGeom>
              <a:avLst/>
              <a:gdLst/>
              <a:ahLst/>
              <a:cxnLst/>
              <a:rect l="l" t="t" r="r" b="b"/>
              <a:pathLst>
                <a:path w="75" h="89" extrusionOk="0">
                  <a:moveTo>
                    <a:pt x="21" y="0"/>
                  </a:moveTo>
                  <a:cubicBezTo>
                    <a:pt x="9" y="0"/>
                    <a:pt x="1" y="13"/>
                    <a:pt x="1" y="25"/>
                  </a:cubicBezTo>
                  <a:cubicBezTo>
                    <a:pt x="1" y="64"/>
                    <a:pt x="18" y="81"/>
                    <a:pt x="36" y="81"/>
                  </a:cubicBezTo>
                  <a:cubicBezTo>
                    <a:pt x="40" y="86"/>
                    <a:pt x="45" y="88"/>
                    <a:pt x="50" y="88"/>
                  </a:cubicBezTo>
                  <a:cubicBezTo>
                    <a:pt x="63" y="88"/>
                    <a:pt x="75" y="71"/>
                    <a:pt x="75" y="42"/>
                  </a:cubicBezTo>
                  <a:cubicBezTo>
                    <a:pt x="75" y="25"/>
                    <a:pt x="53" y="7"/>
                    <a:pt x="36" y="7"/>
                  </a:cubicBezTo>
                  <a:cubicBezTo>
                    <a:pt x="30" y="2"/>
                    <a:pt x="25" y="0"/>
                    <a:pt x="2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116"/>
            <p:cNvSpPr/>
            <p:nvPr/>
          </p:nvSpPr>
          <p:spPr>
            <a:xfrm>
              <a:off x="2566353" y="535173"/>
              <a:ext cx="13494" cy="17043"/>
            </a:xfrm>
            <a:custGeom>
              <a:avLst/>
              <a:gdLst/>
              <a:ahLst/>
              <a:cxnLst/>
              <a:rect l="l" t="t" r="r" b="b"/>
              <a:pathLst>
                <a:path w="75" h="92" extrusionOk="0">
                  <a:moveTo>
                    <a:pt x="40" y="0"/>
                  </a:moveTo>
                  <a:cubicBezTo>
                    <a:pt x="18" y="0"/>
                    <a:pt x="1" y="18"/>
                    <a:pt x="1" y="35"/>
                  </a:cubicBezTo>
                  <a:cubicBezTo>
                    <a:pt x="1" y="70"/>
                    <a:pt x="18" y="92"/>
                    <a:pt x="40" y="92"/>
                  </a:cubicBezTo>
                  <a:cubicBezTo>
                    <a:pt x="57" y="92"/>
                    <a:pt x="75" y="70"/>
                    <a:pt x="75" y="53"/>
                  </a:cubicBezTo>
                  <a:cubicBezTo>
                    <a:pt x="75" y="35"/>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116"/>
            <p:cNvSpPr/>
            <p:nvPr/>
          </p:nvSpPr>
          <p:spPr>
            <a:xfrm>
              <a:off x="2638498" y="541657"/>
              <a:ext cx="16552" cy="17969"/>
            </a:xfrm>
            <a:custGeom>
              <a:avLst/>
              <a:gdLst/>
              <a:ahLst/>
              <a:cxnLst/>
              <a:rect l="l" t="t" r="r" b="b"/>
              <a:pathLst>
                <a:path w="92" h="97" extrusionOk="0">
                  <a:moveTo>
                    <a:pt x="52" y="0"/>
                  </a:moveTo>
                  <a:cubicBezTo>
                    <a:pt x="18" y="0"/>
                    <a:pt x="0" y="18"/>
                    <a:pt x="0" y="57"/>
                  </a:cubicBezTo>
                  <a:cubicBezTo>
                    <a:pt x="0" y="74"/>
                    <a:pt x="18" y="92"/>
                    <a:pt x="52" y="92"/>
                  </a:cubicBezTo>
                  <a:cubicBezTo>
                    <a:pt x="57" y="95"/>
                    <a:pt x="61" y="96"/>
                    <a:pt x="64" y="96"/>
                  </a:cubicBezTo>
                  <a:cubicBezTo>
                    <a:pt x="80" y="96"/>
                    <a:pt x="92" y="71"/>
                    <a:pt x="92" y="57"/>
                  </a:cubicBezTo>
                  <a:cubicBezTo>
                    <a:pt x="92" y="18"/>
                    <a:pt x="74"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116"/>
            <p:cNvSpPr/>
            <p:nvPr/>
          </p:nvSpPr>
          <p:spPr>
            <a:xfrm>
              <a:off x="2344881" y="513685"/>
              <a:ext cx="13494" cy="14449"/>
            </a:xfrm>
            <a:custGeom>
              <a:avLst/>
              <a:gdLst/>
              <a:ahLst/>
              <a:cxnLst/>
              <a:rect l="l" t="t" r="r" b="b"/>
              <a:pathLst>
                <a:path w="75" h="78" extrusionOk="0">
                  <a:moveTo>
                    <a:pt x="7" y="0"/>
                  </a:moveTo>
                  <a:cubicBezTo>
                    <a:pt x="1" y="0"/>
                    <a:pt x="1" y="13"/>
                    <a:pt x="1" y="25"/>
                  </a:cubicBezTo>
                  <a:cubicBezTo>
                    <a:pt x="1" y="42"/>
                    <a:pt x="18" y="77"/>
                    <a:pt x="35" y="77"/>
                  </a:cubicBezTo>
                  <a:cubicBezTo>
                    <a:pt x="53" y="77"/>
                    <a:pt x="74" y="77"/>
                    <a:pt x="74" y="42"/>
                  </a:cubicBezTo>
                  <a:cubicBezTo>
                    <a:pt x="53" y="25"/>
                    <a:pt x="35" y="8"/>
                    <a:pt x="18" y="8"/>
                  </a:cubicBezTo>
                  <a:cubicBezTo>
                    <a:pt x="13" y="3"/>
                    <a:pt x="9"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116"/>
            <p:cNvSpPr/>
            <p:nvPr/>
          </p:nvSpPr>
          <p:spPr>
            <a:xfrm>
              <a:off x="2400474" y="537026"/>
              <a:ext cx="11874" cy="16487"/>
            </a:xfrm>
            <a:custGeom>
              <a:avLst/>
              <a:gdLst/>
              <a:ahLst/>
              <a:cxnLst/>
              <a:rect l="l" t="t" r="r" b="b"/>
              <a:pathLst>
                <a:path w="66" h="89" extrusionOk="0">
                  <a:moveTo>
                    <a:pt x="7" y="1"/>
                  </a:moveTo>
                  <a:cubicBezTo>
                    <a:pt x="0" y="1"/>
                    <a:pt x="0" y="13"/>
                    <a:pt x="0" y="25"/>
                  </a:cubicBezTo>
                  <a:cubicBezTo>
                    <a:pt x="0" y="60"/>
                    <a:pt x="18" y="82"/>
                    <a:pt x="35" y="82"/>
                  </a:cubicBezTo>
                  <a:cubicBezTo>
                    <a:pt x="40" y="87"/>
                    <a:pt x="45" y="89"/>
                    <a:pt x="49" y="89"/>
                  </a:cubicBezTo>
                  <a:cubicBezTo>
                    <a:pt x="60" y="89"/>
                    <a:pt x="65" y="76"/>
                    <a:pt x="53" y="60"/>
                  </a:cubicBezTo>
                  <a:cubicBezTo>
                    <a:pt x="53" y="43"/>
                    <a:pt x="35" y="8"/>
                    <a:pt x="18" y="8"/>
                  </a:cubicBezTo>
                  <a:cubicBezTo>
                    <a:pt x="13" y="3"/>
                    <a:pt x="9" y="1"/>
                    <a:pt x="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116"/>
            <p:cNvSpPr/>
            <p:nvPr/>
          </p:nvSpPr>
          <p:spPr>
            <a:xfrm>
              <a:off x="2452109" y="563700"/>
              <a:ext cx="13494" cy="16487"/>
            </a:xfrm>
            <a:custGeom>
              <a:avLst/>
              <a:gdLst/>
              <a:ahLst/>
              <a:cxnLst/>
              <a:rect l="l" t="t" r="r" b="b"/>
              <a:pathLst>
                <a:path w="75" h="89" extrusionOk="0">
                  <a:moveTo>
                    <a:pt x="24" y="0"/>
                  </a:moveTo>
                  <a:cubicBezTo>
                    <a:pt x="12" y="0"/>
                    <a:pt x="1" y="12"/>
                    <a:pt x="1" y="25"/>
                  </a:cubicBezTo>
                  <a:cubicBezTo>
                    <a:pt x="1" y="47"/>
                    <a:pt x="22" y="81"/>
                    <a:pt x="40" y="81"/>
                  </a:cubicBezTo>
                  <a:cubicBezTo>
                    <a:pt x="45" y="86"/>
                    <a:pt x="50" y="89"/>
                    <a:pt x="55" y="89"/>
                  </a:cubicBezTo>
                  <a:cubicBezTo>
                    <a:pt x="66" y="89"/>
                    <a:pt x="75" y="76"/>
                    <a:pt x="75" y="64"/>
                  </a:cubicBezTo>
                  <a:cubicBezTo>
                    <a:pt x="57" y="25"/>
                    <a:pt x="57" y="7"/>
                    <a:pt x="40" y="7"/>
                  </a:cubicBezTo>
                  <a:cubicBezTo>
                    <a:pt x="35" y="2"/>
                    <a:pt x="29" y="0"/>
                    <a:pt x="2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116"/>
            <p:cNvSpPr/>
            <p:nvPr/>
          </p:nvSpPr>
          <p:spPr>
            <a:xfrm>
              <a:off x="2507702" y="587041"/>
              <a:ext cx="13494" cy="18339"/>
            </a:xfrm>
            <a:custGeom>
              <a:avLst/>
              <a:gdLst/>
              <a:ahLst/>
              <a:cxnLst/>
              <a:rect l="l" t="t" r="r" b="b"/>
              <a:pathLst>
                <a:path w="75" h="99" extrusionOk="0">
                  <a:moveTo>
                    <a:pt x="16" y="1"/>
                  </a:moveTo>
                  <a:cubicBezTo>
                    <a:pt x="1" y="1"/>
                    <a:pt x="1" y="18"/>
                    <a:pt x="1" y="47"/>
                  </a:cubicBezTo>
                  <a:cubicBezTo>
                    <a:pt x="1" y="64"/>
                    <a:pt x="18" y="82"/>
                    <a:pt x="40" y="99"/>
                  </a:cubicBezTo>
                  <a:cubicBezTo>
                    <a:pt x="57" y="99"/>
                    <a:pt x="75" y="82"/>
                    <a:pt x="57" y="64"/>
                  </a:cubicBezTo>
                  <a:cubicBezTo>
                    <a:pt x="57" y="47"/>
                    <a:pt x="57" y="8"/>
                    <a:pt x="40" y="8"/>
                  </a:cubicBezTo>
                  <a:cubicBezTo>
                    <a:pt x="29" y="3"/>
                    <a:pt x="22" y="1"/>
                    <a:pt x="1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116"/>
            <p:cNvSpPr/>
            <p:nvPr/>
          </p:nvSpPr>
          <p:spPr>
            <a:xfrm>
              <a:off x="2566353" y="605195"/>
              <a:ext cx="16732" cy="18524"/>
            </a:xfrm>
            <a:custGeom>
              <a:avLst/>
              <a:gdLst/>
              <a:ahLst/>
              <a:cxnLst/>
              <a:rect l="l" t="t" r="r" b="b"/>
              <a:pathLst>
                <a:path w="93" h="100" extrusionOk="0">
                  <a:moveTo>
                    <a:pt x="40" y="1"/>
                  </a:moveTo>
                  <a:cubicBezTo>
                    <a:pt x="18" y="1"/>
                    <a:pt x="1" y="18"/>
                    <a:pt x="1" y="40"/>
                  </a:cubicBezTo>
                  <a:cubicBezTo>
                    <a:pt x="1" y="75"/>
                    <a:pt x="18" y="92"/>
                    <a:pt x="40" y="92"/>
                  </a:cubicBezTo>
                  <a:cubicBezTo>
                    <a:pt x="49" y="97"/>
                    <a:pt x="57" y="99"/>
                    <a:pt x="64" y="99"/>
                  </a:cubicBezTo>
                  <a:cubicBezTo>
                    <a:pt x="83" y="99"/>
                    <a:pt x="92" y="83"/>
                    <a:pt x="92" y="58"/>
                  </a:cubicBezTo>
                  <a:cubicBezTo>
                    <a:pt x="92" y="40"/>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116"/>
            <p:cNvSpPr/>
            <p:nvPr/>
          </p:nvSpPr>
          <p:spPr>
            <a:xfrm>
              <a:off x="2638498" y="615754"/>
              <a:ext cx="16552" cy="17043"/>
            </a:xfrm>
            <a:custGeom>
              <a:avLst/>
              <a:gdLst/>
              <a:ahLst/>
              <a:cxnLst/>
              <a:rect l="l" t="t" r="r" b="b"/>
              <a:pathLst>
                <a:path w="92" h="92" extrusionOk="0">
                  <a:moveTo>
                    <a:pt x="52" y="1"/>
                  </a:moveTo>
                  <a:cubicBezTo>
                    <a:pt x="18" y="1"/>
                    <a:pt x="0" y="18"/>
                    <a:pt x="0" y="35"/>
                  </a:cubicBezTo>
                  <a:cubicBezTo>
                    <a:pt x="0" y="70"/>
                    <a:pt x="18" y="92"/>
                    <a:pt x="52" y="92"/>
                  </a:cubicBezTo>
                  <a:cubicBezTo>
                    <a:pt x="74" y="92"/>
                    <a:pt x="92" y="70"/>
                    <a:pt x="92" y="53"/>
                  </a:cubicBezTo>
                  <a:cubicBezTo>
                    <a:pt x="92" y="18"/>
                    <a:pt x="74"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116"/>
            <p:cNvSpPr/>
            <p:nvPr/>
          </p:nvSpPr>
          <p:spPr>
            <a:xfrm>
              <a:off x="1891681" y="1522515"/>
              <a:ext cx="6297" cy="20377"/>
            </a:xfrm>
            <a:custGeom>
              <a:avLst/>
              <a:gdLst/>
              <a:ahLst/>
              <a:cxnLst/>
              <a:rect l="l" t="t" r="r" b="b"/>
              <a:pathLst>
                <a:path w="35" h="110" extrusionOk="0">
                  <a:moveTo>
                    <a:pt x="18" y="1"/>
                  </a:moveTo>
                  <a:cubicBezTo>
                    <a:pt x="0" y="1"/>
                    <a:pt x="0" y="18"/>
                    <a:pt x="0" y="53"/>
                  </a:cubicBezTo>
                  <a:lnTo>
                    <a:pt x="0" y="110"/>
                  </a:lnTo>
                  <a:cubicBezTo>
                    <a:pt x="18" y="110"/>
                    <a:pt x="35" y="92"/>
                    <a:pt x="35" y="70"/>
                  </a:cubicBezTo>
                  <a:cubicBezTo>
                    <a:pt x="35" y="36"/>
                    <a:pt x="18"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116"/>
            <p:cNvSpPr/>
            <p:nvPr/>
          </p:nvSpPr>
          <p:spPr>
            <a:xfrm>
              <a:off x="1920647" y="1539557"/>
              <a:ext cx="7197" cy="20192"/>
            </a:xfrm>
            <a:custGeom>
              <a:avLst/>
              <a:gdLst/>
              <a:ahLst/>
              <a:cxnLst/>
              <a:rect l="l" t="t" r="r" b="b"/>
              <a:pathLst>
                <a:path w="40" h="109" extrusionOk="0">
                  <a:moveTo>
                    <a:pt x="18" y="0"/>
                  </a:moveTo>
                  <a:cubicBezTo>
                    <a:pt x="0" y="0"/>
                    <a:pt x="0" y="18"/>
                    <a:pt x="0" y="35"/>
                  </a:cubicBezTo>
                  <a:cubicBezTo>
                    <a:pt x="0" y="70"/>
                    <a:pt x="0" y="109"/>
                    <a:pt x="18" y="109"/>
                  </a:cubicBezTo>
                  <a:cubicBezTo>
                    <a:pt x="18" y="109"/>
                    <a:pt x="39" y="87"/>
                    <a:pt x="39" y="52"/>
                  </a:cubicBezTo>
                  <a:cubicBezTo>
                    <a:pt x="39" y="35"/>
                    <a:pt x="18"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116"/>
            <p:cNvSpPr/>
            <p:nvPr/>
          </p:nvSpPr>
          <p:spPr>
            <a:xfrm>
              <a:off x="1956629" y="1554376"/>
              <a:ext cx="6477" cy="18339"/>
            </a:xfrm>
            <a:custGeom>
              <a:avLst/>
              <a:gdLst/>
              <a:ahLst/>
              <a:cxnLst/>
              <a:rect l="l" t="t" r="r" b="b"/>
              <a:pathLst>
                <a:path w="36" h="99" extrusionOk="0">
                  <a:moveTo>
                    <a:pt x="7" y="0"/>
                  </a:moveTo>
                  <a:cubicBezTo>
                    <a:pt x="0" y="0"/>
                    <a:pt x="0" y="17"/>
                    <a:pt x="0" y="46"/>
                  </a:cubicBezTo>
                  <a:cubicBezTo>
                    <a:pt x="0" y="64"/>
                    <a:pt x="0" y="99"/>
                    <a:pt x="18" y="99"/>
                  </a:cubicBezTo>
                  <a:cubicBezTo>
                    <a:pt x="35" y="99"/>
                    <a:pt x="35" y="81"/>
                    <a:pt x="35" y="64"/>
                  </a:cubicBezTo>
                  <a:cubicBezTo>
                    <a:pt x="35" y="29"/>
                    <a:pt x="35" y="7"/>
                    <a:pt x="18" y="7"/>
                  </a:cubicBezTo>
                  <a:cubicBezTo>
                    <a:pt x="13" y="3"/>
                    <a:pt x="10"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116"/>
            <p:cNvSpPr/>
            <p:nvPr/>
          </p:nvSpPr>
          <p:spPr>
            <a:xfrm>
              <a:off x="2005925" y="1566047"/>
              <a:ext cx="12594" cy="17228"/>
            </a:xfrm>
            <a:custGeom>
              <a:avLst/>
              <a:gdLst/>
              <a:ahLst/>
              <a:cxnLst/>
              <a:rect l="l" t="t" r="r" b="b"/>
              <a:pathLst>
                <a:path w="70" h="93" extrusionOk="0">
                  <a:moveTo>
                    <a:pt x="35" y="1"/>
                  </a:moveTo>
                  <a:cubicBezTo>
                    <a:pt x="0" y="1"/>
                    <a:pt x="0" y="18"/>
                    <a:pt x="0" y="36"/>
                  </a:cubicBezTo>
                  <a:cubicBezTo>
                    <a:pt x="0" y="75"/>
                    <a:pt x="0" y="92"/>
                    <a:pt x="35" y="92"/>
                  </a:cubicBezTo>
                  <a:cubicBezTo>
                    <a:pt x="53" y="92"/>
                    <a:pt x="70" y="75"/>
                    <a:pt x="70" y="53"/>
                  </a:cubicBezTo>
                  <a:cubicBezTo>
                    <a:pt x="70"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116"/>
            <p:cNvSpPr/>
            <p:nvPr/>
          </p:nvSpPr>
          <p:spPr>
            <a:xfrm>
              <a:off x="2073932" y="1569381"/>
              <a:ext cx="16732" cy="17043"/>
            </a:xfrm>
            <a:custGeom>
              <a:avLst/>
              <a:gdLst/>
              <a:ahLst/>
              <a:cxnLst/>
              <a:rect l="l" t="t" r="r" b="b"/>
              <a:pathLst>
                <a:path w="93" h="92" extrusionOk="0">
                  <a:moveTo>
                    <a:pt x="58" y="0"/>
                  </a:moveTo>
                  <a:cubicBezTo>
                    <a:pt x="18" y="0"/>
                    <a:pt x="1" y="18"/>
                    <a:pt x="1" y="35"/>
                  </a:cubicBezTo>
                  <a:cubicBezTo>
                    <a:pt x="1" y="74"/>
                    <a:pt x="18" y="91"/>
                    <a:pt x="58" y="91"/>
                  </a:cubicBezTo>
                  <a:cubicBezTo>
                    <a:pt x="75" y="91"/>
                    <a:pt x="92" y="57"/>
                    <a:pt x="92" y="35"/>
                  </a:cubicBezTo>
                  <a:cubicBezTo>
                    <a:pt x="92" y="18"/>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116"/>
            <p:cNvSpPr/>
            <p:nvPr/>
          </p:nvSpPr>
          <p:spPr>
            <a:xfrm>
              <a:off x="2146077" y="1552339"/>
              <a:ext cx="12594" cy="18339"/>
            </a:xfrm>
            <a:custGeom>
              <a:avLst/>
              <a:gdLst/>
              <a:ahLst/>
              <a:cxnLst/>
              <a:rect l="l" t="t" r="r" b="b"/>
              <a:pathLst>
                <a:path w="70" h="99" extrusionOk="0">
                  <a:moveTo>
                    <a:pt x="35" y="1"/>
                  </a:moveTo>
                  <a:cubicBezTo>
                    <a:pt x="18" y="1"/>
                    <a:pt x="0" y="40"/>
                    <a:pt x="0" y="57"/>
                  </a:cubicBezTo>
                  <a:cubicBezTo>
                    <a:pt x="0" y="83"/>
                    <a:pt x="10" y="99"/>
                    <a:pt x="21" y="99"/>
                  </a:cubicBezTo>
                  <a:cubicBezTo>
                    <a:pt x="26" y="99"/>
                    <a:pt x="30" y="97"/>
                    <a:pt x="35" y="92"/>
                  </a:cubicBezTo>
                  <a:cubicBezTo>
                    <a:pt x="52" y="92"/>
                    <a:pt x="70" y="57"/>
                    <a:pt x="70" y="40"/>
                  </a:cubicBezTo>
                  <a:cubicBezTo>
                    <a:pt x="52" y="1"/>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116"/>
            <p:cNvSpPr/>
            <p:nvPr/>
          </p:nvSpPr>
          <p:spPr>
            <a:xfrm>
              <a:off x="1881426" y="1609578"/>
              <a:ext cx="10435" cy="23526"/>
            </a:xfrm>
            <a:custGeom>
              <a:avLst/>
              <a:gdLst/>
              <a:ahLst/>
              <a:cxnLst/>
              <a:rect l="l" t="t" r="r" b="b"/>
              <a:pathLst>
                <a:path w="58" h="127" extrusionOk="0">
                  <a:moveTo>
                    <a:pt x="40" y="1"/>
                  </a:moveTo>
                  <a:cubicBezTo>
                    <a:pt x="18" y="1"/>
                    <a:pt x="18" y="35"/>
                    <a:pt x="18" y="75"/>
                  </a:cubicBezTo>
                  <a:cubicBezTo>
                    <a:pt x="1" y="92"/>
                    <a:pt x="18" y="127"/>
                    <a:pt x="18" y="127"/>
                  </a:cubicBezTo>
                  <a:cubicBezTo>
                    <a:pt x="40" y="127"/>
                    <a:pt x="40" y="109"/>
                    <a:pt x="57" y="75"/>
                  </a:cubicBezTo>
                  <a:cubicBezTo>
                    <a:pt x="57" y="35"/>
                    <a:pt x="40" y="18"/>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116"/>
            <p:cNvSpPr/>
            <p:nvPr/>
          </p:nvSpPr>
          <p:spPr>
            <a:xfrm>
              <a:off x="1914350" y="1622360"/>
              <a:ext cx="9535" cy="21303"/>
            </a:xfrm>
            <a:custGeom>
              <a:avLst/>
              <a:gdLst/>
              <a:ahLst/>
              <a:cxnLst/>
              <a:rect l="l" t="t" r="r" b="b"/>
              <a:pathLst>
                <a:path w="53" h="115" extrusionOk="0">
                  <a:moveTo>
                    <a:pt x="27" y="1"/>
                  </a:moveTo>
                  <a:cubicBezTo>
                    <a:pt x="17" y="1"/>
                    <a:pt x="14" y="26"/>
                    <a:pt x="0" y="40"/>
                  </a:cubicBezTo>
                  <a:cubicBezTo>
                    <a:pt x="0" y="75"/>
                    <a:pt x="18" y="114"/>
                    <a:pt x="18" y="114"/>
                  </a:cubicBezTo>
                  <a:cubicBezTo>
                    <a:pt x="35" y="114"/>
                    <a:pt x="53" y="97"/>
                    <a:pt x="53" y="58"/>
                  </a:cubicBezTo>
                  <a:cubicBezTo>
                    <a:pt x="53" y="23"/>
                    <a:pt x="35" y="6"/>
                    <a:pt x="35" y="6"/>
                  </a:cubicBezTo>
                  <a:cubicBezTo>
                    <a:pt x="32" y="2"/>
                    <a:pt x="29" y="1"/>
                    <a:pt x="2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116"/>
            <p:cNvSpPr/>
            <p:nvPr/>
          </p:nvSpPr>
          <p:spPr>
            <a:xfrm>
              <a:off x="1953391" y="1632178"/>
              <a:ext cx="9715" cy="17969"/>
            </a:xfrm>
            <a:custGeom>
              <a:avLst/>
              <a:gdLst/>
              <a:ahLst/>
              <a:cxnLst/>
              <a:rect l="l" t="t" r="r" b="b"/>
              <a:pathLst>
                <a:path w="54" h="97" extrusionOk="0">
                  <a:moveTo>
                    <a:pt x="17" y="0"/>
                  </a:moveTo>
                  <a:cubicBezTo>
                    <a:pt x="12" y="0"/>
                    <a:pt x="1" y="26"/>
                    <a:pt x="1" y="44"/>
                  </a:cubicBezTo>
                  <a:cubicBezTo>
                    <a:pt x="1" y="79"/>
                    <a:pt x="1" y="96"/>
                    <a:pt x="18" y="96"/>
                  </a:cubicBezTo>
                  <a:cubicBezTo>
                    <a:pt x="36" y="96"/>
                    <a:pt x="53" y="79"/>
                    <a:pt x="53" y="61"/>
                  </a:cubicBezTo>
                  <a:cubicBezTo>
                    <a:pt x="53" y="22"/>
                    <a:pt x="36" y="5"/>
                    <a:pt x="18" y="5"/>
                  </a:cubicBezTo>
                  <a:cubicBezTo>
                    <a:pt x="18" y="2"/>
                    <a:pt x="18" y="0"/>
                    <a:pt x="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116"/>
            <p:cNvSpPr/>
            <p:nvPr/>
          </p:nvSpPr>
          <p:spPr>
            <a:xfrm>
              <a:off x="2001967" y="1640329"/>
              <a:ext cx="13494" cy="16302"/>
            </a:xfrm>
            <a:custGeom>
              <a:avLst/>
              <a:gdLst/>
              <a:ahLst/>
              <a:cxnLst/>
              <a:rect l="l" t="t" r="r" b="b"/>
              <a:pathLst>
                <a:path w="75" h="88" extrusionOk="0">
                  <a:moveTo>
                    <a:pt x="40" y="0"/>
                  </a:moveTo>
                  <a:cubicBezTo>
                    <a:pt x="22" y="0"/>
                    <a:pt x="22" y="17"/>
                    <a:pt x="1" y="35"/>
                  </a:cubicBezTo>
                  <a:cubicBezTo>
                    <a:pt x="1" y="70"/>
                    <a:pt x="22" y="87"/>
                    <a:pt x="40" y="87"/>
                  </a:cubicBezTo>
                  <a:cubicBezTo>
                    <a:pt x="75" y="87"/>
                    <a:pt x="75" y="70"/>
                    <a:pt x="75" y="52"/>
                  </a:cubicBezTo>
                  <a:cubicBezTo>
                    <a:pt x="75" y="17"/>
                    <a:pt x="75"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116"/>
            <p:cNvSpPr/>
            <p:nvPr/>
          </p:nvSpPr>
          <p:spPr>
            <a:xfrm>
              <a:off x="2073932" y="1640329"/>
              <a:ext cx="16732" cy="20192"/>
            </a:xfrm>
            <a:custGeom>
              <a:avLst/>
              <a:gdLst/>
              <a:ahLst/>
              <a:cxnLst/>
              <a:rect l="l" t="t" r="r" b="b"/>
              <a:pathLst>
                <a:path w="93" h="109" extrusionOk="0">
                  <a:moveTo>
                    <a:pt x="58" y="0"/>
                  </a:moveTo>
                  <a:cubicBezTo>
                    <a:pt x="18" y="0"/>
                    <a:pt x="1" y="35"/>
                    <a:pt x="1" y="52"/>
                  </a:cubicBezTo>
                  <a:cubicBezTo>
                    <a:pt x="1" y="87"/>
                    <a:pt x="18" y="109"/>
                    <a:pt x="58" y="109"/>
                  </a:cubicBezTo>
                  <a:cubicBezTo>
                    <a:pt x="75" y="109"/>
                    <a:pt x="92" y="70"/>
                    <a:pt x="92" y="52"/>
                  </a:cubicBezTo>
                  <a:cubicBezTo>
                    <a:pt x="92" y="17"/>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116"/>
            <p:cNvSpPr/>
            <p:nvPr/>
          </p:nvSpPr>
          <p:spPr>
            <a:xfrm>
              <a:off x="2146077" y="1626621"/>
              <a:ext cx="12594" cy="20192"/>
            </a:xfrm>
            <a:custGeom>
              <a:avLst/>
              <a:gdLst/>
              <a:ahLst/>
              <a:cxnLst/>
              <a:rect l="l" t="t" r="r" b="b"/>
              <a:pathLst>
                <a:path w="70" h="109" extrusionOk="0">
                  <a:moveTo>
                    <a:pt x="35" y="0"/>
                  </a:moveTo>
                  <a:cubicBezTo>
                    <a:pt x="18" y="17"/>
                    <a:pt x="0" y="35"/>
                    <a:pt x="0" y="74"/>
                  </a:cubicBezTo>
                  <a:cubicBezTo>
                    <a:pt x="0" y="91"/>
                    <a:pt x="18" y="109"/>
                    <a:pt x="35" y="109"/>
                  </a:cubicBezTo>
                  <a:cubicBezTo>
                    <a:pt x="70" y="109"/>
                    <a:pt x="70" y="74"/>
                    <a:pt x="70" y="35"/>
                  </a:cubicBezTo>
                  <a:cubicBezTo>
                    <a:pt x="70" y="17"/>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116"/>
            <p:cNvSpPr/>
            <p:nvPr/>
          </p:nvSpPr>
          <p:spPr>
            <a:xfrm>
              <a:off x="1872070" y="1707201"/>
              <a:ext cx="9535" cy="23526"/>
            </a:xfrm>
            <a:custGeom>
              <a:avLst/>
              <a:gdLst/>
              <a:ahLst/>
              <a:cxnLst/>
              <a:rect l="l" t="t" r="r" b="b"/>
              <a:pathLst>
                <a:path w="53" h="127" extrusionOk="0">
                  <a:moveTo>
                    <a:pt x="35" y="0"/>
                  </a:moveTo>
                  <a:cubicBezTo>
                    <a:pt x="18" y="0"/>
                    <a:pt x="18" y="35"/>
                    <a:pt x="0" y="74"/>
                  </a:cubicBezTo>
                  <a:cubicBezTo>
                    <a:pt x="0" y="109"/>
                    <a:pt x="0" y="126"/>
                    <a:pt x="18" y="126"/>
                  </a:cubicBezTo>
                  <a:cubicBezTo>
                    <a:pt x="35" y="126"/>
                    <a:pt x="35" y="109"/>
                    <a:pt x="53" y="74"/>
                  </a:cubicBezTo>
                  <a:cubicBezTo>
                    <a:pt x="53" y="35"/>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116"/>
            <p:cNvSpPr/>
            <p:nvPr/>
          </p:nvSpPr>
          <p:spPr>
            <a:xfrm>
              <a:off x="1908053" y="1710350"/>
              <a:ext cx="9535" cy="20377"/>
            </a:xfrm>
            <a:custGeom>
              <a:avLst/>
              <a:gdLst/>
              <a:ahLst/>
              <a:cxnLst/>
              <a:rect l="l" t="t" r="r" b="b"/>
              <a:pathLst>
                <a:path w="53" h="110" extrusionOk="0">
                  <a:moveTo>
                    <a:pt x="35" y="1"/>
                  </a:moveTo>
                  <a:cubicBezTo>
                    <a:pt x="18" y="1"/>
                    <a:pt x="0" y="18"/>
                    <a:pt x="0" y="57"/>
                  </a:cubicBezTo>
                  <a:cubicBezTo>
                    <a:pt x="0" y="92"/>
                    <a:pt x="18" y="109"/>
                    <a:pt x="18" y="109"/>
                  </a:cubicBezTo>
                  <a:cubicBezTo>
                    <a:pt x="35" y="109"/>
                    <a:pt x="53" y="92"/>
                    <a:pt x="53" y="57"/>
                  </a:cubicBezTo>
                  <a:cubicBezTo>
                    <a:pt x="53" y="18"/>
                    <a:pt x="35"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116"/>
            <p:cNvSpPr/>
            <p:nvPr/>
          </p:nvSpPr>
          <p:spPr>
            <a:xfrm>
              <a:off x="1950332" y="1713499"/>
              <a:ext cx="9535" cy="17228"/>
            </a:xfrm>
            <a:custGeom>
              <a:avLst/>
              <a:gdLst/>
              <a:ahLst/>
              <a:cxnLst/>
              <a:rect l="l" t="t" r="r" b="b"/>
              <a:pathLst>
                <a:path w="53" h="93" extrusionOk="0">
                  <a:moveTo>
                    <a:pt x="18" y="1"/>
                  </a:moveTo>
                  <a:cubicBezTo>
                    <a:pt x="18" y="1"/>
                    <a:pt x="0" y="18"/>
                    <a:pt x="0" y="40"/>
                  </a:cubicBezTo>
                  <a:cubicBezTo>
                    <a:pt x="0" y="75"/>
                    <a:pt x="0" y="92"/>
                    <a:pt x="18" y="92"/>
                  </a:cubicBezTo>
                  <a:cubicBezTo>
                    <a:pt x="35" y="92"/>
                    <a:pt x="53" y="75"/>
                    <a:pt x="53" y="58"/>
                  </a:cubicBezTo>
                  <a:cubicBezTo>
                    <a:pt x="53"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116"/>
            <p:cNvSpPr/>
            <p:nvPr/>
          </p:nvSpPr>
          <p:spPr>
            <a:xfrm>
              <a:off x="2001967" y="1713499"/>
              <a:ext cx="13494" cy="20377"/>
            </a:xfrm>
            <a:custGeom>
              <a:avLst/>
              <a:gdLst/>
              <a:ahLst/>
              <a:cxnLst/>
              <a:rect l="l" t="t" r="r" b="b"/>
              <a:pathLst>
                <a:path w="75" h="110" extrusionOk="0">
                  <a:moveTo>
                    <a:pt x="40" y="1"/>
                  </a:moveTo>
                  <a:cubicBezTo>
                    <a:pt x="22" y="1"/>
                    <a:pt x="1" y="18"/>
                    <a:pt x="1" y="58"/>
                  </a:cubicBezTo>
                  <a:cubicBezTo>
                    <a:pt x="1" y="75"/>
                    <a:pt x="22" y="110"/>
                    <a:pt x="40" y="110"/>
                  </a:cubicBezTo>
                  <a:cubicBezTo>
                    <a:pt x="57" y="110"/>
                    <a:pt x="75" y="75"/>
                    <a:pt x="75" y="58"/>
                  </a:cubicBezTo>
                  <a:cubicBezTo>
                    <a:pt x="75"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116"/>
            <p:cNvSpPr/>
            <p:nvPr/>
          </p:nvSpPr>
          <p:spPr>
            <a:xfrm>
              <a:off x="2073932" y="1713499"/>
              <a:ext cx="16732" cy="20377"/>
            </a:xfrm>
            <a:custGeom>
              <a:avLst/>
              <a:gdLst/>
              <a:ahLst/>
              <a:cxnLst/>
              <a:rect l="l" t="t" r="r" b="b"/>
              <a:pathLst>
                <a:path w="93" h="110" extrusionOk="0">
                  <a:moveTo>
                    <a:pt x="58" y="1"/>
                  </a:moveTo>
                  <a:cubicBezTo>
                    <a:pt x="18" y="1"/>
                    <a:pt x="1" y="18"/>
                    <a:pt x="1" y="58"/>
                  </a:cubicBezTo>
                  <a:cubicBezTo>
                    <a:pt x="1" y="75"/>
                    <a:pt x="36" y="110"/>
                    <a:pt x="58" y="110"/>
                  </a:cubicBezTo>
                  <a:cubicBezTo>
                    <a:pt x="75" y="92"/>
                    <a:pt x="92" y="75"/>
                    <a:pt x="92" y="58"/>
                  </a:cubicBezTo>
                  <a:cubicBezTo>
                    <a:pt x="92" y="18"/>
                    <a:pt x="75"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116"/>
            <p:cNvSpPr/>
            <p:nvPr/>
          </p:nvSpPr>
          <p:spPr>
            <a:xfrm>
              <a:off x="2149136" y="1703867"/>
              <a:ext cx="16732" cy="20377"/>
            </a:xfrm>
            <a:custGeom>
              <a:avLst/>
              <a:gdLst/>
              <a:ahLst/>
              <a:cxnLst/>
              <a:rect l="l" t="t" r="r" b="b"/>
              <a:pathLst>
                <a:path w="93" h="110" extrusionOk="0">
                  <a:moveTo>
                    <a:pt x="53" y="1"/>
                  </a:moveTo>
                  <a:cubicBezTo>
                    <a:pt x="18" y="18"/>
                    <a:pt x="1" y="36"/>
                    <a:pt x="1" y="70"/>
                  </a:cubicBezTo>
                  <a:cubicBezTo>
                    <a:pt x="18" y="92"/>
                    <a:pt x="35" y="110"/>
                    <a:pt x="53" y="110"/>
                  </a:cubicBezTo>
                  <a:cubicBezTo>
                    <a:pt x="75" y="110"/>
                    <a:pt x="92" y="70"/>
                    <a:pt x="92" y="53"/>
                  </a:cubicBezTo>
                  <a:cubicBezTo>
                    <a:pt x="92"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116"/>
            <p:cNvSpPr/>
            <p:nvPr/>
          </p:nvSpPr>
          <p:spPr>
            <a:xfrm>
              <a:off x="1861815" y="1804639"/>
              <a:ext cx="10435" cy="24452"/>
            </a:xfrm>
            <a:custGeom>
              <a:avLst/>
              <a:gdLst/>
              <a:ahLst/>
              <a:cxnLst/>
              <a:rect l="l" t="t" r="r" b="b"/>
              <a:pathLst>
                <a:path w="58" h="132" extrusionOk="0">
                  <a:moveTo>
                    <a:pt x="40" y="1"/>
                  </a:moveTo>
                  <a:cubicBezTo>
                    <a:pt x="18" y="18"/>
                    <a:pt x="1" y="35"/>
                    <a:pt x="1" y="70"/>
                  </a:cubicBezTo>
                  <a:cubicBezTo>
                    <a:pt x="1" y="102"/>
                    <a:pt x="1" y="131"/>
                    <a:pt x="10" y="131"/>
                  </a:cubicBezTo>
                  <a:cubicBezTo>
                    <a:pt x="12" y="131"/>
                    <a:pt x="15" y="130"/>
                    <a:pt x="18" y="127"/>
                  </a:cubicBezTo>
                  <a:cubicBezTo>
                    <a:pt x="40" y="127"/>
                    <a:pt x="40" y="109"/>
                    <a:pt x="57" y="70"/>
                  </a:cubicBezTo>
                  <a:cubicBezTo>
                    <a:pt x="57" y="35"/>
                    <a:pt x="40"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116"/>
            <p:cNvSpPr/>
            <p:nvPr/>
          </p:nvSpPr>
          <p:spPr>
            <a:xfrm>
              <a:off x="1901036" y="1800378"/>
              <a:ext cx="10255" cy="21488"/>
            </a:xfrm>
            <a:custGeom>
              <a:avLst/>
              <a:gdLst/>
              <a:ahLst/>
              <a:cxnLst/>
              <a:rect l="l" t="t" r="r" b="b"/>
              <a:pathLst>
                <a:path w="57" h="116" extrusionOk="0">
                  <a:moveTo>
                    <a:pt x="41" y="0"/>
                  </a:moveTo>
                  <a:cubicBezTo>
                    <a:pt x="40" y="0"/>
                    <a:pt x="39" y="2"/>
                    <a:pt x="39" y="6"/>
                  </a:cubicBezTo>
                  <a:cubicBezTo>
                    <a:pt x="18" y="6"/>
                    <a:pt x="0" y="24"/>
                    <a:pt x="0" y="58"/>
                  </a:cubicBezTo>
                  <a:cubicBezTo>
                    <a:pt x="0" y="93"/>
                    <a:pt x="0" y="115"/>
                    <a:pt x="18" y="115"/>
                  </a:cubicBezTo>
                  <a:cubicBezTo>
                    <a:pt x="39" y="115"/>
                    <a:pt x="57" y="76"/>
                    <a:pt x="57" y="58"/>
                  </a:cubicBezTo>
                  <a:cubicBezTo>
                    <a:pt x="57" y="31"/>
                    <a:pt x="46" y="0"/>
                    <a:pt x="4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116"/>
            <p:cNvSpPr/>
            <p:nvPr/>
          </p:nvSpPr>
          <p:spPr>
            <a:xfrm>
              <a:off x="1947274" y="1794265"/>
              <a:ext cx="9535" cy="20192"/>
            </a:xfrm>
            <a:custGeom>
              <a:avLst/>
              <a:gdLst/>
              <a:ahLst/>
              <a:cxnLst/>
              <a:rect l="l" t="t" r="r" b="b"/>
              <a:pathLst>
                <a:path w="53" h="109" extrusionOk="0">
                  <a:moveTo>
                    <a:pt x="17" y="0"/>
                  </a:moveTo>
                  <a:cubicBezTo>
                    <a:pt x="0" y="0"/>
                    <a:pt x="0" y="18"/>
                    <a:pt x="0" y="57"/>
                  </a:cubicBezTo>
                  <a:cubicBezTo>
                    <a:pt x="0" y="91"/>
                    <a:pt x="0" y="109"/>
                    <a:pt x="17" y="109"/>
                  </a:cubicBezTo>
                  <a:cubicBezTo>
                    <a:pt x="35" y="109"/>
                    <a:pt x="52" y="74"/>
                    <a:pt x="52" y="57"/>
                  </a:cubicBezTo>
                  <a:cubicBezTo>
                    <a:pt x="52" y="18"/>
                    <a:pt x="35" y="0"/>
                    <a:pt x="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116"/>
            <p:cNvSpPr/>
            <p:nvPr/>
          </p:nvSpPr>
          <p:spPr>
            <a:xfrm>
              <a:off x="2001967" y="1790931"/>
              <a:ext cx="13494" cy="17228"/>
            </a:xfrm>
            <a:custGeom>
              <a:avLst/>
              <a:gdLst/>
              <a:ahLst/>
              <a:cxnLst/>
              <a:rect l="l" t="t" r="r" b="b"/>
              <a:pathLst>
                <a:path w="75" h="93" extrusionOk="0">
                  <a:moveTo>
                    <a:pt x="40" y="1"/>
                  </a:moveTo>
                  <a:cubicBezTo>
                    <a:pt x="22" y="1"/>
                    <a:pt x="1" y="18"/>
                    <a:pt x="1" y="36"/>
                  </a:cubicBezTo>
                  <a:cubicBezTo>
                    <a:pt x="1" y="75"/>
                    <a:pt x="22" y="92"/>
                    <a:pt x="40" y="92"/>
                  </a:cubicBezTo>
                  <a:cubicBezTo>
                    <a:pt x="57" y="92"/>
                    <a:pt x="75" y="75"/>
                    <a:pt x="75" y="36"/>
                  </a:cubicBezTo>
                  <a:cubicBezTo>
                    <a:pt x="75"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116"/>
            <p:cNvSpPr/>
            <p:nvPr/>
          </p:nvSpPr>
          <p:spPr>
            <a:xfrm>
              <a:off x="2073932" y="1787782"/>
              <a:ext cx="19791" cy="17043"/>
            </a:xfrm>
            <a:custGeom>
              <a:avLst/>
              <a:gdLst/>
              <a:ahLst/>
              <a:cxnLst/>
              <a:rect l="l" t="t" r="r" b="b"/>
              <a:pathLst>
                <a:path w="110" h="92" extrusionOk="0">
                  <a:moveTo>
                    <a:pt x="58" y="0"/>
                  </a:moveTo>
                  <a:cubicBezTo>
                    <a:pt x="36" y="0"/>
                    <a:pt x="1" y="18"/>
                    <a:pt x="1" y="53"/>
                  </a:cubicBezTo>
                  <a:cubicBezTo>
                    <a:pt x="1" y="74"/>
                    <a:pt x="36" y="92"/>
                    <a:pt x="58" y="92"/>
                  </a:cubicBezTo>
                  <a:cubicBezTo>
                    <a:pt x="92" y="92"/>
                    <a:pt x="110" y="74"/>
                    <a:pt x="110" y="53"/>
                  </a:cubicBezTo>
                  <a:cubicBezTo>
                    <a:pt x="110" y="18"/>
                    <a:pt x="92"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116"/>
            <p:cNvSpPr/>
            <p:nvPr/>
          </p:nvSpPr>
          <p:spPr>
            <a:xfrm>
              <a:off x="2155433" y="1784447"/>
              <a:ext cx="16552" cy="17969"/>
            </a:xfrm>
            <a:custGeom>
              <a:avLst/>
              <a:gdLst/>
              <a:ahLst/>
              <a:cxnLst/>
              <a:rect l="l" t="t" r="r" b="b"/>
              <a:pathLst>
                <a:path w="92" h="97" extrusionOk="0">
                  <a:moveTo>
                    <a:pt x="40" y="1"/>
                  </a:moveTo>
                  <a:cubicBezTo>
                    <a:pt x="18" y="1"/>
                    <a:pt x="0" y="18"/>
                    <a:pt x="0" y="53"/>
                  </a:cubicBezTo>
                  <a:cubicBezTo>
                    <a:pt x="0" y="67"/>
                    <a:pt x="12" y="97"/>
                    <a:pt x="29" y="97"/>
                  </a:cubicBezTo>
                  <a:cubicBezTo>
                    <a:pt x="32" y="97"/>
                    <a:pt x="36" y="95"/>
                    <a:pt x="40" y="92"/>
                  </a:cubicBezTo>
                  <a:cubicBezTo>
                    <a:pt x="74" y="92"/>
                    <a:pt x="92" y="71"/>
                    <a:pt x="92" y="36"/>
                  </a:cubicBezTo>
                  <a:cubicBezTo>
                    <a:pt x="92"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116"/>
            <p:cNvSpPr/>
            <p:nvPr/>
          </p:nvSpPr>
          <p:spPr>
            <a:xfrm>
              <a:off x="1852460" y="1900965"/>
              <a:ext cx="9535" cy="21488"/>
            </a:xfrm>
            <a:custGeom>
              <a:avLst/>
              <a:gdLst/>
              <a:ahLst/>
              <a:cxnLst/>
              <a:rect l="l" t="t" r="r" b="b"/>
              <a:pathLst>
                <a:path w="53" h="116" extrusionOk="0">
                  <a:moveTo>
                    <a:pt x="44" y="1"/>
                  </a:moveTo>
                  <a:cubicBezTo>
                    <a:pt x="42" y="1"/>
                    <a:pt x="39" y="3"/>
                    <a:pt x="35" y="7"/>
                  </a:cubicBezTo>
                  <a:cubicBezTo>
                    <a:pt x="18" y="7"/>
                    <a:pt x="18" y="25"/>
                    <a:pt x="1" y="59"/>
                  </a:cubicBezTo>
                  <a:cubicBezTo>
                    <a:pt x="1" y="94"/>
                    <a:pt x="18" y="116"/>
                    <a:pt x="35" y="116"/>
                  </a:cubicBezTo>
                  <a:cubicBezTo>
                    <a:pt x="35" y="116"/>
                    <a:pt x="53" y="77"/>
                    <a:pt x="53" y="42"/>
                  </a:cubicBezTo>
                  <a:cubicBezTo>
                    <a:pt x="53" y="28"/>
                    <a:pt x="53" y="1"/>
                    <a:pt x="4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116"/>
            <p:cNvSpPr/>
            <p:nvPr/>
          </p:nvSpPr>
          <p:spPr>
            <a:xfrm>
              <a:off x="1894739" y="1885219"/>
              <a:ext cx="9535" cy="21674"/>
            </a:xfrm>
            <a:custGeom>
              <a:avLst/>
              <a:gdLst/>
              <a:ahLst/>
              <a:cxnLst/>
              <a:rect l="l" t="t" r="r" b="b"/>
              <a:pathLst>
                <a:path w="53" h="117" extrusionOk="0">
                  <a:moveTo>
                    <a:pt x="35" y="1"/>
                  </a:moveTo>
                  <a:cubicBezTo>
                    <a:pt x="18" y="18"/>
                    <a:pt x="1" y="36"/>
                    <a:pt x="1" y="70"/>
                  </a:cubicBezTo>
                  <a:cubicBezTo>
                    <a:pt x="1" y="99"/>
                    <a:pt x="10" y="116"/>
                    <a:pt x="22" y="116"/>
                  </a:cubicBezTo>
                  <a:cubicBezTo>
                    <a:pt x="26" y="116"/>
                    <a:pt x="31" y="114"/>
                    <a:pt x="35" y="110"/>
                  </a:cubicBezTo>
                  <a:cubicBezTo>
                    <a:pt x="35" y="110"/>
                    <a:pt x="53" y="92"/>
                    <a:pt x="53" y="53"/>
                  </a:cubicBezTo>
                  <a:cubicBezTo>
                    <a:pt x="53"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116"/>
            <p:cNvSpPr/>
            <p:nvPr/>
          </p:nvSpPr>
          <p:spPr>
            <a:xfrm>
              <a:off x="1943316" y="1873919"/>
              <a:ext cx="10255" cy="17969"/>
            </a:xfrm>
            <a:custGeom>
              <a:avLst/>
              <a:gdLst/>
              <a:ahLst/>
              <a:cxnLst/>
              <a:rect l="l" t="t" r="r" b="b"/>
              <a:pathLst>
                <a:path w="57" h="97" extrusionOk="0">
                  <a:moveTo>
                    <a:pt x="32" y="1"/>
                  </a:moveTo>
                  <a:cubicBezTo>
                    <a:pt x="29" y="1"/>
                    <a:pt x="25" y="2"/>
                    <a:pt x="22" y="5"/>
                  </a:cubicBezTo>
                  <a:cubicBezTo>
                    <a:pt x="22" y="5"/>
                    <a:pt x="0" y="23"/>
                    <a:pt x="0" y="62"/>
                  </a:cubicBezTo>
                  <a:cubicBezTo>
                    <a:pt x="0" y="79"/>
                    <a:pt x="0" y="97"/>
                    <a:pt x="22" y="97"/>
                  </a:cubicBezTo>
                  <a:cubicBezTo>
                    <a:pt x="39" y="97"/>
                    <a:pt x="57" y="79"/>
                    <a:pt x="57" y="44"/>
                  </a:cubicBezTo>
                  <a:cubicBezTo>
                    <a:pt x="57" y="27"/>
                    <a:pt x="45" y="1"/>
                    <a:pt x="3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116"/>
            <p:cNvSpPr/>
            <p:nvPr/>
          </p:nvSpPr>
          <p:spPr>
            <a:xfrm>
              <a:off x="1998909" y="1865213"/>
              <a:ext cx="16552" cy="17043"/>
            </a:xfrm>
            <a:custGeom>
              <a:avLst/>
              <a:gdLst/>
              <a:ahLst/>
              <a:cxnLst/>
              <a:rect l="l" t="t" r="r" b="b"/>
              <a:pathLst>
                <a:path w="92" h="92" extrusionOk="0">
                  <a:moveTo>
                    <a:pt x="57" y="0"/>
                  </a:moveTo>
                  <a:cubicBezTo>
                    <a:pt x="18" y="0"/>
                    <a:pt x="0" y="17"/>
                    <a:pt x="0" y="52"/>
                  </a:cubicBezTo>
                  <a:cubicBezTo>
                    <a:pt x="0" y="70"/>
                    <a:pt x="18" y="91"/>
                    <a:pt x="57" y="91"/>
                  </a:cubicBezTo>
                  <a:cubicBezTo>
                    <a:pt x="74" y="91"/>
                    <a:pt x="92" y="70"/>
                    <a:pt x="92" y="35"/>
                  </a:cubicBezTo>
                  <a:cubicBezTo>
                    <a:pt x="92" y="17"/>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116"/>
            <p:cNvSpPr/>
            <p:nvPr/>
          </p:nvSpPr>
          <p:spPr>
            <a:xfrm>
              <a:off x="2073932" y="1861878"/>
              <a:ext cx="19791" cy="16302"/>
            </a:xfrm>
            <a:custGeom>
              <a:avLst/>
              <a:gdLst/>
              <a:ahLst/>
              <a:cxnLst/>
              <a:rect l="l" t="t" r="r" b="b"/>
              <a:pathLst>
                <a:path w="110" h="88" extrusionOk="0">
                  <a:moveTo>
                    <a:pt x="58" y="1"/>
                  </a:moveTo>
                  <a:cubicBezTo>
                    <a:pt x="36" y="1"/>
                    <a:pt x="1" y="18"/>
                    <a:pt x="1" y="53"/>
                  </a:cubicBezTo>
                  <a:cubicBezTo>
                    <a:pt x="1" y="70"/>
                    <a:pt x="36" y="88"/>
                    <a:pt x="58" y="88"/>
                  </a:cubicBezTo>
                  <a:cubicBezTo>
                    <a:pt x="92" y="88"/>
                    <a:pt x="110" y="70"/>
                    <a:pt x="110" y="53"/>
                  </a:cubicBezTo>
                  <a:cubicBezTo>
                    <a:pt x="110" y="18"/>
                    <a:pt x="92"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116"/>
            <p:cNvSpPr/>
            <p:nvPr/>
          </p:nvSpPr>
          <p:spPr>
            <a:xfrm>
              <a:off x="2158491" y="1861878"/>
              <a:ext cx="16732" cy="16302"/>
            </a:xfrm>
            <a:custGeom>
              <a:avLst/>
              <a:gdLst/>
              <a:ahLst/>
              <a:cxnLst/>
              <a:rect l="l" t="t" r="r" b="b"/>
              <a:pathLst>
                <a:path w="93" h="88" extrusionOk="0">
                  <a:moveTo>
                    <a:pt x="40" y="1"/>
                  </a:moveTo>
                  <a:cubicBezTo>
                    <a:pt x="23" y="1"/>
                    <a:pt x="1" y="18"/>
                    <a:pt x="1" y="53"/>
                  </a:cubicBezTo>
                  <a:cubicBezTo>
                    <a:pt x="1" y="70"/>
                    <a:pt x="23" y="88"/>
                    <a:pt x="40" y="88"/>
                  </a:cubicBezTo>
                  <a:cubicBezTo>
                    <a:pt x="75" y="88"/>
                    <a:pt x="92" y="70"/>
                    <a:pt x="92" y="35"/>
                  </a:cubicBezTo>
                  <a:cubicBezTo>
                    <a:pt x="92" y="18"/>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116"/>
            <p:cNvSpPr/>
            <p:nvPr/>
          </p:nvSpPr>
          <p:spPr>
            <a:xfrm>
              <a:off x="1849401" y="1984694"/>
              <a:ext cx="9535" cy="18524"/>
            </a:xfrm>
            <a:custGeom>
              <a:avLst/>
              <a:gdLst/>
              <a:ahLst/>
              <a:cxnLst/>
              <a:rect l="l" t="t" r="r" b="b"/>
              <a:pathLst>
                <a:path w="53" h="100" extrusionOk="0">
                  <a:moveTo>
                    <a:pt x="38" y="1"/>
                  </a:moveTo>
                  <a:cubicBezTo>
                    <a:pt x="36" y="1"/>
                    <a:pt x="35" y="3"/>
                    <a:pt x="35" y="8"/>
                  </a:cubicBezTo>
                  <a:cubicBezTo>
                    <a:pt x="18" y="8"/>
                    <a:pt x="0" y="43"/>
                    <a:pt x="0" y="60"/>
                  </a:cubicBezTo>
                  <a:cubicBezTo>
                    <a:pt x="0" y="99"/>
                    <a:pt x="18" y="99"/>
                    <a:pt x="18" y="99"/>
                  </a:cubicBezTo>
                  <a:cubicBezTo>
                    <a:pt x="35" y="99"/>
                    <a:pt x="52" y="60"/>
                    <a:pt x="52" y="43"/>
                  </a:cubicBezTo>
                  <a:cubicBezTo>
                    <a:pt x="52" y="17"/>
                    <a:pt x="43" y="1"/>
                    <a:pt x="3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116"/>
            <p:cNvSpPr/>
            <p:nvPr/>
          </p:nvSpPr>
          <p:spPr>
            <a:xfrm>
              <a:off x="1894739" y="1965799"/>
              <a:ext cx="9535" cy="18524"/>
            </a:xfrm>
            <a:custGeom>
              <a:avLst/>
              <a:gdLst/>
              <a:ahLst/>
              <a:cxnLst/>
              <a:rect l="l" t="t" r="r" b="b"/>
              <a:pathLst>
                <a:path w="53" h="100" extrusionOk="0">
                  <a:moveTo>
                    <a:pt x="18" y="1"/>
                  </a:moveTo>
                  <a:cubicBezTo>
                    <a:pt x="1" y="1"/>
                    <a:pt x="1" y="36"/>
                    <a:pt x="1" y="53"/>
                  </a:cubicBezTo>
                  <a:cubicBezTo>
                    <a:pt x="1" y="82"/>
                    <a:pt x="1" y="99"/>
                    <a:pt x="7" y="99"/>
                  </a:cubicBezTo>
                  <a:cubicBezTo>
                    <a:pt x="10" y="99"/>
                    <a:pt x="13" y="97"/>
                    <a:pt x="18" y="92"/>
                  </a:cubicBezTo>
                  <a:cubicBezTo>
                    <a:pt x="35" y="92"/>
                    <a:pt x="53" y="71"/>
                    <a:pt x="53" y="36"/>
                  </a:cubicBezTo>
                  <a:cubicBezTo>
                    <a:pt x="53"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116"/>
            <p:cNvSpPr/>
            <p:nvPr/>
          </p:nvSpPr>
          <p:spPr>
            <a:xfrm>
              <a:off x="1943316" y="1948942"/>
              <a:ext cx="10255" cy="17043"/>
            </a:xfrm>
            <a:custGeom>
              <a:avLst/>
              <a:gdLst/>
              <a:ahLst/>
              <a:cxnLst/>
              <a:rect l="l" t="t" r="r" b="b"/>
              <a:pathLst>
                <a:path w="57" h="92" extrusionOk="0">
                  <a:moveTo>
                    <a:pt x="22" y="1"/>
                  </a:moveTo>
                  <a:cubicBezTo>
                    <a:pt x="0" y="1"/>
                    <a:pt x="0" y="35"/>
                    <a:pt x="0" y="53"/>
                  </a:cubicBezTo>
                  <a:cubicBezTo>
                    <a:pt x="0" y="92"/>
                    <a:pt x="0" y="92"/>
                    <a:pt x="22" y="92"/>
                  </a:cubicBezTo>
                  <a:cubicBezTo>
                    <a:pt x="39" y="92"/>
                    <a:pt x="57" y="75"/>
                    <a:pt x="57" y="35"/>
                  </a:cubicBezTo>
                  <a:cubicBezTo>
                    <a:pt x="57" y="18"/>
                    <a:pt x="39" y="1"/>
                    <a:pt x="2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116"/>
            <p:cNvSpPr/>
            <p:nvPr/>
          </p:nvSpPr>
          <p:spPr>
            <a:xfrm>
              <a:off x="1998909" y="1937643"/>
              <a:ext cx="16552" cy="17969"/>
            </a:xfrm>
            <a:custGeom>
              <a:avLst/>
              <a:gdLst/>
              <a:ahLst/>
              <a:cxnLst/>
              <a:rect l="l" t="t" r="r" b="b"/>
              <a:pathLst>
                <a:path w="92" h="97" extrusionOk="0">
                  <a:moveTo>
                    <a:pt x="66" y="1"/>
                  </a:moveTo>
                  <a:cubicBezTo>
                    <a:pt x="63" y="1"/>
                    <a:pt x="60" y="2"/>
                    <a:pt x="57" y="5"/>
                  </a:cubicBezTo>
                  <a:cubicBezTo>
                    <a:pt x="18" y="5"/>
                    <a:pt x="0" y="27"/>
                    <a:pt x="0" y="44"/>
                  </a:cubicBezTo>
                  <a:cubicBezTo>
                    <a:pt x="18" y="79"/>
                    <a:pt x="18" y="96"/>
                    <a:pt x="57" y="96"/>
                  </a:cubicBezTo>
                  <a:cubicBezTo>
                    <a:pt x="74" y="96"/>
                    <a:pt x="92" y="62"/>
                    <a:pt x="92" y="44"/>
                  </a:cubicBezTo>
                  <a:cubicBezTo>
                    <a:pt x="92" y="30"/>
                    <a:pt x="80" y="1"/>
                    <a:pt x="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116"/>
            <p:cNvSpPr/>
            <p:nvPr/>
          </p:nvSpPr>
          <p:spPr>
            <a:xfrm>
              <a:off x="2073932" y="1935234"/>
              <a:ext cx="19791" cy="17043"/>
            </a:xfrm>
            <a:custGeom>
              <a:avLst/>
              <a:gdLst/>
              <a:ahLst/>
              <a:cxnLst/>
              <a:rect l="l" t="t" r="r" b="b"/>
              <a:pathLst>
                <a:path w="110" h="92" extrusionOk="0">
                  <a:moveTo>
                    <a:pt x="58" y="1"/>
                  </a:moveTo>
                  <a:cubicBezTo>
                    <a:pt x="36" y="1"/>
                    <a:pt x="1" y="18"/>
                    <a:pt x="1" y="40"/>
                  </a:cubicBezTo>
                  <a:cubicBezTo>
                    <a:pt x="1" y="75"/>
                    <a:pt x="36" y="92"/>
                    <a:pt x="58" y="92"/>
                  </a:cubicBezTo>
                  <a:cubicBezTo>
                    <a:pt x="75" y="92"/>
                    <a:pt x="110" y="75"/>
                    <a:pt x="110" y="40"/>
                  </a:cubicBezTo>
                  <a:cubicBezTo>
                    <a:pt x="110" y="18"/>
                    <a:pt x="92"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116"/>
            <p:cNvSpPr/>
            <p:nvPr/>
          </p:nvSpPr>
          <p:spPr>
            <a:xfrm>
              <a:off x="2158491" y="1935234"/>
              <a:ext cx="16732" cy="17043"/>
            </a:xfrm>
            <a:custGeom>
              <a:avLst/>
              <a:gdLst/>
              <a:ahLst/>
              <a:cxnLst/>
              <a:rect l="l" t="t" r="r" b="b"/>
              <a:pathLst>
                <a:path w="93" h="92" extrusionOk="0">
                  <a:moveTo>
                    <a:pt x="40" y="1"/>
                  </a:moveTo>
                  <a:cubicBezTo>
                    <a:pt x="23" y="1"/>
                    <a:pt x="1" y="18"/>
                    <a:pt x="1" y="40"/>
                  </a:cubicBezTo>
                  <a:cubicBezTo>
                    <a:pt x="1" y="75"/>
                    <a:pt x="23" y="92"/>
                    <a:pt x="40" y="92"/>
                  </a:cubicBezTo>
                  <a:cubicBezTo>
                    <a:pt x="75" y="92"/>
                    <a:pt x="92" y="75"/>
                    <a:pt x="92" y="40"/>
                  </a:cubicBezTo>
                  <a:cubicBezTo>
                    <a:pt x="92" y="18"/>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116"/>
            <p:cNvSpPr/>
            <p:nvPr/>
          </p:nvSpPr>
          <p:spPr>
            <a:xfrm>
              <a:off x="1747571" y="1129245"/>
              <a:ext cx="19791" cy="17043"/>
            </a:xfrm>
            <a:custGeom>
              <a:avLst/>
              <a:gdLst/>
              <a:ahLst/>
              <a:cxnLst/>
              <a:rect l="l" t="t" r="r" b="b"/>
              <a:pathLst>
                <a:path w="110" h="92" extrusionOk="0">
                  <a:moveTo>
                    <a:pt x="57" y="0"/>
                  </a:moveTo>
                  <a:cubicBezTo>
                    <a:pt x="22" y="0"/>
                    <a:pt x="0" y="18"/>
                    <a:pt x="0" y="39"/>
                  </a:cubicBezTo>
                  <a:cubicBezTo>
                    <a:pt x="22" y="74"/>
                    <a:pt x="40" y="92"/>
                    <a:pt x="74" y="92"/>
                  </a:cubicBezTo>
                  <a:cubicBezTo>
                    <a:pt x="92" y="92"/>
                    <a:pt x="109" y="74"/>
                    <a:pt x="109" y="39"/>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116"/>
            <p:cNvSpPr/>
            <p:nvPr/>
          </p:nvSpPr>
          <p:spPr>
            <a:xfrm>
              <a:off x="1829791" y="1129245"/>
              <a:ext cx="15833" cy="17043"/>
            </a:xfrm>
            <a:custGeom>
              <a:avLst/>
              <a:gdLst/>
              <a:ahLst/>
              <a:cxnLst/>
              <a:rect l="l" t="t" r="r" b="b"/>
              <a:pathLst>
                <a:path w="88" h="92" extrusionOk="0">
                  <a:moveTo>
                    <a:pt x="35" y="0"/>
                  </a:moveTo>
                  <a:cubicBezTo>
                    <a:pt x="18" y="0"/>
                    <a:pt x="0" y="18"/>
                    <a:pt x="0" y="57"/>
                  </a:cubicBezTo>
                  <a:cubicBezTo>
                    <a:pt x="0" y="74"/>
                    <a:pt x="18" y="92"/>
                    <a:pt x="53" y="92"/>
                  </a:cubicBezTo>
                  <a:cubicBezTo>
                    <a:pt x="70" y="92"/>
                    <a:pt x="87" y="74"/>
                    <a:pt x="87" y="57"/>
                  </a:cubicBezTo>
                  <a:cubicBezTo>
                    <a:pt x="87" y="18"/>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116"/>
            <p:cNvSpPr/>
            <p:nvPr/>
          </p:nvSpPr>
          <p:spPr>
            <a:xfrm>
              <a:off x="1911112" y="1129245"/>
              <a:ext cx="16732" cy="17043"/>
            </a:xfrm>
            <a:custGeom>
              <a:avLst/>
              <a:gdLst/>
              <a:ahLst/>
              <a:cxnLst/>
              <a:rect l="l" t="t" r="r" b="b"/>
              <a:pathLst>
                <a:path w="93" h="92" extrusionOk="0">
                  <a:moveTo>
                    <a:pt x="36" y="0"/>
                  </a:moveTo>
                  <a:cubicBezTo>
                    <a:pt x="18" y="0"/>
                    <a:pt x="1" y="18"/>
                    <a:pt x="1" y="57"/>
                  </a:cubicBezTo>
                  <a:cubicBezTo>
                    <a:pt x="1" y="74"/>
                    <a:pt x="18" y="92"/>
                    <a:pt x="36" y="92"/>
                  </a:cubicBezTo>
                  <a:cubicBezTo>
                    <a:pt x="71" y="92"/>
                    <a:pt x="92" y="74"/>
                    <a:pt x="92" y="57"/>
                  </a:cubicBezTo>
                  <a:cubicBezTo>
                    <a:pt x="92" y="18"/>
                    <a:pt x="71"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116"/>
            <p:cNvSpPr/>
            <p:nvPr/>
          </p:nvSpPr>
          <p:spPr>
            <a:xfrm>
              <a:off x="1992612" y="1129245"/>
              <a:ext cx="16552" cy="17043"/>
            </a:xfrm>
            <a:custGeom>
              <a:avLst/>
              <a:gdLst/>
              <a:ahLst/>
              <a:cxnLst/>
              <a:rect l="l" t="t" r="r" b="b"/>
              <a:pathLst>
                <a:path w="92" h="92" extrusionOk="0">
                  <a:moveTo>
                    <a:pt x="35" y="0"/>
                  </a:moveTo>
                  <a:cubicBezTo>
                    <a:pt x="18" y="0"/>
                    <a:pt x="0" y="18"/>
                    <a:pt x="0" y="57"/>
                  </a:cubicBezTo>
                  <a:cubicBezTo>
                    <a:pt x="0" y="74"/>
                    <a:pt x="18" y="92"/>
                    <a:pt x="35" y="92"/>
                  </a:cubicBezTo>
                  <a:cubicBezTo>
                    <a:pt x="74" y="92"/>
                    <a:pt x="92" y="74"/>
                    <a:pt x="92" y="57"/>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116"/>
            <p:cNvSpPr/>
            <p:nvPr/>
          </p:nvSpPr>
          <p:spPr>
            <a:xfrm>
              <a:off x="2073932" y="1129245"/>
              <a:ext cx="19791" cy="17969"/>
            </a:xfrm>
            <a:custGeom>
              <a:avLst/>
              <a:gdLst/>
              <a:ahLst/>
              <a:cxnLst/>
              <a:rect l="l" t="t" r="r" b="b"/>
              <a:pathLst>
                <a:path w="110" h="97" extrusionOk="0">
                  <a:moveTo>
                    <a:pt x="58" y="0"/>
                  </a:moveTo>
                  <a:cubicBezTo>
                    <a:pt x="36" y="0"/>
                    <a:pt x="1" y="18"/>
                    <a:pt x="1" y="57"/>
                  </a:cubicBezTo>
                  <a:cubicBezTo>
                    <a:pt x="1" y="74"/>
                    <a:pt x="36" y="92"/>
                    <a:pt x="58" y="92"/>
                  </a:cubicBezTo>
                  <a:cubicBezTo>
                    <a:pt x="64" y="95"/>
                    <a:pt x="70" y="96"/>
                    <a:pt x="76" y="96"/>
                  </a:cubicBezTo>
                  <a:cubicBezTo>
                    <a:pt x="98" y="96"/>
                    <a:pt x="110" y="71"/>
                    <a:pt x="110" y="57"/>
                  </a:cubicBezTo>
                  <a:cubicBezTo>
                    <a:pt x="110" y="18"/>
                    <a:pt x="92"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116"/>
            <p:cNvSpPr/>
            <p:nvPr/>
          </p:nvSpPr>
          <p:spPr>
            <a:xfrm>
              <a:off x="2158491" y="1129245"/>
              <a:ext cx="16732" cy="20377"/>
            </a:xfrm>
            <a:custGeom>
              <a:avLst/>
              <a:gdLst/>
              <a:ahLst/>
              <a:cxnLst/>
              <a:rect l="l" t="t" r="r" b="b"/>
              <a:pathLst>
                <a:path w="93" h="110" extrusionOk="0">
                  <a:moveTo>
                    <a:pt x="57" y="0"/>
                  </a:moveTo>
                  <a:cubicBezTo>
                    <a:pt x="23" y="0"/>
                    <a:pt x="1" y="39"/>
                    <a:pt x="1" y="57"/>
                  </a:cubicBezTo>
                  <a:cubicBezTo>
                    <a:pt x="1" y="74"/>
                    <a:pt x="23" y="109"/>
                    <a:pt x="57" y="109"/>
                  </a:cubicBezTo>
                  <a:cubicBezTo>
                    <a:pt x="75" y="109"/>
                    <a:pt x="92" y="74"/>
                    <a:pt x="92" y="57"/>
                  </a:cubicBezTo>
                  <a:cubicBezTo>
                    <a:pt x="92" y="39"/>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116"/>
            <p:cNvSpPr/>
            <p:nvPr/>
          </p:nvSpPr>
          <p:spPr>
            <a:xfrm>
              <a:off x="1767181" y="1196859"/>
              <a:ext cx="19791" cy="13152"/>
            </a:xfrm>
            <a:custGeom>
              <a:avLst/>
              <a:gdLst/>
              <a:ahLst/>
              <a:cxnLst/>
              <a:rect l="l" t="t" r="r" b="b"/>
              <a:pathLst>
                <a:path w="110" h="71" extrusionOk="0">
                  <a:moveTo>
                    <a:pt x="39" y="1"/>
                  </a:moveTo>
                  <a:cubicBezTo>
                    <a:pt x="22" y="1"/>
                    <a:pt x="0" y="18"/>
                    <a:pt x="22" y="36"/>
                  </a:cubicBezTo>
                  <a:cubicBezTo>
                    <a:pt x="39" y="53"/>
                    <a:pt x="57" y="70"/>
                    <a:pt x="74" y="70"/>
                  </a:cubicBezTo>
                  <a:cubicBezTo>
                    <a:pt x="109" y="70"/>
                    <a:pt x="109" y="53"/>
                    <a:pt x="109" y="36"/>
                  </a:cubicBezTo>
                  <a:cubicBezTo>
                    <a:pt x="92" y="18"/>
                    <a:pt x="74"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116"/>
            <p:cNvSpPr/>
            <p:nvPr/>
          </p:nvSpPr>
          <p:spPr>
            <a:xfrm>
              <a:off x="1842205" y="1200193"/>
              <a:ext cx="16732" cy="14634"/>
            </a:xfrm>
            <a:custGeom>
              <a:avLst/>
              <a:gdLst/>
              <a:ahLst/>
              <a:cxnLst/>
              <a:rect l="l" t="t" r="r" b="b"/>
              <a:pathLst>
                <a:path w="93" h="79" extrusionOk="0">
                  <a:moveTo>
                    <a:pt x="40" y="0"/>
                  </a:moveTo>
                  <a:cubicBezTo>
                    <a:pt x="1" y="0"/>
                    <a:pt x="1" y="18"/>
                    <a:pt x="1" y="35"/>
                  </a:cubicBezTo>
                  <a:cubicBezTo>
                    <a:pt x="1" y="52"/>
                    <a:pt x="40" y="70"/>
                    <a:pt x="58" y="70"/>
                  </a:cubicBezTo>
                  <a:cubicBezTo>
                    <a:pt x="62" y="76"/>
                    <a:pt x="67" y="79"/>
                    <a:pt x="72" y="79"/>
                  </a:cubicBezTo>
                  <a:cubicBezTo>
                    <a:pt x="83" y="79"/>
                    <a:pt x="92" y="60"/>
                    <a:pt x="92" y="35"/>
                  </a:cubicBezTo>
                  <a:cubicBezTo>
                    <a:pt x="75" y="18"/>
                    <a:pt x="58"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116"/>
            <p:cNvSpPr/>
            <p:nvPr/>
          </p:nvSpPr>
          <p:spPr>
            <a:xfrm>
              <a:off x="1914350" y="1200193"/>
              <a:ext cx="16552" cy="17784"/>
            </a:xfrm>
            <a:custGeom>
              <a:avLst/>
              <a:gdLst/>
              <a:ahLst/>
              <a:cxnLst/>
              <a:rect l="l" t="t" r="r" b="b"/>
              <a:pathLst>
                <a:path w="92" h="96" extrusionOk="0">
                  <a:moveTo>
                    <a:pt x="53" y="0"/>
                  </a:moveTo>
                  <a:cubicBezTo>
                    <a:pt x="18" y="0"/>
                    <a:pt x="0" y="35"/>
                    <a:pt x="18" y="52"/>
                  </a:cubicBezTo>
                  <a:cubicBezTo>
                    <a:pt x="18" y="70"/>
                    <a:pt x="35" y="92"/>
                    <a:pt x="53" y="92"/>
                  </a:cubicBezTo>
                  <a:cubicBezTo>
                    <a:pt x="59" y="95"/>
                    <a:pt x="65" y="96"/>
                    <a:pt x="70" y="96"/>
                  </a:cubicBezTo>
                  <a:cubicBezTo>
                    <a:pt x="92" y="96"/>
                    <a:pt x="92" y="67"/>
                    <a:pt x="92" y="52"/>
                  </a:cubicBezTo>
                  <a:cubicBezTo>
                    <a:pt x="92" y="35"/>
                    <a:pt x="74"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116"/>
            <p:cNvSpPr/>
            <p:nvPr/>
          </p:nvSpPr>
          <p:spPr>
            <a:xfrm>
              <a:off x="1992612" y="1203342"/>
              <a:ext cx="16552" cy="17043"/>
            </a:xfrm>
            <a:custGeom>
              <a:avLst/>
              <a:gdLst/>
              <a:ahLst/>
              <a:cxnLst/>
              <a:rect l="l" t="t" r="r" b="b"/>
              <a:pathLst>
                <a:path w="92" h="92" extrusionOk="0">
                  <a:moveTo>
                    <a:pt x="53" y="1"/>
                  </a:moveTo>
                  <a:cubicBezTo>
                    <a:pt x="18" y="1"/>
                    <a:pt x="0" y="18"/>
                    <a:pt x="0" y="35"/>
                  </a:cubicBezTo>
                  <a:cubicBezTo>
                    <a:pt x="0" y="75"/>
                    <a:pt x="18" y="92"/>
                    <a:pt x="53" y="92"/>
                  </a:cubicBezTo>
                  <a:cubicBezTo>
                    <a:pt x="74" y="92"/>
                    <a:pt x="92" y="75"/>
                    <a:pt x="92" y="53"/>
                  </a:cubicBezTo>
                  <a:cubicBezTo>
                    <a:pt x="92" y="18"/>
                    <a:pt x="74"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116"/>
            <p:cNvSpPr/>
            <p:nvPr/>
          </p:nvSpPr>
          <p:spPr>
            <a:xfrm>
              <a:off x="2073932" y="1203342"/>
              <a:ext cx="19791" cy="17043"/>
            </a:xfrm>
            <a:custGeom>
              <a:avLst/>
              <a:gdLst/>
              <a:ahLst/>
              <a:cxnLst/>
              <a:rect l="l" t="t" r="r" b="b"/>
              <a:pathLst>
                <a:path w="110" h="92" extrusionOk="0">
                  <a:moveTo>
                    <a:pt x="58" y="1"/>
                  </a:moveTo>
                  <a:cubicBezTo>
                    <a:pt x="36" y="1"/>
                    <a:pt x="1" y="18"/>
                    <a:pt x="1" y="53"/>
                  </a:cubicBezTo>
                  <a:cubicBezTo>
                    <a:pt x="1" y="75"/>
                    <a:pt x="36" y="92"/>
                    <a:pt x="58" y="92"/>
                  </a:cubicBezTo>
                  <a:cubicBezTo>
                    <a:pt x="92" y="92"/>
                    <a:pt x="110" y="75"/>
                    <a:pt x="110" y="53"/>
                  </a:cubicBezTo>
                  <a:cubicBezTo>
                    <a:pt x="110" y="18"/>
                    <a:pt x="92"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116"/>
            <p:cNvSpPr/>
            <p:nvPr/>
          </p:nvSpPr>
          <p:spPr>
            <a:xfrm>
              <a:off x="2155433" y="1203342"/>
              <a:ext cx="19791" cy="17043"/>
            </a:xfrm>
            <a:custGeom>
              <a:avLst/>
              <a:gdLst/>
              <a:ahLst/>
              <a:cxnLst/>
              <a:rect l="l" t="t" r="r" b="b"/>
              <a:pathLst>
                <a:path w="110" h="92" extrusionOk="0">
                  <a:moveTo>
                    <a:pt x="57" y="1"/>
                  </a:moveTo>
                  <a:cubicBezTo>
                    <a:pt x="40" y="1"/>
                    <a:pt x="18" y="18"/>
                    <a:pt x="0" y="35"/>
                  </a:cubicBezTo>
                  <a:cubicBezTo>
                    <a:pt x="0" y="75"/>
                    <a:pt x="40" y="92"/>
                    <a:pt x="57" y="92"/>
                  </a:cubicBezTo>
                  <a:cubicBezTo>
                    <a:pt x="74" y="92"/>
                    <a:pt x="92" y="53"/>
                    <a:pt x="109" y="35"/>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116"/>
            <p:cNvSpPr/>
            <p:nvPr/>
          </p:nvSpPr>
          <p:spPr>
            <a:xfrm>
              <a:off x="1803164" y="1257433"/>
              <a:ext cx="16552" cy="16302"/>
            </a:xfrm>
            <a:custGeom>
              <a:avLst/>
              <a:gdLst/>
              <a:ahLst/>
              <a:cxnLst/>
              <a:rect l="l" t="t" r="r" b="b"/>
              <a:pathLst>
                <a:path w="92" h="88" extrusionOk="0">
                  <a:moveTo>
                    <a:pt x="18" y="0"/>
                  </a:moveTo>
                  <a:cubicBezTo>
                    <a:pt x="0" y="0"/>
                    <a:pt x="0" y="18"/>
                    <a:pt x="0" y="35"/>
                  </a:cubicBezTo>
                  <a:cubicBezTo>
                    <a:pt x="18" y="52"/>
                    <a:pt x="57" y="70"/>
                    <a:pt x="74" y="87"/>
                  </a:cubicBezTo>
                  <a:cubicBezTo>
                    <a:pt x="92" y="87"/>
                    <a:pt x="92" y="70"/>
                    <a:pt x="74" y="52"/>
                  </a:cubicBezTo>
                  <a:cubicBezTo>
                    <a:pt x="57" y="18"/>
                    <a:pt x="40"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116"/>
            <p:cNvSpPr/>
            <p:nvPr/>
          </p:nvSpPr>
          <p:spPr>
            <a:xfrm>
              <a:off x="1861815" y="1263731"/>
              <a:ext cx="16732" cy="17228"/>
            </a:xfrm>
            <a:custGeom>
              <a:avLst/>
              <a:gdLst/>
              <a:ahLst/>
              <a:cxnLst/>
              <a:rect l="l" t="t" r="r" b="b"/>
              <a:pathLst>
                <a:path w="93" h="93" extrusionOk="0">
                  <a:moveTo>
                    <a:pt x="40" y="1"/>
                  </a:moveTo>
                  <a:cubicBezTo>
                    <a:pt x="18" y="1"/>
                    <a:pt x="1" y="18"/>
                    <a:pt x="18" y="36"/>
                  </a:cubicBezTo>
                  <a:cubicBezTo>
                    <a:pt x="18" y="75"/>
                    <a:pt x="57" y="92"/>
                    <a:pt x="75" y="92"/>
                  </a:cubicBezTo>
                  <a:cubicBezTo>
                    <a:pt x="92" y="92"/>
                    <a:pt x="92" y="75"/>
                    <a:pt x="92" y="53"/>
                  </a:cubicBezTo>
                  <a:cubicBezTo>
                    <a:pt x="75" y="36"/>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116"/>
            <p:cNvSpPr/>
            <p:nvPr/>
          </p:nvSpPr>
          <p:spPr>
            <a:xfrm>
              <a:off x="1927663" y="1270215"/>
              <a:ext cx="15833" cy="17228"/>
            </a:xfrm>
            <a:custGeom>
              <a:avLst/>
              <a:gdLst/>
              <a:ahLst/>
              <a:cxnLst/>
              <a:rect l="l" t="t" r="r" b="b"/>
              <a:pathLst>
                <a:path w="88" h="93" extrusionOk="0">
                  <a:moveTo>
                    <a:pt x="35" y="1"/>
                  </a:moveTo>
                  <a:cubicBezTo>
                    <a:pt x="18" y="1"/>
                    <a:pt x="0" y="18"/>
                    <a:pt x="0" y="40"/>
                  </a:cubicBezTo>
                  <a:cubicBezTo>
                    <a:pt x="0" y="75"/>
                    <a:pt x="35" y="92"/>
                    <a:pt x="52" y="92"/>
                  </a:cubicBezTo>
                  <a:cubicBezTo>
                    <a:pt x="70" y="92"/>
                    <a:pt x="87" y="75"/>
                    <a:pt x="70" y="57"/>
                  </a:cubicBezTo>
                  <a:cubicBezTo>
                    <a:pt x="70"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116"/>
            <p:cNvSpPr/>
            <p:nvPr/>
          </p:nvSpPr>
          <p:spPr>
            <a:xfrm>
              <a:off x="1995670" y="1273549"/>
              <a:ext cx="16732" cy="17969"/>
            </a:xfrm>
            <a:custGeom>
              <a:avLst/>
              <a:gdLst/>
              <a:ahLst/>
              <a:cxnLst/>
              <a:rect l="l" t="t" r="r" b="b"/>
              <a:pathLst>
                <a:path w="93" h="97" extrusionOk="0">
                  <a:moveTo>
                    <a:pt x="36" y="0"/>
                  </a:moveTo>
                  <a:cubicBezTo>
                    <a:pt x="18" y="0"/>
                    <a:pt x="1" y="22"/>
                    <a:pt x="1" y="57"/>
                  </a:cubicBezTo>
                  <a:cubicBezTo>
                    <a:pt x="1" y="74"/>
                    <a:pt x="18" y="92"/>
                    <a:pt x="57" y="92"/>
                  </a:cubicBezTo>
                  <a:cubicBezTo>
                    <a:pt x="61" y="95"/>
                    <a:pt x="64" y="96"/>
                    <a:pt x="67" y="96"/>
                  </a:cubicBezTo>
                  <a:cubicBezTo>
                    <a:pt x="81" y="96"/>
                    <a:pt x="92" y="71"/>
                    <a:pt x="92" y="57"/>
                  </a:cubicBezTo>
                  <a:cubicBezTo>
                    <a:pt x="92" y="39"/>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116"/>
            <p:cNvSpPr/>
            <p:nvPr/>
          </p:nvSpPr>
          <p:spPr>
            <a:xfrm>
              <a:off x="2073932" y="1277439"/>
              <a:ext cx="19791" cy="16302"/>
            </a:xfrm>
            <a:custGeom>
              <a:avLst/>
              <a:gdLst/>
              <a:ahLst/>
              <a:cxnLst/>
              <a:rect l="l" t="t" r="r" b="b"/>
              <a:pathLst>
                <a:path w="110" h="88" extrusionOk="0">
                  <a:moveTo>
                    <a:pt x="58" y="1"/>
                  </a:moveTo>
                  <a:cubicBezTo>
                    <a:pt x="36" y="1"/>
                    <a:pt x="1" y="18"/>
                    <a:pt x="1" y="36"/>
                  </a:cubicBezTo>
                  <a:cubicBezTo>
                    <a:pt x="1" y="71"/>
                    <a:pt x="36" y="88"/>
                    <a:pt x="58" y="88"/>
                  </a:cubicBezTo>
                  <a:cubicBezTo>
                    <a:pt x="75" y="88"/>
                    <a:pt x="110" y="71"/>
                    <a:pt x="110" y="36"/>
                  </a:cubicBezTo>
                  <a:cubicBezTo>
                    <a:pt x="110" y="18"/>
                    <a:pt x="75"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116"/>
            <p:cNvSpPr/>
            <p:nvPr/>
          </p:nvSpPr>
          <p:spPr>
            <a:xfrm>
              <a:off x="2152374" y="1270215"/>
              <a:ext cx="16552" cy="17228"/>
            </a:xfrm>
            <a:custGeom>
              <a:avLst/>
              <a:gdLst/>
              <a:ahLst/>
              <a:cxnLst/>
              <a:rect l="l" t="t" r="r" b="b"/>
              <a:pathLst>
                <a:path w="92" h="93" extrusionOk="0">
                  <a:moveTo>
                    <a:pt x="57" y="1"/>
                  </a:moveTo>
                  <a:cubicBezTo>
                    <a:pt x="35" y="1"/>
                    <a:pt x="0" y="18"/>
                    <a:pt x="0" y="57"/>
                  </a:cubicBezTo>
                  <a:cubicBezTo>
                    <a:pt x="0" y="75"/>
                    <a:pt x="17" y="92"/>
                    <a:pt x="57" y="92"/>
                  </a:cubicBezTo>
                  <a:cubicBezTo>
                    <a:pt x="74" y="92"/>
                    <a:pt x="91" y="75"/>
                    <a:pt x="91" y="40"/>
                  </a:cubicBezTo>
                  <a:cubicBezTo>
                    <a:pt x="91"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116"/>
            <p:cNvSpPr/>
            <p:nvPr/>
          </p:nvSpPr>
          <p:spPr>
            <a:xfrm>
              <a:off x="1839146" y="1317822"/>
              <a:ext cx="13494" cy="16302"/>
            </a:xfrm>
            <a:custGeom>
              <a:avLst/>
              <a:gdLst/>
              <a:ahLst/>
              <a:cxnLst/>
              <a:rect l="l" t="t" r="r" b="b"/>
              <a:pathLst>
                <a:path w="75" h="88" extrusionOk="0">
                  <a:moveTo>
                    <a:pt x="18" y="0"/>
                  </a:moveTo>
                  <a:cubicBezTo>
                    <a:pt x="1" y="0"/>
                    <a:pt x="1" y="18"/>
                    <a:pt x="18" y="35"/>
                  </a:cubicBezTo>
                  <a:cubicBezTo>
                    <a:pt x="18" y="53"/>
                    <a:pt x="57" y="70"/>
                    <a:pt x="57" y="88"/>
                  </a:cubicBezTo>
                  <a:cubicBezTo>
                    <a:pt x="75" y="88"/>
                    <a:pt x="75" y="70"/>
                    <a:pt x="75" y="53"/>
                  </a:cubicBezTo>
                  <a:cubicBezTo>
                    <a:pt x="57" y="18"/>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116"/>
            <p:cNvSpPr/>
            <p:nvPr/>
          </p:nvSpPr>
          <p:spPr>
            <a:xfrm>
              <a:off x="1888443" y="1329492"/>
              <a:ext cx="12774" cy="15190"/>
            </a:xfrm>
            <a:custGeom>
              <a:avLst/>
              <a:gdLst/>
              <a:ahLst/>
              <a:cxnLst/>
              <a:rect l="l" t="t" r="r" b="b"/>
              <a:pathLst>
                <a:path w="71" h="82" extrusionOk="0">
                  <a:moveTo>
                    <a:pt x="8" y="0"/>
                  </a:moveTo>
                  <a:cubicBezTo>
                    <a:pt x="1" y="0"/>
                    <a:pt x="1" y="17"/>
                    <a:pt x="1" y="46"/>
                  </a:cubicBezTo>
                  <a:cubicBezTo>
                    <a:pt x="18" y="64"/>
                    <a:pt x="36" y="81"/>
                    <a:pt x="53" y="81"/>
                  </a:cubicBezTo>
                  <a:cubicBezTo>
                    <a:pt x="70" y="81"/>
                    <a:pt x="70" y="81"/>
                    <a:pt x="70" y="46"/>
                  </a:cubicBezTo>
                  <a:cubicBezTo>
                    <a:pt x="53" y="25"/>
                    <a:pt x="36" y="7"/>
                    <a:pt x="18" y="7"/>
                  </a:cubicBezTo>
                  <a:cubicBezTo>
                    <a:pt x="14" y="3"/>
                    <a:pt x="10" y="0"/>
                    <a:pt x="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116"/>
            <p:cNvSpPr/>
            <p:nvPr/>
          </p:nvSpPr>
          <p:spPr>
            <a:xfrm>
              <a:off x="1940077" y="1339866"/>
              <a:ext cx="13494" cy="15931"/>
            </a:xfrm>
            <a:custGeom>
              <a:avLst/>
              <a:gdLst/>
              <a:ahLst/>
              <a:cxnLst/>
              <a:rect l="l" t="t" r="r" b="b"/>
              <a:pathLst>
                <a:path w="75" h="86" extrusionOk="0">
                  <a:moveTo>
                    <a:pt x="24" y="1"/>
                  </a:moveTo>
                  <a:cubicBezTo>
                    <a:pt x="10" y="1"/>
                    <a:pt x="1" y="17"/>
                    <a:pt x="1" y="42"/>
                  </a:cubicBezTo>
                  <a:cubicBezTo>
                    <a:pt x="1" y="60"/>
                    <a:pt x="18" y="77"/>
                    <a:pt x="40" y="77"/>
                  </a:cubicBezTo>
                  <a:cubicBezTo>
                    <a:pt x="45" y="83"/>
                    <a:pt x="50" y="86"/>
                    <a:pt x="54" y="86"/>
                  </a:cubicBezTo>
                  <a:cubicBezTo>
                    <a:pt x="66" y="86"/>
                    <a:pt x="75" y="68"/>
                    <a:pt x="75" y="42"/>
                  </a:cubicBezTo>
                  <a:cubicBezTo>
                    <a:pt x="75" y="25"/>
                    <a:pt x="57" y="8"/>
                    <a:pt x="40" y="8"/>
                  </a:cubicBezTo>
                  <a:cubicBezTo>
                    <a:pt x="34" y="3"/>
                    <a:pt x="29" y="1"/>
                    <a:pt x="2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116"/>
            <p:cNvSpPr/>
            <p:nvPr/>
          </p:nvSpPr>
          <p:spPr>
            <a:xfrm>
              <a:off x="2001967" y="1347646"/>
              <a:ext cx="13494" cy="17043"/>
            </a:xfrm>
            <a:custGeom>
              <a:avLst/>
              <a:gdLst/>
              <a:ahLst/>
              <a:cxnLst/>
              <a:rect l="l" t="t" r="r" b="b"/>
              <a:pathLst>
                <a:path w="75" h="92" extrusionOk="0">
                  <a:moveTo>
                    <a:pt x="40" y="0"/>
                  </a:moveTo>
                  <a:cubicBezTo>
                    <a:pt x="1" y="0"/>
                    <a:pt x="1" y="18"/>
                    <a:pt x="1" y="35"/>
                  </a:cubicBezTo>
                  <a:cubicBezTo>
                    <a:pt x="1" y="57"/>
                    <a:pt x="22" y="92"/>
                    <a:pt x="40" y="92"/>
                  </a:cubicBezTo>
                  <a:cubicBezTo>
                    <a:pt x="57" y="92"/>
                    <a:pt x="75" y="74"/>
                    <a:pt x="75" y="35"/>
                  </a:cubicBezTo>
                  <a:cubicBezTo>
                    <a:pt x="75" y="18"/>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116"/>
            <p:cNvSpPr/>
            <p:nvPr/>
          </p:nvSpPr>
          <p:spPr>
            <a:xfrm>
              <a:off x="2073932" y="1347646"/>
              <a:ext cx="16732" cy="17043"/>
            </a:xfrm>
            <a:custGeom>
              <a:avLst/>
              <a:gdLst/>
              <a:ahLst/>
              <a:cxnLst/>
              <a:rect l="l" t="t" r="r" b="b"/>
              <a:pathLst>
                <a:path w="93" h="92" extrusionOk="0">
                  <a:moveTo>
                    <a:pt x="58" y="0"/>
                  </a:moveTo>
                  <a:cubicBezTo>
                    <a:pt x="18" y="0"/>
                    <a:pt x="1" y="18"/>
                    <a:pt x="1" y="57"/>
                  </a:cubicBezTo>
                  <a:cubicBezTo>
                    <a:pt x="1" y="74"/>
                    <a:pt x="18" y="92"/>
                    <a:pt x="58" y="92"/>
                  </a:cubicBezTo>
                  <a:cubicBezTo>
                    <a:pt x="75" y="92"/>
                    <a:pt x="92" y="74"/>
                    <a:pt x="92" y="57"/>
                  </a:cubicBezTo>
                  <a:cubicBezTo>
                    <a:pt x="92" y="18"/>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116"/>
            <p:cNvSpPr/>
            <p:nvPr/>
          </p:nvSpPr>
          <p:spPr>
            <a:xfrm>
              <a:off x="2149136" y="1338013"/>
              <a:ext cx="13494" cy="16302"/>
            </a:xfrm>
            <a:custGeom>
              <a:avLst/>
              <a:gdLst/>
              <a:ahLst/>
              <a:cxnLst/>
              <a:rect l="l" t="t" r="r" b="b"/>
              <a:pathLst>
                <a:path w="75" h="88" extrusionOk="0">
                  <a:moveTo>
                    <a:pt x="35" y="0"/>
                  </a:moveTo>
                  <a:cubicBezTo>
                    <a:pt x="18" y="0"/>
                    <a:pt x="1" y="35"/>
                    <a:pt x="1" y="52"/>
                  </a:cubicBezTo>
                  <a:cubicBezTo>
                    <a:pt x="1" y="70"/>
                    <a:pt x="18" y="87"/>
                    <a:pt x="35" y="87"/>
                  </a:cubicBezTo>
                  <a:cubicBezTo>
                    <a:pt x="53" y="87"/>
                    <a:pt x="75" y="52"/>
                    <a:pt x="75" y="35"/>
                  </a:cubicBezTo>
                  <a:cubicBezTo>
                    <a:pt x="75" y="18"/>
                    <a:pt x="75"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116"/>
            <p:cNvSpPr/>
            <p:nvPr/>
          </p:nvSpPr>
          <p:spPr>
            <a:xfrm>
              <a:off x="1872070" y="1380248"/>
              <a:ext cx="9535" cy="14264"/>
            </a:xfrm>
            <a:custGeom>
              <a:avLst/>
              <a:gdLst/>
              <a:ahLst/>
              <a:cxnLst/>
              <a:rect l="l" t="t" r="r" b="b"/>
              <a:pathLst>
                <a:path w="53" h="77" extrusionOk="0">
                  <a:moveTo>
                    <a:pt x="6" y="0"/>
                  </a:moveTo>
                  <a:cubicBezTo>
                    <a:pt x="0" y="0"/>
                    <a:pt x="0" y="12"/>
                    <a:pt x="0" y="25"/>
                  </a:cubicBezTo>
                  <a:cubicBezTo>
                    <a:pt x="18" y="59"/>
                    <a:pt x="35" y="77"/>
                    <a:pt x="35" y="77"/>
                  </a:cubicBezTo>
                  <a:cubicBezTo>
                    <a:pt x="53" y="77"/>
                    <a:pt x="53" y="77"/>
                    <a:pt x="53" y="42"/>
                  </a:cubicBezTo>
                  <a:cubicBezTo>
                    <a:pt x="35" y="25"/>
                    <a:pt x="18" y="7"/>
                    <a:pt x="18" y="7"/>
                  </a:cubicBezTo>
                  <a:cubicBezTo>
                    <a:pt x="13" y="2"/>
                    <a:pt x="9" y="0"/>
                    <a:pt x="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116"/>
            <p:cNvSpPr/>
            <p:nvPr/>
          </p:nvSpPr>
          <p:spPr>
            <a:xfrm>
              <a:off x="1908053" y="1394327"/>
              <a:ext cx="12774" cy="17228"/>
            </a:xfrm>
            <a:custGeom>
              <a:avLst/>
              <a:gdLst/>
              <a:ahLst/>
              <a:cxnLst/>
              <a:rect l="l" t="t" r="r" b="b"/>
              <a:pathLst>
                <a:path w="71" h="93" extrusionOk="0">
                  <a:moveTo>
                    <a:pt x="18" y="1"/>
                  </a:moveTo>
                  <a:cubicBezTo>
                    <a:pt x="18" y="1"/>
                    <a:pt x="0" y="23"/>
                    <a:pt x="18" y="40"/>
                  </a:cubicBezTo>
                  <a:cubicBezTo>
                    <a:pt x="18" y="57"/>
                    <a:pt x="35" y="92"/>
                    <a:pt x="53" y="92"/>
                  </a:cubicBezTo>
                  <a:cubicBezTo>
                    <a:pt x="53" y="92"/>
                    <a:pt x="70" y="75"/>
                    <a:pt x="53" y="57"/>
                  </a:cubicBezTo>
                  <a:cubicBezTo>
                    <a:pt x="53" y="40"/>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116"/>
            <p:cNvSpPr/>
            <p:nvPr/>
          </p:nvSpPr>
          <p:spPr>
            <a:xfrm>
              <a:off x="1950332" y="1408035"/>
              <a:ext cx="12774" cy="17228"/>
            </a:xfrm>
            <a:custGeom>
              <a:avLst/>
              <a:gdLst/>
              <a:ahLst/>
              <a:cxnLst/>
              <a:rect l="l" t="t" r="r" b="b"/>
              <a:pathLst>
                <a:path w="71" h="93" extrusionOk="0">
                  <a:moveTo>
                    <a:pt x="35" y="1"/>
                  </a:moveTo>
                  <a:cubicBezTo>
                    <a:pt x="18" y="1"/>
                    <a:pt x="0" y="18"/>
                    <a:pt x="18" y="36"/>
                  </a:cubicBezTo>
                  <a:cubicBezTo>
                    <a:pt x="18" y="75"/>
                    <a:pt x="18" y="92"/>
                    <a:pt x="35" y="92"/>
                  </a:cubicBezTo>
                  <a:cubicBezTo>
                    <a:pt x="53" y="92"/>
                    <a:pt x="70" y="75"/>
                    <a:pt x="70" y="57"/>
                  </a:cubicBezTo>
                  <a:cubicBezTo>
                    <a:pt x="53" y="36"/>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116"/>
            <p:cNvSpPr/>
            <p:nvPr/>
          </p:nvSpPr>
          <p:spPr>
            <a:xfrm>
              <a:off x="2005925" y="1418594"/>
              <a:ext cx="12594" cy="16302"/>
            </a:xfrm>
            <a:custGeom>
              <a:avLst/>
              <a:gdLst/>
              <a:ahLst/>
              <a:cxnLst/>
              <a:rect l="l" t="t" r="r" b="b"/>
              <a:pathLst>
                <a:path w="70" h="88" extrusionOk="0">
                  <a:moveTo>
                    <a:pt x="35" y="0"/>
                  </a:moveTo>
                  <a:cubicBezTo>
                    <a:pt x="0" y="0"/>
                    <a:pt x="0" y="18"/>
                    <a:pt x="0" y="35"/>
                  </a:cubicBezTo>
                  <a:cubicBezTo>
                    <a:pt x="0" y="70"/>
                    <a:pt x="18" y="87"/>
                    <a:pt x="35" y="87"/>
                  </a:cubicBezTo>
                  <a:cubicBezTo>
                    <a:pt x="53" y="87"/>
                    <a:pt x="70" y="70"/>
                    <a:pt x="70" y="53"/>
                  </a:cubicBezTo>
                  <a:cubicBezTo>
                    <a:pt x="70" y="18"/>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116"/>
            <p:cNvSpPr/>
            <p:nvPr/>
          </p:nvSpPr>
          <p:spPr>
            <a:xfrm>
              <a:off x="2073932" y="1421743"/>
              <a:ext cx="16732" cy="17228"/>
            </a:xfrm>
            <a:custGeom>
              <a:avLst/>
              <a:gdLst/>
              <a:ahLst/>
              <a:cxnLst/>
              <a:rect l="l" t="t" r="r" b="b"/>
              <a:pathLst>
                <a:path w="93" h="93" extrusionOk="0">
                  <a:moveTo>
                    <a:pt x="58" y="1"/>
                  </a:moveTo>
                  <a:cubicBezTo>
                    <a:pt x="18" y="1"/>
                    <a:pt x="1" y="18"/>
                    <a:pt x="1" y="36"/>
                  </a:cubicBezTo>
                  <a:cubicBezTo>
                    <a:pt x="1" y="70"/>
                    <a:pt x="18" y="92"/>
                    <a:pt x="58" y="92"/>
                  </a:cubicBezTo>
                  <a:cubicBezTo>
                    <a:pt x="75" y="92"/>
                    <a:pt x="92" y="70"/>
                    <a:pt x="92" y="36"/>
                  </a:cubicBezTo>
                  <a:cubicBezTo>
                    <a:pt x="92" y="18"/>
                    <a:pt x="75"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116"/>
            <p:cNvSpPr/>
            <p:nvPr/>
          </p:nvSpPr>
          <p:spPr>
            <a:xfrm>
              <a:off x="2146077" y="1404886"/>
              <a:ext cx="12594" cy="18525"/>
            </a:xfrm>
            <a:custGeom>
              <a:avLst/>
              <a:gdLst/>
              <a:ahLst/>
              <a:cxnLst/>
              <a:rect l="l" t="t" r="r" b="b"/>
              <a:pathLst>
                <a:path w="70" h="100" extrusionOk="0">
                  <a:moveTo>
                    <a:pt x="35" y="0"/>
                  </a:moveTo>
                  <a:cubicBezTo>
                    <a:pt x="18" y="18"/>
                    <a:pt x="0" y="35"/>
                    <a:pt x="0" y="74"/>
                  </a:cubicBezTo>
                  <a:cubicBezTo>
                    <a:pt x="0" y="87"/>
                    <a:pt x="9" y="99"/>
                    <a:pt x="20" y="99"/>
                  </a:cubicBezTo>
                  <a:cubicBezTo>
                    <a:pt x="25" y="99"/>
                    <a:pt x="30" y="97"/>
                    <a:pt x="35" y="92"/>
                  </a:cubicBezTo>
                  <a:cubicBezTo>
                    <a:pt x="52" y="92"/>
                    <a:pt x="70" y="74"/>
                    <a:pt x="70" y="35"/>
                  </a:cubicBezTo>
                  <a:cubicBezTo>
                    <a:pt x="70" y="18"/>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116"/>
            <p:cNvSpPr/>
            <p:nvPr/>
          </p:nvSpPr>
          <p:spPr>
            <a:xfrm>
              <a:off x="1891681" y="1445083"/>
              <a:ext cx="6297" cy="18525"/>
            </a:xfrm>
            <a:custGeom>
              <a:avLst/>
              <a:gdLst/>
              <a:ahLst/>
              <a:cxnLst/>
              <a:rect l="l" t="t" r="r" b="b"/>
              <a:pathLst>
                <a:path w="35" h="100" extrusionOk="0">
                  <a:moveTo>
                    <a:pt x="0" y="1"/>
                  </a:moveTo>
                  <a:lnTo>
                    <a:pt x="0" y="36"/>
                  </a:lnTo>
                  <a:cubicBezTo>
                    <a:pt x="0" y="75"/>
                    <a:pt x="18" y="92"/>
                    <a:pt x="18" y="92"/>
                  </a:cubicBezTo>
                  <a:cubicBezTo>
                    <a:pt x="22" y="97"/>
                    <a:pt x="25" y="99"/>
                    <a:pt x="28" y="99"/>
                  </a:cubicBezTo>
                  <a:cubicBezTo>
                    <a:pt x="35" y="99"/>
                    <a:pt x="35" y="82"/>
                    <a:pt x="35" y="53"/>
                  </a:cubicBezTo>
                  <a:cubicBezTo>
                    <a:pt x="35" y="36"/>
                    <a:pt x="18" y="18"/>
                    <a:pt x="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116"/>
            <p:cNvSpPr/>
            <p:nvPr/>
          </p:nvSpPr>
          <p:spPr>
            <a:xfrm>
              <a:off x="1920647" y="1463978"/>
              <a:ext cx="7197" cy="18525"/>
            </a:xfrm>
            <a:custGeom>
              <a:avLst/>
              <a:gdLst/>
              <a:ahLst/>
              <a:cxnLst/>
              <a:rect l="l" t="t" r="r" b="b"/>
              <a:pathLst>
                <a:path w="40" h="100" extrusionOk="0">
                  <a:moveTo>
                    <a:pt x="7" y="1"/>
                  </a:moveTo>
                  <a:cubicBezTo>
                    <a:pt x="0" y="1"/>
                    <a:pt x="0" y="17"/>
                    <a:pt x="0" y="43"/>
                  </a:cubicBezTo>
                  <a:cubicBezTo>
                    <a:pt x="0" y="60"/>
                    <a:pt x="18" y="99"/>
                    <a:pt x="18" y="99"/>
                  </a:cubicBezTo>
                  <a:cubicBezTo>
                    <a:pt x="39" y="99"/>
                    <a:pt x="39" y="82"/>
                    <a:pt x="39" y="60"/>
                  </a:cubicBezTo>
                  <a:cubicBezTo>
                    <a:pt x="39" y="25"/>
                    <a:pt x="18" y="8"/>
                    <a:pt x="18" y="8"/>
                  </a:cubicBezTo>
                  <a:cubicBezTo>
                    <a:pt x="13" y="3"/>
                    <a:pt x="9" y="1"/>
                    <a:pt x="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116"/>
            <p:cNvSpPr/>
            <p:nvPr/>
          </p:nvSpPr>
          <p:spPr>
            <a:xfrm>
              <a:off x="1956629" y="1478983"/>
              <a:ext cx="10255" cy="20377"/>
            </a:xfrm>
            <a:custGeom>
              <a:avLst/>
              <a:gdLst/>
              <a:ahLst/>
              <a:cxnLst/>
              <a:rect l="l" t="t" r="r" b="b"/>
              <a:pathLst>
                <a:path w="57" h="110" extrusionOk="0">
                  <a:moveTo>
                    <a:pt x="18" y="1"/>
                  </a:moveTo>
                  <a:cubicBezTo>
                    <a:pt x="0" y="1"/>
                    <a:pt x="0" y="18"/>
                    <a:pt x="0" y="53"/>
                  </a:cubicBezTo>
                  <a:cubicBezTo>
                    <a:pt x="0" y="70"/>
                    <a:pt x="0" y="88"/>
                    <a:pt x="18" y="110"/>
                  </a:cubicBezTo>
                  <a:cubicBezTo>
                    <a:pt x="35" y="110"/>
                    <a:pt x="57" y="88"/>
                    <a:pt x="57" y="53"/>
                  </a:cubicBezTo>
                  <a:cubicBezTo>
                    <a:pt x="57" y="36"/>
                    <a:pt x="35" y="18"/>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116"/>
            <p:cNvSpPr/>
            <p:nvPr/>
          </p:nvSpPr>
          <p:spPr>
            <a:xfrm>
              <a:off x="2005925" y="1491950"/>
              <a:ext cx="12594" cy="17043"/>
            </a:xfrm>
            <a:custGeom>
              <a:avLst/>
              <a:gdLst/>
              <a:ahLst/>
              <a:cxnLst/>
              <a:rect l="l" t="t" r="r" b="b"/>
              <a:pathLst>
                <a:path w="70" h="92" extrusionOk="0">
                  <a:moveTo>
                    <a:pt x="35" y="0"/>
                  </a:moveTo>
                  <a:cubicBezTo>
                    <a:pt x="18" y="0"/>
                    <a:pt x="0" y="18"/>
                    <a:pt x="0" y="40"/>
                  </a:cubicBezTo>
                  <a:cubicBezTo>
                    <a:pt x="0" y="74"/>
                    <a:pt x="18" y="92"/>
                    <a:pt x="35" y="92"/>
                  </a:cubicBezTo>
                  <a:cubicBezTo>
                    <a:pt x="53" y="92"/>
                    <a:pt x="70" y="74"/>
                    <a:pt x="70" y="57"/>
                  </a:cubicBezTo>
                  <a:cubicBezTo>
                    <a:pt x="70" y="18"/>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116"/>
            <p:cNvSpPr/>
            <p:nvPr/>
          </p:nvSpPr>
          <p:spPr>
            <a:xfrm>
              <a:off x="2073932" y="1491950"/>
              <a:ext cx="16732" cy="20377"/>
            </a:xfrm>
            <a:custGeom>
              <a:avLst/>
              <a:gdLst/>
              <a:ahLst/>
              <a:cxnLst/>
              <a:rect l="l" t="t" r="r" b="b"/>
              <a:pathLst>
                <a:path w="93" h="110" extrusionOk="0">
                  <a:moveTo>
                    <a:pt x="58" y="0"/>
                  </a:moveTo>
                  <a:cubicBezTo>
                    <a:pt x="18" y="18"/>
                    <a:pt x="1" y="40"/>
                    <a:pt x="1" y="57"/>
                  </a:cubicBezTo>
                  <a:cubicBezTo>
                    <a:pt x="1" y="92"/>
                    <a:pt x="18" y="109"/>
                    <a:pt x="58" y="109"/>
                  </a:cubicBezTo>
                  <a:cubicBezTo>
                    <a:pt x="75" y="109"/>
                    <a:pt x="92" y="74"/>
                    <a:pt x="92" y="57"/>
                  </a:cubicBezTo>
                  <a:cubicBezTo>
                    <a:pt x="92" y="18"/>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116"/>
            <p:cNvSpPr/>
            <p:nvPr/>
          </p:nvSpPr>
          <p:spPr>
            <a:xfrm>
              <a:off x="2146077" y="1477501"/>
              <a:ext cx="12594" cy="17784"/>
            </a:xfrm>
            <a:custGeom>
              <a:avLst/>
              <a:gdLst/>
              <a:ahLst/>
              <a:cxnLst/>
              <a:rect l="l" t="t" r="r" b="b"/>
              <a:pathLst>
                <a:path w="70" h="96" extrusionOk="0">
                  <a:moveTo>
                    <a:pt x="49" y="0"/>
                  </a:moveTo>
                  <a:cubicBezTo>
                    <a:pt x="45" y="0"/>
                    <a:pt x="40" y="3"/>
                    <a:pt x="35" y="9"/>
                  </a:cubicBezTo>
                  <a:cubicBezTo>
                    <a:pt x="18" y="9"/>
                    <a:pt x="0" y="44"/>
                    <a:pt x="0" y="61"/>
                  </a:cubicBezTo>
                  <a:cubicBezTo>
                    <a:pt x="0" y="96"/>
                    <a:pt x="18" y="96"/>
                    <a:pt x="35" y="96"/>
                  </a:cubicBezTo>
                  <a:cubicBezTo>
                    <a:pt x="52" y="96"/>
                    <a:pt x="70" y="61"/>
                    <a:pt x="70" y="44"/>
                  </a:cubicBezTo>
                  <a:cubicBezTo>
                    <a:pt x="70" y="18"/>
                    <a:pt x="61" y="0"/>
                    <a:pt x="4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116"/>
            <p:cNvSpPr/>
            <p:nvPr/>
          </p:nvSpPr>
          <p:spPr>
            <a:xfrm>
              <a:off x="1810181" y="627424"/>
              <a:ext cx="26088" cy="19636"/>
            </a:xfrm>
            <a:custGeom>
              <a:avLst/>
              <a:gdLst/>
              <a:ahLst/>
              <a:cxnLst/>
              <a:rect l="l" t="t" r="r" b="b"/>
              <a:pathLst>
                <a:path w="145" h="106" extrusionOk="0">
                  <a:moveTo>
                    <a:pt x="100" y="0"/>
                  </a:moveTo>
                  <a:cubicBezTo>
                    <a:pt x="90" y="0"/>
                    <a:pt x="80" y="3"/>
                    <a:pt x="70" y="7"/>
                  </a:cubicBezTo>
                  <a:cubicBezTo>
                    <a:pt x="35" y="7"/>
                    <a:pt x="18" y="46"/>
                    <a:pt x="1" y="64"/>
                  </a:cubicBezTo>
                  <a:cubicBezTo>
                    <a:pt x="1" y="89"/>
                    <a:pt x="19" y="105"/>
                    <a:pt x="43" y="105"/>
                  </a:cubicBezTo>
                  <a:cubicBezTo>
                    <a:pt x="52" y="105"/>
                    <a:pt x="61" y="103"/>
                    <a:pt x="70" y="99"/>
                  </a:cubicBezTo>
                  <a:cubicBezTo>
                    <a:pt x="109" y="99"/>
                    <a:pt x="144" y="64"/>
                    <a:pt x="144" y="46"/>
                  </a:cubicBezTo>
                  <a:cubicBezTo>
                    <a:pt x="144" y="17"/>
                    <a:pt x="125" y="0"/>
                    <a:pt x="10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116"/>
            <p:cNvSpPr/>
            <p:nvPr/>
          </p:nvSpPr>
          <p:spPr>
            <a:xfrm>
              <a:off x="1923705" y="600749"/>
              <a:ext cx="25908" cy="19636"/>
            </a:xfrm>
            <a:custGeom>
              <a:avLst/>
              <a:gdLst/>
              <a:ahLst/>
              <a:cxnLst/>
              <a:rect l="l" t="t" r="r" b="b"/>
              <a:pathLst>
                <a:path w="144" h="106" extrusionOk="0">
                  <a:moveTo>
                    <a:pt x="102" y="1"/>
                  </a:moveTo>
                  <a:cubicBezTo>
                    <a:pt x="93" y="1"/>
                    <a:pt x="84" y="3"/>
                    <a:pt x="74" y="8"/>
                  </a:cubicBezTo>
                  <a:cubicBezTo>
                    <a:pt x="40" y="8"/>
                    <a:pt x="1" y="42"/>
                    <a:pt x="1" y="64"/>
                  </a:cubicBezTo>
                  <a:cubicBezTo>
                    <a:pt x="1" y="90"/>
                    <a:pt x="21" y="106"/>
                    <a:pt x="46" y="106"/>
                  </a:cubicBezTo>
                  <a:cubicBezTo>
                    <a:pt x="56" y="106"/>
                    <a:pt x="65" y="104"/>
                    <a:pt x="74" y="99"/>
                  </a:cubicBezTo>
                  <a:cubicBezTo>
                    <a:pt x="109" y="99"/>
                    <a:pt x="131" y="64"/>
                    <a:pt x="131" y="42"/>
                  </a:cubicBezTo>
                  <a:cubicBezTo>
                    <a:pt x="144" y="17"/>
                    <a:pt x="126" y="1"/>
                    <a:pt x="1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116"/>
            <p:cNvSpPr/>
            <p:nvPr/>
          </p:nvSpPr>
          <p:spPr>
            <a:xfrm>
              <a:off x="2034891" y="575371"/>
              <a:ext cx="22849" cy="21303"/>
            </a:xfrm>
            <a:custGeom>
              <a:avLst/>
              <a:gdLst/>
              <a:ahLst/>
              <a:cxnLst/>
              <a:rect l="l" t="t" r="r" b="b"/>
              <a:pathLst>
                <a:path w="127" h="115" extrusionOk="0">
                  <a:moveTo>
                    <a:pt x="74" y="1"/>
                  </a:moveTo>
                  <a:cubicBezTo>
                    <a:pt x="35" y="18"/>
                    <a:pt x="0" y="36"/>
                    <a:pt x="0" y="71"/>
                  </a:cubicBezTo>
                  <a:cubicBezTo>
                    <a:pt x="0" y="88"/>
                    <a:pt x="12" y="114"/>
                    <a:pt x="37" y="114"/>
                  </a:cubicBezTo>
                  <a:cubicBezTo>
                    <a:pt x="43" y="114"/>
                    <a:pt x="50" y="113"/>
                    <a:pt x="57" y="110"/>
                  </a:cubicBezTo>
                  <a:cubicBezTo>
                    <a:pt x="92" y="110"/>
                    <a:pt x="127" y="71"/>
                    <a:pt x="127" y="53"/>
                  </a:cubicBezTo>
                  <a:cubicBezTo>
                    <a:pt x="127"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116"/>
            <p:cNvSpPr/>
            <p:nvPr/>
          </p:nvSpPr>
          <p:spPr>
            <a:xfrm>
              <a:off x="2135822" y="558514"/>
              <a:ext cx="22849" cy="20377"/>
            </a:xfrm>
            <a:custGeom>
              <a:avLst/>
              <a:gdLst/>
              <a:ahLst/>
              <a:cxnLst/>
              <a:rect l="l" t="t" r="r" b="b"/>
              <a:pathLst>
                <a:path w="127" h="110" extrusionOk="0">
                  <a:moveTo>
                    <a:pt x="75" y="1"/>
                  </a:moveTo>
                  <a:cubicBezTo>
                    <a:pt x="40" y="18"/>
                    <a:pt x="1" y="35"/>
                    <a:pt x="1" y="75"/>
                  </a:cubicBezTo>
                  <a:cubicBezTo>
                    <a:pt x="1" y="92"/>
                    <a:pt x="18" y="109"/>
                    <a:pt x="57" y="109"/>
                  </a:cubicBezTo>
                  <a:cubicBezTo>
                    <a:pt x="92" y="109"/>
                    <a:pt x="109" y="92"/>
                    <a:pt x="109" y="53"/>
                  </a:cubicBezTo>
                  <a:cubicBezTo>
                    <a:pt x="127" y="18"/>
                    <a:pt x="92"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116"/>
            <p:cNvSpPr/>
            <p:nvPr/>
          </p:nvSpPr>
          <p:spPr>
            <a:xfrm>
              <a:off x="2224339" y="555365"/>
              <a:ext cx="19791" cy="20192"/>
            </a:xfrm>
            <a:custGeom>
              <a:avLst/>
              <a:gdLst/>
              <a:ahLst/>
              <a:cxnLst/>
              <a:rect l="l" t="t" r="r" b="b"/>
              <a:pathLst>
                <a:path w="110" h="109" extrusionOk="0">
                  <a:moveTo>
                    <a:pt x="53" y="0"/>
                  </a:moveTo>
                  <a:cubicBezTo>
                    <a:pt x="35" y="0"/>
                    <a:pt x="18" y="18"/>
                    <a:pt x="18" y="52"/>
                  </a:cubicBezTo>
                  <a:cubicBezTo>
                    <a:pt x="0" y="70"/>
                    <a:pt x="18" y="109"/>
                    <a:pt x="53" y="109"/>
                  </a:cubicBezTo>
                  <a:cubicBezTo>
                    <a:pt x="70" y="109"/>
                    <a:pt x="92" y="92"/>
                    <a:pt x="109" y="52"/>
                  </a:cubicBezTo>
                  <a:cubicBezTo>
                    <a:pt x="109"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116"/>
            <p:cNvSpPr/>
            <p:nvPr/>
          </p:nvSpPr>
          <p:spPr>
            <a:xfrm>
              <a:off x="2299543" y="564997"/>
              <a:ext cx="12594" cy="20377"/>
            </a:xfrm>
            <a:custGeom>
              <a:avLst/>
              <a:gdLst/>
              <a:ahLst/>
              <a:cxnLst/>
              <a:rect l="l" t="t" r="r" b="b"/>
              <a:pathLst>
                <a:path w="70" h="110" extrusionOk="0">
                  <a:moveTo>
                    <a:pt x="35" y="0"/>
                  </a:moveTo>
                  <a:cubicBezTo>
                    <a:pt x="18" y="0"/>
                    <a:pt x="0" y="18"/>
                    <a:pt x="0" y="57"/>
                  </a:cubicBezTo>
                  <a:cubicBezTo>
                    <a:pt x="0" y="74"/>
                    <a:pt x="0" y="109"/>
                    <a:pt x="18" y="109"/>
                  </a:cubicBezTo>
                  <a:cubicBezTo>
                    <a:pt x="52" y="109"/>
                    <a:pt x="70" y="92"/>
                    <a:pt x="70" y="74"/>
                  </a:cubicBezTo>
                  <a:cubicBezTo>
                    <a:pt x="70" y="40"/>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116"/>
            <p:cNvSpPr/>
            <p:nvPr/>
          </p:nvSpPr>
          <p:spPr>
            <a:xfrm>
              <a:off x="1803164" y="708004"/>
              <a:ext cx="22849" cy="21674"/>
            </a:xfrm>
            <a:custGeom>
              <a:avLst/>
              <a:gdLst/>
              <a:ahLst/>
              <a:cxnLst/>
              <a:rect l="l" t="t" r="r" b="b"/>
              <a:pathLst>
                <a:path w="127" h="117" extrusionOk="0">
                  <a:moveTo>
                    <a:pt x="98" y="1"/>
                  </a:moveTo>
                  <a:cubicBezTo>
                    <a:pt x="91" y="1"/>
                    <a:pt x="84" y="3"/>
                    <a:pt x="74" y="7"/>
                  </a:cubicBezTo>
                  <a:cubicBezTo>
                    <a:pt x="40" y="7"/>
                    <a:pt x="0" y="46"/>
                    <a:pt x="0" y="64"/>
                  </a:cubicBezTo>
                  <a:cubicBezTo>
                    <a:pt x="0" y="99"/>
                    <a:pt x="18" y="116"/>
                    <a:pt x="57" y="116"/>
                  </a:cubicBezTo>
                  <a:cubicBezTo>
                    <a:pt x="92" y="99"/>
                    <a:pt x="127" y="64"/>
                    <a:pt x="127" y="46"/>
                  </a:cubicBezTo>
                  <a:cubicBezTo>
                    <a:pt x="127" y="18"/>
                    <a:pt x="117" y="1"/>
                    <a:pt x="9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116"/>
            <p:cNvSpPr/>
            <p:nvPr/>
          </p:nvSpPr>
          <p:spPr>
            <a:xfrm>
              <a:off x="1911112" y="682626"/>
              <a:ext cx="26088" cy="23526"/>
            </a:xfrm>
            <a:custGeom>
              <a:avLst/>
              <a:gdLst/>
              <a:ahLst/>
              <a:cxnLst/>
              <a:rect l="l" t="t" r="r" b="b"/>
              <a:pathLst>
                <a:path w="145" h="127" extrusionOk="0">
                  <a:moveTo>
                    <a:pt x="92" y="1"/>
                  </a:moveTo>
                  <a:cubicBezTo>
                    <a:pt x="53" y="18"/>
                    <a:pt x="18" y="35"/>
                    <a:pt x="1" y="75"/>
                  </a:cubicBezTo>
                  <a:cubicBezTo>
                    <a:pt x="1" y="109"/>
                    <a:pt x="18" y="127"/>
                    <a:pt x="53" y="127"/>
                  </a:cubicBezTo>
                  <a:cubicBezTo>
                    <a:pt x="92" y="109"/>
                    <a:pt x="127" y="92"/>
                    <a:pt x="127" y="57"/>
                  </a:cubicBezTo>
                  <a:cubicBezTo>
                    <a:pt x="144" y="18"/>
                    <a:pt x="110"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116"/>
            <p:cNvSpPr/>
            <p:nvPr/>
          </p:nvSpPr>
          <p:spPr>
            <a:xfrm>
              <a:off x="2018519" y="662435"/>
              <a:ext cx="22849" cy="23711"/>
            </a:xfrm>
            <a:custGeom>
              <a:avLst/>
              <a:gdLst/>
              <a:ahLst/>
              <a:cxnLst/>
              <a:rect l="l" t="t" r="r" b="b"/>
              <a:pathLst>
                <a:path w="127" h="128" extrusionOk="0">
                  <a:moveTo>
                    <a:pt x="74" y="1"/>
                  </a:moveTo>
                  <a:cubicBezTo>
                    <a:pt x="39" y="1"/>
                    <a:pt x="17" y="36"/>
                    <a:pt x="0" y="75"/>
                  </a:cubicBezTo>
                  <a:cubicBezTo>
                    <a:pt x="0" y="110"/>
                    <a:pt x="17" y="127"/>
                    <a:pt x="39" y="127"/>
                  </a:cubicBezTo>
                  <a:cubicBezTo>
                    <a:pt x="74" y="110"/>
                    <a:pt x="109" y="92"/>
                    <a:pt x="126" y="57"/>
                  </a:cubicBezTo>
                  <a:cubicBezTo>
                    <a:pt x="126"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116"/>
            <p:cNvSpPr/>
            <p:nvPr/>
          </p:nvSpPr>
          <p:spPr>
            <a:xfrm>
              <a:off x="2116931" y="645578"/>
              <a:ext cx="22309" cy="24638"/>
            </a:xfrm>
            <a:custGeom>
              <a:avLst/>
              <a:gdLst/>
              <a:ahLst/>
              <a:cxnLst/>
              <a:rect l="l" t="t" r="r" b="b"/>
              <a:pathLst>
                <a:path w="124" h="133" extrusionOk="0">
                  <a:moveTo>
                    <a:pt x="88" y="1"/>
                  </a:moveTo>
                  <a:cubicBezTo>
                    <a:pt x="53" y="18"/>
                    <a:pt x="14" y="40"/>
                    <a:pt x="14" y="74"/>
                  </a:cubicBezTo>
                  <a:cubicBezTo>
                    <a:pt x="0" y="102"/>
                    <a:pt x="9" y="133"/>
                    <a:pt x="33" y="133"/>
                  </a:cubicBezTo>
                  <a:cubicBezTo>
                    <a:pt x="39" y="133"/>
                    <a:pt x="46" y="131"/>
                    <a:pt x="53" y="127"/>
                  </a:cubicBezTo>
                  <a:cubicBezTo>
                    <a:pt x="71" y="127"/>
                    <a:pt x="106" y="109"/>
                    <a:pt x="123" y="74"/>
                  </a:cubicBezTo>
                  <a:cubicBezTo>
                    <a:pt x="123" y="40"/>
                    <a:pt x="106" y="1"/>
                    <a:pt x="8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116"/>
            <p:cNvSpPr/>
            <p:nvPr/>
          </p:nvSpPr>
          <p:spPr>
            <a:xfrm>
              <a:off x="2204729" y="642428"/>
              <a:ext cx="19791" cy="23526"/>
            </a:xfrm>
            <a:custGeom>
              <a:avLst/>
              <a:gdLst/>
              <a:ahLst/>
              <a:cxnLst/>
              <a:rect l="l" t="t" r="r" b="b"/>
              <a:pathLst>
                <a:path w="110" h="127" extrusionOk="0">
                  <a:moveTo>
                    <a:pt x="70" y="0"/>
                  </a:moveTo>
                  <a:cubicBezTo>
                    <a:pt x="53" y="0"/>
                    <a:pt x="18" y="35"/>
                    <a:pt x="18" y="57"/>
                  </a:cubicBezTo>
                  <a:cubicBezTo>
                    <a:pt x="1" y="91"/>
                    <a:pt x="18" y="126"/>
                    <a:pt x="35" y="126"/>
                  </a:cubicBezTo>
                  <a:cubicBezTo>
                    <a:pt x="70" y="126"/>
                    <a:pt x="92" y="109"/>
                    <a:pt x="109" y="74"/>
                  </a:cubicBezTo>
                  <a:cubicBezTo>
                    <a:pt x="109" y="35"/>
                    <a:pt x="109" y="0"/>
                    <a:pt x="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116"/>
            <p:cNvSpPr/>
            <p:nvPr/>
          </p:nvSpPr>
          <p:spPr>
            <a:xfrm>
              <a:off x="2279932" y="652802"/>
              <a:ext cx="15833" cy="23526"/>
            </a:xfrm>
            <a:custGeom>
              <a:avLst/>
              <a:gdLst/>
              <a:ahLst/>
              <a:cxnLst/>
              <a:rect l="l" t="t" r="r" b="b"/>
              <a:pathLst>
                <a:path w="88" h="127" extrusionOk="0">
                  <a:moveTo>
                    <a:pt x="53" y="1"/>
                  </a:moveTo>
                  <a:cubicBezTo>
                    <a:pt x="35" y="1"/>
                    <a:pt x="18" y="18"/>
                    <a:pt x="0" y="53"/>
                  </a:cubicBezTo>
                  <a:cubicBezTo>
                    <a:pt x="0" y="88"/>
                    <a:pt x="0" y="127"/>
                    <a:pt x="18" y="127"/>
                  </a:cubicBezTo>
                  <a:cubicBezTo>
                    <a:pt x="53" y="127"/>
                    <a:pt x="70" y="109"/>
                    <a:pt x="70" y="70"/>
                  </a:cubicBezTo>
                  <a:cubicBezTo>
                    <a:pt x="87" y="35"/>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116"/>
            <p:cNvSpPr/>
            <p:nvPr/>
          </p:nvSpPr>
          <p:spPr>
            <a:xfrm>
              <a:off x="1787691" y="793957"/>
              <a:ext cx="25728" cy="21488"/>
            </a:xfrm>
            <a:custGeom>
              <a:avLst/>
              <a:gdLst/>
              <a:ahLst/>
              <a:cxnLst/>
              <a:rect l="l" t="t" r="r" b="b"/>
              <a:pathLst>
                <a:path w="143" h="116" extrusionOk="0">
                  <a:moveTo>
                    <a:pt x="86" y="0"/>
                  </a:moveTo>
                  <a:cubicBezTo>
                    <a:pt x="52" y="0"/>
                    <a:pt x="17" y="35"/>
                    <a:pt x="17" y="70"/>
                  </a:cubicBezTo>
                  <a:cubicBezTo>
                    <a:pt x="1" y="99"/>
                    <a:pt x="8" y="116"/>
                    <a:pt x="27" y="116"/>
                  </a:cubicBezTo>
                  <a:cubicBezTo>
                    <a:pt x="34" y="116"/>
                    <a:pt x="42" y="114"/>
                    <a:pt x="52" y="109"/>
                  </a:cubicBezTo>
                  <a:cubicBezTo>
                    <a:pt x="86" y="109"/>
                    <a:pt x="126" y="87"/>
                    <a:pt x="126" y="52"/>
                  </a:cubicBezTo>
                  <a:cubicBezTo>
                    <a:pt x="143" y="18"/>
                    <a:pt x="104" y="0"/>
                    <a:pt x="8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116"/>
            <p:cNvSpPr/>
            <p:nvPr/>
          </p:nvSpPr>
          <p:spPr>
            <a:xfrm>
              <a:off x="1891681" y="776173"/>
              <a:ext cx="22849" cy="22044"/>
            </a:xfrm>
            <a:custGeom>
              <a:avLst/>
              <a:gdLst/>
              <a:ahLst/>
              <a:cxnLst/>
              <a:rect l="l" t="t" r="r" b="b"/>
              <a:pathLst>
                <a:path w="127" h="119" extrusionOk="0">
                  <a:moveTo>
                    <a:pt x="90" y="0"/>
                  </a:moveTo>
                  <a:cubicBezTo>
                    <a:pt x="84" y="0"/>
                    <a:pt x="77" y="1"/>
                    <a:pt x="70" y="5"/>
                  </a:cubicBezTo>
                  <a:cubicBezTo>
                    <a:pt x="35" y="5"/>
                    <a:pt x="18" y="40"/>
                    <a:pt x="0" y="74"/>
                  </a:cubicBezTo>
                  <a:cubicBezTo>
                    <a:pt x="0" y="92"/>
                    <a:pt x="12" y="118"/>
                    <a:pt x="25" y="118"/>
                  </a:cubicBezTo>
                  <a:cubicBezTo>
                    <a:pt x="28" y="118"/>
                    <a:pt x="32" y="117"/>
                    <a:pt x="35" y="114"/>
                  </a:cubicBezTo>
                  <a:cubicBezTo>
                    <a:pt x="70" y="114"/>
                    <a:pt x="109" y="74"/>
                    <a:pt x="126" y="40"/>
                  </a:cubicBezTo>
                  <a:cubicBezTo>
                    <a:pt x="126" y="26"/>
                    <a:pt x="115" y="0"/>
                    <a:pt x="9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116"/>
            <p:cNvSpPr/>
            <p:nvPr/>
          </p:nvSpPr>
          <p:spPr>
            <a:xfrm>
              <a:off x="1989553" y="759131"/>
              <a:ext cx="25368" cy="24452"/>
            </a:xfrm>
            <a:custGeom>
              <a:avLst/>
              <a:gdLst/>
              <a:ahLst/>
              <a:cxnLst/>
              <a:rect l="l" t="t" r="r" b="b"/>
              <a:pathLst>
                <a:path w="141" h="132" extrusionOk="0">
                  <a:moveTo>
                    <a:pt x="109" y="1"/>
                  </a:moveTo>
                  <a:cubicBezTo>
                    <a:pt x="104" y="1"/>
                    <a:pt x="98" y="2"/>
                    <a:pt x="91" y="5"/>
                  </a:cubicBezTo>
                  <a:cubicBezTo>
                    <a:pt x="52" y="5"/>
                    <a:pt x="17" y="40"/>
                    <a:pt x="17" y="79"/>
                  </a:cubicBezTo>
                  <a:cubicBezTo>
                    <a:pt x="0" y="114"/>
                    <a:pt x="17" y="132"/>
                    <a:pt x="52" y="132"/>
                  </a:cubicBezTo>
                  <a:cubicBezTo>
                    <a:pt x="91" y="132"/>
                    <a:pt x="109" y="97"/>
                    <a:pt x="126" y="58"/>
                  </a:cubicBezTo>
                  <a:cubicBezTo>
                    <a:pt x="140" y="29"/>
                    <a:pt x="131" y="1"/>
                    <a:pt x="1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116"/>
            <p:cNvSpPr/>
            <p:nvPr/>
          </p:nvSpPr>
          <p:spPr>
            <a:xfrm>
              <a:off x="2084187" y="746349"/>
              <a:ext cx="26088" cy="27602"/>
            </a:xfrm>
            <a:custGeom>
              <a:avLst/>
              <a:gdLst/>
              <a:ahLst/>
              <a:cxnLst/>
              <a:rect l="l" t="t" r="r" b="b"/>
              <a:pathLst>
                <a:path w="145" h="149" extrusionOk="0">
                  <a:moveTo>
                    <a:pt x="88" y="0"/>
                  </a:moveTo>
                  <a:cubicBezTo>
                    <a:pt x="70" y="0"/>
                    <a:pt x="35" y="40"/>
                    <a:pt x="18" y="74"/>
                  </a:cubicBezTo>
                  <a:cubicBezTo>
                    <a:pt x="1" y="109"/>
                    <a:pt x="18" y="148"/>
                    <a:pt x="53" y="148"/>
                  </a:cubicBezTo>
                  <a:cubicBezTo>
                    <a:pt x="70" y="148"/>
                    <a:pt x="109" y="109"/>
                    <a:pt x="127" y="74"/>
                  </a:cubicBezTo>
                  <a:cubicBezTo>
                    <a:pt x="144" y="40"/>
                    <a:pt x="127" y="0"/>
                    <a:pt x="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116"/>
            <p:cNvSpPr/>
            <p:nvPr/>
          </p:nvSpPr>
          <p:spPr>
            <a:xfrm>
              <a:off x="2171805" y="743200"/>
              <a:ext cx="23029" cy="26675"/>
            </a:xfrm>
            <a:custGeom>
              <a:avLst/>
              <a:gdLst/>
              <a:ahLst/>
              <a:cxnLst/>
              <a:rect l="l" t="t" r="r" b="b"/>
              <a:pathLst>
                <a:path w="128" h="144" extrusionOk="0">
                  <a:moveTo>
                    <a:pt x="92" y="0"/>
                  </a:moveTo>
                  <a:cubicBezTo>
                    <a:pt x="57" y="0"/>
                    <a:pt x="36" y="35"/>
                    <a:pt x="18" y="74"/>
                  </a:cubicBezTo>
                  <a:cubicBezTo>
                    <a:pt x="1" y="109"/>
                    <a:pt x="1" y="144"/>
                    <a:pt x="36" y="144"/>
                  </a:cubicBezTo>
                  <a:cubicBezTo>
                    <a:pt x="57" y="144"/>
                    <a:pt x="92" y="109"/>
                    <a:pt x="110" y="74"/>
                  </a:cubicBezTo>
                  <a:cubicBezTo>
                    <a:pt x="127" y="35"/>
                    <a:pt x="110"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116"/>
            <p:cNvSpPr/>
            <p:nvPr/>
          </p:nvSpPr>
          <p:spPr>
            <a:xfrm>
              <a:off x="2247008" y="749498"/>
              <a:ext cx="19791" cy="27602"/>
            </a:xfrm>
            <a:custGeom>
              <a:avLst/>
              <a:gdLst/>
              <a:ahLst/>
              <a:cxnLst/>
              <a:rect l="l" t="t" r="r" b="b"/>
              <a:pathLst>
                <a:path w="110" h="149" extrusionOk="0">
                  <a:moveTo>
                    <a:pt x="75" y="1"/>
                  </a:moveTo>
                  <a:cubicBezTo>
                    <a:pt x="53" y="1"/>
                    <a:pt x="35" y="40"/>
                    <a:pt x="18" y="75"/>
                  </a:cubicBezTo>
                  <a:cubicBezTo>
                    <a:pt x="1" y="110"/>
                    <a:pt x="18" y="149"/>
                    <a:pt x="35" y="149"/>
                  </a:cubicBezTo>
                  <a:cubicBezTo>
                    <a:pt x="53" y="149"/>
                    <a:pt x="92" y="131"/>
                    <a:pt x="92" y="92"/>
                  </a:cubicBezTo>
                  <a:cubicBezTo>
                    <a:pt x="109" y="40"/>
                    <a:pt x="109" y="23"/>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116"/>
            <p:cNvSpPr/>
            <p:nvPr/>
          </p:nvSpPr>
          <p:spPr>
            <a:xfrm>
              <a:off x="1771140" y="883243"/>
              <a:ext cx="22130" cy="21303"/>
            </a:xfrm>
            <a:custGeom>
              <a:avLst/>
              <a:gdLst/>
              <a:ahLst/>
              <a:cxnLst/>
              <a:rect l="l" t="t" r="r" b="b"/>
              <a:pathLst>
                <a:path w="123" h="115" extrusionOk="0">
                  <a:moveTo>
                    <a:pt x="90" y="1"/>
                  </a:moveTo>
                  <a:cubicBezTo>
                    <a:pt x="84" y="1"/>
                    <a:pt x="77" y="2"/>
                    <a:pt x="70" y="6"/>
                  </a:cubicBezTo>
                  <a:cubicBezTo>
                    <a:pt x="35" y="6"/>
                    <a:pt x="17" y="23"/>
                    <a:pt x="0" y="62"/>
                  </a:cubicBezTo>
                  <a:cubicBezTo>
                    <a:pt x="0" y="97"/>
                    <a:pt x="17" y="114"/>
                    <a:pt x="52" y="114"/>
                  </a:cubicBezTo>
                  <a:cubicBezTo>
                    <a:pt x="70" y="114"/>
                    <a:pt x="109" y="79"/>
                    <a:pt x="109" y="40"/>
                  </a:cubicBezTo>
                  <a:cubicBezTo>
                    <a:pt x="123" y="26"/>
                    <a:pt x="114" y="1"/>
                    <a:pt x="9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116"/>
            <p:cNvSpPr/>
            <p:nvPr/>
          </p:nvSpPr>
          <p:spPr>
            <a:xfrm>
              <a:off x="1865054" y="870462"/>
              <a:ext cx="23569" cy="24452"/>
            </a:xfrm>
            <a:custGeom>
              <a:avLst/>
              <a:gdLst/>
              <a:ahLst/>
              <a:cxnLst/>
              <a:rect l="l" t="t" r="r" b="b"/>
              <a:pathLst>
                <a:path w="131" h="132" extrusionOk="0">
                  <a:moveTo>
                    <a:pt x="92" y="1"/>
                  </a:moveTo>
                  <a:cubicBezTo>
                    <a:pt x="57" y="1"/>
                    <a:pt x="22" y="40"/>
                    <a:pt x="22" y="75"/>
                  </a:cubicBezTo>
                  <a:cubicBezTo>
                    <a:pt x="0" y="109"/>
                    <a:pt x="22" y="131"/>
                    <a:pt x="57" y="131"/>
                  </a:cubicBezTo>
                  <a:cubicBezTo>
                    <a:pt x="74" y="131"/>
                    <a:pt x="109" y="92"/>
                    <a:pt x="131" y="57"/>
                  </a:cubicBezTo>
                  <a:cubicBezTo>
                    <a:pt x="131" y="22"/>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116"/>
            <p:cNvSpPr/>
            <p:nvPr/>
          </p:nvSpPr>
          <p:spPr>
            <a:xfrm>
              <a:off x="1959688" y="860829"/>
              <a:ext cx="22849" cy="23526"/>
            </a:xfrm>
            <a:custGeom>
              <a:avLst/>
              <a:gdLst/>
              <a:ahLst/>
              <a:cxnLst/>
              <a:rect l="l" t="t" r="r" b="b"/>
              <a:pathLst>
                <a:path w="127" h="127" extrusionOk="0">
                  <a:moveTo>
                    <a:pt x="75" y="0"/>
                  </a:moveTo>
                  <a:cubicBezTo>
                    <a:pt x="57" y="0"/>
                    <a:pt x="18" y="35"/>
                    <a:pt x="1" y="74"/>
                  </a:cubicBezTo>
                  <a:cubicBezTo>
                    <a:pt x="1" y="109"/>
                    <a:pt x="18" y="127"/>
                    <a:pt x="40" y="127"/>
                  </a:cubicBezTo>
                  <a:cubicBezTo>
                    <a:pt x="75" y="127"/>
                    <a:pt x="109" y="92"/>
                    <a:pt x="109" y="53"/>
                  </a:cubicBezTo>
                  <a:cubicBezTo>
                    <a:pt x="127" y="18"/>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116"/>
            <p:cNvSpPr/>
            <p:nvPr/>
          </p:nvSpPr>
          <p:spPr>
            <a:xfrm>
              <a:off x="2048205" y="854346"/>
              <a:ext cx="22849" cy="23526"/>
            </a:xfrm>
            <a:custGeom>
              <a:avLst/>
              <a:gdLst/>
              <a:ahLst/>
              <a:cxnLst/>
              <a:rect l="l" t="t" r="r" b="b"/>
              <a:pathLst>
                <a:path w="127" h="127" extrusionOk="0">
                  <a:moveTo>
                    <a:pt x="92" y="1"/>
                  </a:moveTo>
                  <a:cubicBezTo>
                    <a:pt x="70" y="1"/>
                    <a:pt x="35" y="18"/>
                    <a:pt x="18" y="70"/>
                  </a:cubicBezTo>
                  <a:cubicBezTo>
                    <a:pt x="0" y="109"/>
                    <a:pt x="18" y="127"/>
                    <a:pt x="35" y="127"/>
                  </a:cubicBezTo>
                  <a:cubicBezTo>
                    <a:pt x="70" y="127"/>
                    <a:pt x="109" y="88"/>
                    <a:pt x="127" y="53"/>
                  </a:cubicBezTo>
                  <a:cubicBezTo>
                    <a:pt x="127" y="18"/>
                    <a:pt x="127"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116"/>
            <p:cNvSpPr/>
            <p:nvPr/>
          </p:nvSpPr>
          <p:spPr>
            <a:xfrm>
              <a:off x="2132764" y="850270"/>
              <a:ext cx="22849" cy="27602"/>
            </a:xfrm>
            <a:custGeom>
              <a:avLst/>
              <a:gdLst/>
              <a:ahLst/>
              <a:cxnLst/>
              <a:rect l="l" t="t" r="r" b="b"/>
              <a:pathLst>
                <a:path w="127" h="149" extrusionOk="0">
                  <a:moveTo>
                    <a:pt x="92" y="1"/>
                  </a:moveTo>
                  <a:cubicBezTo>
                    <a:pt x="74" y="1"/>
                    <a:pt x="35" y="40"/>
                    <a:pt x="18" y="75"/>
                  </a:cubicBezTo>
                  <a:cubicBezTo>
                    <a:pt x="0" y="110"/>
                    <a:pt x="18" y="149"/>
                    <a:pt x="35" y="149"/>
                  </a:cubicBezTo>
                  <a:cubicBezTo>
                    <a:pt x="74" y="149"/>
                    <a:pt x="92" y="110"/>
                    <a:pt x="109" y="75"/>
                  </a:cubicBezTo>
                  <a:cubicBezTo>
                    <a:pt x="126" y="40"/>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116"/>
            <p:cNvSpPr/>
            <p:nvPr/>
          </p:nvSpPr>
          <p:spPr>
            <a:xfrm>
              <a:off x="2211026" y="854346"/>
              <a:ext cx="22849" cy="26861"/>
            </a:xfrm>
            <a:custGeom>
              <a:avLst/>
              <a:gdLst/>
              <a:ahLst/>
              <a:cxnLst/>
              <a:rect l="l" t="t" r="r" b="b"/>
              <a:pathLst>
                <a:path w="127" h="145" extrusionOk="0">
                  <a:moveTo>
                    <a:pt x="92" y="1"/>
                  </a:moveTo>
                  <a:cubicBezTo>
                    <a:pt x="57" y="1"/>
                    <a:pt x="35" y="35"/>
                    <a:pt x="18" y="70"/>
                  </a:cubicBezTo>
                  <a:cubicBezTo>
                    <a:pt x="0" y="109"/>
                    <a:pt x="18" y="144"/>
                    <a:pt x="35" y="144"/>
                  </a:cubicBezTo>
                  <a:cubicBezTo>
                    <a:pt x="74" y="144"/>
                    <a:pt x="92" y="109"/>
                    <a:pt x="109" y="70"/>
                  </a:cubicBezTo>
                  <a:cubicBezTo>
                    <a:pt x="127" y="35"/>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116"/>
            <p:cNvSpPr/>
            <p:nvPr/>
          </p:nvSpPr>
          <p:spPr>
            <a:xfrm>
              <a:off x="1754588" y="971234"/>
              <a:ext cx="22849" cy="20377"/>
            </a:xfrm>
            <a:custGeom>
              <a:avLst/>
              <a:gdLst/>
              <a:ahLst/>
              <a:cxnLst/>
              <a:rect l="l" t="t" r="r" b="b"/>
              <a:pathLst>
                <a:path w="127" h="110" extrusionOk="0">
                  <a:moveTo>
                    <a:pt x="70" y="0"/>
                  </a:moveTo>
                  <a:cubicBezTo>
                    <a:pt x="35" y="0"/>
                    <a:pt x="18" y="22"/>
                    <a:pt x="18" y="57"/>
                  </a:cubicBezTo>
                  <a:cubicBezTo>
                    <a:pt x="1" y="92"/>
                    <a:pt x="18" y="109"/>
                    <a:pt x="53" y="109"/>
                  </a:cubicBezTo>
                  <a:cubicBezTo>
                    <a:pt x="92" y="109"/>
                    <a:pt x="109" y="74"/>
                    <a:pt x="109" y="57"/>
                  </a:cubicBezTo>
                  <a:cubicBezTo>
                    <a:pt x="127" y="22"/>
                    <a:pt x="109" y="0"/>
                    <a:pt x="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116"/>
            <p:cNvSpPr/>
            <p:nvPr/>
          </p:nvSpPr>
          <p:spPr>
            <a:xfrm>
              <a:off x="1842205" y="964750"/>
              <a:ext cx="23029" cy="20377"/>
            </a:xfrm>
            <a:custGeom>
              <a:avLst/>
              <a:gdLst/>
              <a:ahLst/>
              <a:cxnLst/>
              <a:rect l="l" t="t" r="r" b="b"/>
              <a:pathLst>
                <a:path w="128" h="110" extrusionOk="0">
                  <a:moveTo>
                    <a:pt x="75" y="1"/>
                  </a:moveTo>
                  <a:cubicBezTo>
                    <a:pt x="58" y="1"/>
                    <a:pt x="18" y="18"/>
                    <a:pt x="18" y="57"/>
                  </a:cubicBezTo>
                  <a:cubicBezTo>
                    <a:pt x="1" y="92"/>
                    <a:pt x="18" y="109"/>
                    <a:pt x="58" y="109"/>
                  </a:cubicBezTo>
                  <a:cubicBezTo>
                    <a:pt x="75" y="109"/>
                    <a:pt x="110" y="92"/>
                    <a:pt x="110" y="57"/>
                  </a:cubicBezTo>
                  <a:cubicBezTo>
                    <a:pt x="127" y="18"/>
                    <a:pt x="110"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116"/>
            <p:cNvSpPr/>
            <p:nvPr/>
          </p:nvSpPr>
          <p:spPr>
            <a:xfrm>
              <a:off x="1930722" y="958267"/>
              <a:ext cx="22849" cy="23526"/>
            </a:xfrm>
            <a:custGeom>
              <a:avLst/>
              <a:gdLst/>
              <a:ahLst/>
              <a:cxnLst/>
              <a:rect l="l" t="t" r="r" b="b"/>
              <a:pathLst>
                <a:path w="127" h="127" extrusionOk="0">
                  <a:moveTo>
                    <a:pt x="70" y="1"/>
                  </a:moveTo>
                  <a:cubicBezTo>
                    <a:pt x="53" y="1"/>
                    <a:pt x="18" y="36"/>
                    <a:pt x="18" y="70"/>
                  </a:cubicBezTo>
                  <a:cubicBezTo>
                    <a:pt x="1" y="110"/>
                    <a:pt x="18" y="127"/>
                    <a:pt x="53" y="127"/>
                  </a:cubicBezTo>
                  <a:cubicBezTo>
                    <a:pt x="70" y="127"/>
                    <a:pt x="109" y="110"/>
                    <a:pt x="109" y="70"/>
                  </a:cubicBezTo>
                  <a:cubicBezTo>
                    <a:pt x="127" y="36"/>
                    <a:pt x="109"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116"/>
            <p:cNvSpPr/>
            <p:nvPr/>
          </p:nvSpPr>
          <p:spPr>
            <a:xfrm>
              <a:off x="2015821" y="955117"/>
              <a:ext cx="22309" cy="24452"/>
            </a:xfrm>
            <a:custGeom>
              <a:avLst/>
              <a:gdLst/>
              <a:ahLst/>
              <a:cxnLst/>
              <a:rect l="l" t="t" r="r" b="b"/>
              <a:pathLst>
                <a:path w="124" h="132" extrusionOk="0">
                  <a:moveTo>
                    <a:pt x="89" y="0"/>
                  </a:moveTo>
                  <a:cubicBezTo>
                    <a:pt x="54" y="0"/>
                    <a:pt x="32" y="35"/>
                    <a:pt x="15" y="70"/>
                  </a:cubicBezTo>
                  <a:cubicBezTo>
                    <a:pt x="1" y="102"/>
                    <a:pt x="10" y="131"/>
                    <a:pt x="35" y="131"/>
                  </a:cubicBezTo>
                  <a:cubicBezTo>
                    <a:pt x="41" y="131"/>
                    <a:pt x="47" y="130"/>
                    <a:pt x="54" y="127"/>
                  </a:cubicBezTo>
                  <a:cubicBezTo>
                    <a:pt x="72" y="127"/>
                    <a:pt x="106" y="109"/>
                    <a:pt x="106" y="70"/>
                  </a:cubicBezTo>
                  <a:cubicBezTo>
                    <a:pt x="124" y="35"/>
                    <a:pt x="106" y="0"/>
                    <a:pt x="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116"/>
            <p:cNvSpPr/>
            <p:nvPr/>
          </p:nvSpPr>
          <p:spPr>
            <a:xfrm>
              <a:off x="2099840" y="955117"/>
              <a:ext cx="19791" cy="24452"/>
            </a:xfrm>
            <a:custGeom>
              <a:avLst/>
              <a:gdLst/>
              <a:ahLst/>
              <a:cxnLst/>
              <a:rect l="l" t="t" r="r" b="b"/>
              <a:pathLst>
                <a:path w="110" h="132" extrusionOk="0">
                  <a:moveTo>
                    <a:pt x="75" y="0"/>
                  </a:moveTo>
                  <a:cubicBezTo>
                    <a:pt x="57" y="0"/>
                    <a:pt x="22" y="35"/>
                    <a:pt x="1" y="70"/>
                  </a:cubicBezTo>
                  <a:cubicBezTo>
                    <a:pt x="1" y="102"/>
                    <a:pt x="1" y="131"/>
                    <a:pt x="22" y="131"/>
                  </a:cubicBezTo>
                  <a:cubicBezTo>
                    <a:pt x="27" y="131"/>
                    <a:pt x="33" y="130"/>
                    <a:pt x="40" y="127"/>
                  </a:cubicBezTo>
                  <a:cubicBezTo>
                    <a:pt x="57" y="127"/>
                    <a:pt x="92" y="109"/>
                    <a:pt x="109" y="70"/>
                  </a:cubicBezTo>
                  <a:cubicBezTo>
                    <a:pt x="109" y="35"/>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116"/>
            <p:cNvSpPr/>
            <p:nvPr/>
          </p:nvSpPr>
          <p:spPr>
            <a:xfrm>
              <a:off x="2182060" y="958267"/>
              <a:ext cx="19791" cy="23526"/>
            </a:xfrm>
            <a:custGeom>
              <a:avLst/>
              <a:gdLst/>
              <a:ahLst/>
              <a:cxnLst/>
              <a:rect l="l" t="t" r="r" b="b"/>
              <a:pathLst>
                <a:path w="110" h="127" extrusionOk="0">
                  <a:moveTo>
                    <a:pt x="70" y="1"/>
                  </a:moveTo>
                  <a:cubicBezTo>
                    <a:pt x="53" y="1"/>
                    <a:pt x="18" y="18"/>
                    <a:pt x="0" y="53"/>
                  </a:cubicBezTo>
                  <a:cubicBezTo>
                    <a:pt x="0" y="92"/>
                    <a:pt x="0" y="127"/>
                    <a:pt x="35" y="127"/>
                  </a:cubicBezTo>
                  <a:cubicBezTo>
                    <a:pt x="53" y="127"/>
                    <a:pt x="87" y="92"/>
                    <a:pt x="87" y="53"/>
                  </a:cubicBezTo>
                  <a:cubicBezTo>
                    <a:pt x="109" y="18"/>
                    <a:pt x="87"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116"/>
            <p:cNvSpPr/>
            <p:nvPr/>
          </p:nvSpPr>
          <p:spPr>
            <a:xfrm>
              <a:off x="1747571" y="1051814"/>
              <a:ext cx="16552" cy="20377"/>
            </a:xfrm>
            <a:custGeom>
              <a:avLst/>
              <a:gdLst/>
              <a:ahLst/>
              <a:cxnLst/>
              <a:rect l="l" t="t" r="r" b="b"/>
              <a:pathLst>
                <a:path w="92" h="110" extrusionOk="0">
                  <a:moveTo>
                    <a:pt x="57" y="1"/>
                  </a:moveTo>
                  <a:cubicBezTo>
                    <a:pt x="22" y="1"/>
                    <a:pt x="0" y="40"/>
                    <a:pt x="0" y="57"/>
                  </a:cubicBezTo>
                  <a:cubicBezTo>
                    <a:pt x="0" y="92"/>
                    <a:pt x="22" y="109"/>
                    <a:pt x="40" y="109"/>
                  </a:cubicBezTo>
                  <a:cubicBezTo>
                    <a:pt x="74" y="109"/>
                    <a:pt x="92" y="92"/>
                    <a:pt x="92" y="57"/>
                  </a:cubicBezTo>
                  <a:cubicBezTo>
                    <a:pt x="92" y="40"/>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116"/>
            <p:cNvSpPr/>
            <p:nvPr/>
          </p:nvSpPr>
          <p:spPr>
            <a:xfrm>
              <a:off x="1829791" y="1051814"/>
              <a:ext cx="19791" cy="20377"/>
            </a:xfrm>
            <a:custGeom>
              <a:avLst/>
              <a:gdLst/>
              <a:ahLst/>
              <a:cxnLst/>
              <a:rect l="l" t="t" r="r" b="b"/>
              <a:pathLst>
                <a:path w="110" h="110" extrusionOk="0">
                  <a:moveTo>
                    <a:pt x="53" y="1"/>
                  </a:moveTo>
                  <a:cubicBezTo>
                    <a:pt x="35" y="1"/>
                    <a:pt x="18" y="22"/>
                    <a:pt x="0" y="57"/>
                  </a:cubicBezTo>
                  <a:cubicBezTo>
                    <a:pt x="0" y="75"/>
                    <a:pt x="18" y="109"/>
                    <a:pt x="53" y="109"/>
                  </a:cubicBezTo>
                  <a:cubicBezTo>
                    <a:pt x="70" y="109"/>
                    <a:pt x="109" y="75"/>
                    <a:pt x="109" y="57"/>
                  </a:cubicBezTo>
                  <a:cubicBezTo>
                    <a:pt x="109" y="22"/>
                    <a:pt x="87"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116"/>
            <p:cNvSpPr/>
            <p:nvPr/>
          </p:nvSpPr>
          <p:spPr>
            <a:xfrm>
              <a:off x="1914350" y="1048665"/>
              <a:ext cx="19791" cy="20192"/>
            </a:xfrm>
            <a:custGeom>
              <a:avLst/>
              <a:gdLst/>
              <a:ahLst/>
              <a:cxnLst/>
              <a:rect l="l" t="t" r="r" b="b"/>
              <a:pathLst>
                <a:path w="110" h="109" extrusionOk="0">
                  <a:moveTo>
                    <a:pt x="53" y="0"/>
                  </a:moveTo>
                  <a:cubicBezTo>
                    <a:pt x="35" y="0"/>
                    <a:pt x="0" y="39"/>
                    <a:pt x="0" y="74"/>
                  </a:cubicBezTo>
                  <a:cubicBezTo>
                    <a:pt x="0" y="92"/>
                    <a:pt x="18" y="109"/>
                    <a:pt x="35" y="109"/>
                  </a:cubicBezTo>
                  <a:cubicBezTo>
                    <a:pt x="74" y="109"/>
                    <a:pt x="92" y="92"/>
                    <a:pt x="92" y="57"/>
                  </a:cubicBezTo>
                  <a:cubicBezTo>
                    <a:pt x="109" y="39"/>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116"/>
            <p:cNvSpPr/>
            <p:nvPr/>
          </p:nvSpPr>
          <p:spPr>
            <a:xfrm>
              <a:off x="1995670" y="1048665"/>
              <a:ext cx="19791" cy="20192"/>
            </a:xfrm>
            <a:custGeom>
              <a:avLst/>
              <a:gdLst/>
              <a:ahLst/>
              <a:cxnLst/>
              <a:rect l="l" t="t" r="r" b="b"/>
              <a:pathLst>
                <a:path w="110" h="109" extrusionOk="0">
                  <a:moveTo>
                    <a:pt x="75" y="0"/>
                  </a:moveTo>
                  <a:cubicBezTo>
                    <a:pt x="36" y="0"/>
                    <a:pt x="18" y="39"/>
                    <a:pt x="1" y="57"/>
                  </a:cubicBezTo>
                  <a:cubicBezTo>
                    <a:pt x="1" y="92"/>
                    <a:pt x="18" y="109"/>
                    <a:pt x="57" y="109"/>
                  </a:cubicBezTo>
                  <a:cubicBezTo>
                    <a:pt x="75" y="109"/>
                    <a:pt x="92" y="92"/>
                    <a:pt x="110" y="57"/>
                  </a:cubicBezTo>
                  <a:cubicBezTo>
                    <a:pt x="110" y="39"/>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116"/>
            <p:cNvSpPr/>
            <p:nvPr/>
          </p:nvSpPr>
          <p:spPr>
            <a:xfrm>
              <a:off x="2077171" y="1048665"/>
              <a:ext cx="19791" cy="23526"/>
            </a:xfrm>
            <a:custGeom>
              <a:avLst/>
              <a:gdLst/>
              <a:ahLst/>
              <a:cxnLst/>
              <a:rect l="l" t="t" r="r" b="b"/>
              <a:pathLst>
                <a:path w="110" h="127" extrusionOk="0">
                  <a:moveTo>
                    <a:pt x="74" y="0"/>
                  </a:moveTo>
                  <a:cubicBezTo>
                    <a:pt x="40" y="0"/>
                    <a:pt x="18" y="39"/>
                    <a:pt x="0" y="74"/>
                  </a:cubicBezTo>
                  <a:cubicBezTo>
                    <a:pt x="0" y="92"/>
                    <a:pt x="18" y="126"/>
                    <a:pt x="57" y="126"/>
                  </a:cubicBezTo>
                  <a:cubicBezTo>
                    <a:pt x="74" y="126"/>
                    <a:pt x="109" y="92"/>
                    <a:pt x="109" y="57"/>
                  </a:cubicBezTo>
                  <a:cubicBezTo>
                    <a:pt x="109" y="39"/>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116"/>
            <p:cNvSpPr/>
            <p:nvPr/>
          </p:nvSpPr>
          <p:spPr>
            <a:xfrm>
              <a:off x="2162449" y="1048665"/>
              <a:ext cx="15833" cy="20192"/>
            </a:xfrm>
            <a:custGeom>
              <a:avLst/>
              <a:gdLst/>
              <a:ahLst/>
              <a:cxnLst/>
              <a:rect l="l" t="t" r="r" b="b"/>
              <a:pathLst>
                <a:path w="88" h="109" extrusionOk="0">
                  <a:moveTo>
                    <a:pt x="53" y="0"/>
                  </a:moveTo>
                  <a:cubicBezTo>
                    <a:pt x="35" y="0"/>
                    <a:pt x="1" y="39"/>
                    <a:pt x="1" y="57"/>
                  </a:cubicBezTo>
                  <a:cubicBezTo>
                    <a:pt x="1" y="92"/>
                    <a:pt x="18" y="109"/>
                    <a:pt x="35" y="109"/>
                  </a:cubicBezTo>
                  <a:cubicBezTo>
                    <a:pt x="70" y="109"/>
                    <a:pt x="88" y="92"/>
                    <a:pt x="88" y="57"/>
                  </a:cubicBezTo>
                  <a:cubicBezTo>
                    <a:pt x="88" y="39"/>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116"/>
            <p:cNvSpPr/>
            <p:nvPr/>
          </p:nvSpPr>
          <p:spPr>
            <a:xfrm>
              <a:off x="1744512" y="249900"/>
              <a:ext cx="19611" cy="20192"/>
            </a:xfrm>
            <a:custGeom>
              <a:avLst/>
              <a:gdLst/>
              <a:ahLst/>
              <a:cxnLst/>
              <a:rect l="l" t="t" r="r" b="b"/>
              <a:pathLst>
                <a:path w="109" h="109" extrusionOk="0">
                  <a:moveTo>
                    <a:pt x="57" y="0"/>
                  </a:moveTo>
                  <a:cubicBezTo>
                    <a:pt x="39" y="0"/>
                    <a:pt x="0" y="35"/>
                    <a:pt x="0" y="52"/>
                  </a:cubicBezTo>
                  <a:cubicBezTo>
                    <a:pt x="0" y="87"/>
                    <a:pt x="39" y="109"/>
                    <a:pt x="57" y="109"/>
                  </a:cubicBezTo>
                  <a:cubicBezTo>
                    <a:pt x="91" y="109"/>
                    <a:pt x="109" y="70"/>
                    <a:pt x="109" y="52"/>
                  </a:cubicBezTo>
                  <a:cubicBezTo>
                    <a:pt x="109" y="35"/>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116"/>
            <p:cNvSpPr/>
            <p:nvPr/>
          </p:nvSpPr>
          <p:spPr>
            <a:xfrm>
              <a:off x="1829791" y="249900"/>
              <a:ext cx="15833" cy="17413"/>
            </a:xfrm>
            <a:custGeom>
              <a:avLst/>
              <a:gdLst/>
              <a:ahLst/>
              <a:cxnLst/>
              <a:rect l="l" t="t" r="r" b="b"/>
              <a:pathLst>
                <a:path w="88" h="94" extrusionOk="0">
                  <a:moveTo>
                    <a:pt x="35" y="0"/>
                  </a:moveTo>
                  <a:cubicBezTo>
                    <a:pt x="18" y="0"/>
                    <a:pt x="0" y="35"/>
                    <a:pt x="0" y="52"/>
                  </a:cubicBezTo>
                  <a:cubicBezTo>
                    <a:pt x="0" y="66"/>
                    <a:pt x="11" y="93"/>
                    <a:pt x="33" y="93"/>
                  </a:cubicBezTo>
                  <a:cubicBezTo>
                    <a:pt x="39" y="93"/>
                    <a:pt x="45" y="92"/>
                    <a:pt x="53" y="87"/>
                  </a:cubicBezTo>
                  <a:cubicBezTo>
                    <a:pt x="70" y="87"/>
                    <a:pt x="87" y="70"/>
                    <a:pt x="87" y="52"/>
                  </a:cubicBezTo>
                  <a:cubicBezTo>
                    <a:pt x="87"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116"/>
            <p:cNvSpPr/>
            <p:nvPr/>
          </p:nvSpPr>
          <p:spPr>
            <a:xfrm>
              <a:off x="1911112" y="249900"/>
              <a:ext cx="16732" cy="16302"/>
            </a:xfrm>
            <a:custGeom>
              <a:avLst/>
              <a:gdLst/>
              <a:ahLst/>
              <a:cxnLst/>
              <a:rect l="l" t="t" r="r" b="b"/>
              <a:pathLst>
                <a:path w="93" h="88" extrusionOk="0">
                  <a:moveTo>
                    <a:pt x="53" y="0"/>
                  </a:moveTo>
                  <a:cubicBezTo>
                    <a:pt x="18" y="0"/>
                    <a:pt x="1" y="35"/>
                    <a:pt x="1" y="52"/>
                  </a:cubicBezTo>
                  <a:cubicBezTo>
                    <a:pt x="1" y="70"/>
                    <a:pt x="18" y="87"/>
                    <a:pt x="53" y="87"/>
                  </a:cubicBezTo>
                  <a:cubicBezTo>
                    <a:pt x="71" y="87"/>
                    <a:pt x="92" y="70"/>
                    <a:pt x="92" y="52"/>
                  </a:cubicBezTo>
                  <a:cubicBezTo>
                    <a:pt x="92" y="35"/>
                    <a:pt x="71"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116"/>
            <p:cNvSpPr/>
            <p:nvPr/>
          </p:nvSpPr>
          <p:spPr>
            <a:xfrm>
              <a:off x="1992612" y="249900"/>
              <a:ext cx="19791" cy="16302"/>
            </a:xfrm>
            <a:custGeom>
              <a:avLst/>
              <a:gdLst/>
              <a:ahLst/>
              <a:cxnLst/>
              <a:rect l="l" t="t" r="r" b="b"/>
              <a:pathLst>
                <a:path w="110" h="88" extrusionOk="0">
                  <a:moveTo>
                    <a:pt x="53" y="0"/>
                  </a:moveTo>
                  <a:cubicBezTo>
                    <a:pt x="18" y="0"/>
                    <a:pt x="0" y="35"/>
                    <a:pt x="0" y="52"/>
                  </a:cubicBezTo>
                  <a:cubicBezTo>
                    <a:pt x="0" y="70"/>
                    <a:pt x="35" y="87"/>
                    <a:pt x="53" y="87"/>
                  </a:cubicBezTo>
                  <a:cubicBezTo>
                    <a:pt x="92" y="87"/>
                    <a:pt x="109" y="70"/>
                    <a:pt x="109" y="52"/>
                  </a:cubicBezTo>
                  <a:cubicBezTo>
                    <a:pt x="92" y="35"/>
                    <a:pt x="74"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116"/>
            <p:cNvSpPr/>
            <p:nvPr/>
          </p:nvSpPr>
          <p:spPr>
            <a:xfrm>
              <a:off x="2073932" y="249900"/>
              <a:ext cx="19791" cy="16302"/>
            </a:xfrm>
            <a:custGeom>
              <a:avLst/>
              <a:gdLst/>
              <a:ahLst/>
              <a:cxnLst/>
              <a:rect l="l" t="t" r="r" b="b"/>
              <a:pathLst>
                <a:path w="110" h="88" extrusionOk="0">
                  <a:moveTo>
                    <a:pt x="58" y="0"/>
                  </a:moveTo>
                  <a:cubicBezTo>
                    <a:pt x="36" y="0"/>
                    <a:pt x="1" y="35"/>
                    <a:pt x="1" y="52"/>
                  </a:cubicBezTo>
                  <a:cubicBezTo>
                    <a:pt x="18" y="70"/>
                    <a:pt x="36" y="87"/>
                    <a:pt x="58" y="87"/>
                  </a:cubicBezTo>
                  <a:cubicBezTo>
                    <a:pt x="92" y="87"/>
                    <a:pt x="110" y="70"/>
                    <a:pt x="110" y="52"/>
                  </a:cubicBezTo>
                  <a:cubicBezTo>
                    <a:pt x="110" y="35"/>
                    <a:pt x="75" y="0"/>
                    <a:pt x="5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116"/>
            <p:cNvSpPr/>
            <p:nvPr/>
          </p:nvSpPr>
          <p:spPr>
            <a:xfrm>
              <a:off x="2158491" y="249900"/>
              <a:ext cx="16732" cy="16302"/>
            </a:xfrm>
            <a:custGeom>
              <a:avLst/>
              <a:gdLst/>
              <a:ahLst/>
              <a:cxnLst/>
              <a:rect l="l" t="t" r="r" b="b"/>
              <a:pathLst>
                <a:path w="93" h="88" extrusionOk="0">
                  <a:moveTo>
                    <a:pt x="40" y="0"/>
                  </a:moveTo>
                  <a:cubicBezTo>
                    <a:pt x="23" y="0"/>
                    <a:pt x="1" y="35"/>
                    <a:pt x="1" y="52"/>
                  </a:cubicBezTo>
                  <a:cubicBezTo>
                    <a:pt x="1" y="70"/>
                    <a:pt x="23" y="87"/>
                    <a:pt x="57" y="87"/>
                  </a:cubicBezTo>
                  <a:cubicBezTo>
                    <a:pt x="75" y="87"/>
                    <a:pt x="92" y="70"/>
                    <a:pt x="92" y="52"/>
                  </a:cubicBezTo>
                  <a:cubicBezTo>
                    <a:pt x="92" y="35"/>
                    <a:pt x="75"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116"/>
            <p:cNvSpPr/>
            <p:nvPr/>
          </p:nvSpPr>
          <p:spPr>
            <a:xfrm>
              <a:off x="1751529" y="319922"/>
              <a:ext cx="19611" cy="13893"/>
            </a:xfrm>
            <a:custGeom>
              <a:avLst/>
              <a:gdLst/>
              <a:ahLst/>
              <a:cxnLst/>
              <a:rect l="l" t="t" r="r" b="b"/>
              <a:pathLst>
                <a:path w="109" h="75" extrusionOk="0">
                  <a:moveTo>
                    <a:pt x="52" y="1"/>
                  </a:moveTo>
                  <a:cubicBezTo>
                    <a:pt x="18" y="1"/>
                    <a:pt x="0" y="18"/>
                    <a:pt x="0" y="35"/>
                  </a:cubicBezTo>
                  <a:cubicBezTo>
                    <a:pt x="0" y="57"/>
                    <a:pt x="35" y="75"/>
                    <a:pt x="52" y="75"/>
                  </a:cubicBezTo>
                  <a:cubicBezTo>
                    <a:pt x="87" y="75"/>
                    <a:pt x="109" y="57"/>
                    <a:pt x="109" y="35"/>
                  </a:cubicBezTo>
                  <a:cubicBezTo>
                    <a:pt x="109" y="18"/>
                    <a:pt x="70"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116"/>
            <p:cNvSpPr/>
            <p:nvPr/>
          </p:nvSpPr>
          <p:spPr>
            <a:xfrm>
              <a:off x="1836088" y="316772"/>
              <a:ext cx="22849" cy="13893"/>
            </a:xfrm>
            <a:custGeom>
              <a:avLst/>
              <a:gdLst/>
              <a:ahLst/>
              <a:cxnLst/>
              <a:rect l="l" t="t" r="r" b="b"/>
              <a:pathLst>
                <a:path w="127" h="75" extrusionOk="0">
                  <a:moveTo>
                    <a:pt x="52" y="0"/>
                  </a:moveTo>
                  <a:cubicBezTo>
                    <a:pt x="18" y="0"/>
                    <a:pt x="0" y="18"/>
                    <a:pt x="18" y="35"/>
                  </a:cubicBezTo>
                  <a:cubicBezTo>
                    <a:pt x="18" y="52"/>
                    <a:pt x="52" y="74"/>
                    <a:pt x="74" y="74"/>
                  </a:cubicBezTo>
                  <a:cubicBezTo>
                    <a:pt x="109" y="74"/>
                    <a:pt x="126" y="52"/>
                    <a:pt x="109" y="35"/>
                  </a:cubicBezTo>
                  <a:cubicBezTo>
                    <a:pt x="109" y="18"/>
                    <a:pt x="74"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116"/>
            <p:cNvSpPr/>
            <p:nvPr/>
          </p:nvSpPr>
          <p:spPr>
            <a:xfrm>
              <a:off x="1923705" y="313438"/>
              <a:ext cx="19791" cy="13152"/>
            </a:xfrm>
            <a:custGeom>
              <a:avLst/>
              <a:gdLst/>
              <a:ahLst/>
              <a:cxnLst/>
              <a:rect l="l" t="t" r="r" b="b"/>
              <a:pathLst>
                <a:path w="110" h="71" extrusionOk="0">
                  <a:moveTo>
                    <a:pt x="40" y="1"/>
                  </a:moveTo>
                  <a:cubicBezTo>
                    <a:pt x="22" y="1"/>
                    <a:pt x="1" y="18"/>
                    <a:pt x="1" y="36"/>
                  </a:cubicBezTo>
                  <a:cubicBezTo>
                    <a:pt x="1" y="53"/>
                    <a:pt x="40" y="70"/>
                    <a:pt x="74" y="70"/>
                  </a:cubicBezTo>
                  <a:cubicBezTo>
                    <a:pt x="92" y="70"/>
                    <a:pt x="109" y="53"/>
                    <a:pt x="92" y="36"/>
                  </a:cubicBezTo>
                  <a:cubicBezTo>
                    <a:pt x="92" y="18"/>
                    <a:pt x="74"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116"/>
            <p:cNvSpPr/>
            <p:nvPr/>
          </p:nvSpPr>
          <p:spPr>
            <a:xfrm>
              <a:off x="2005925" y="313438"/>
              <a:ext cx="22849" cy="13152"/>
            </a:xfrm>
            <a:custGeom>
              <a:avLst/>
              <a:gdLst/>
              <a:ahLst/>
              <a:cxnLst/>
              <a:rect l="l" t="t" r="r" b="b"/>
              <a:pathLst>
                <a:path w="127" h="71" extrusionOk="0">
                  <a:moveTo>
                    <a:pt x="53" y="1"/>
                  </a:moveTo>
                  <a:cubicBezTo>
                    <a:pt x="18" y="1"/>
                    <a:pt x="0" y="18"/>
                    <a:pt x="18" y="36"/>
                  </a:cubicBezTo>
                  <a:cubicBezTo>
                    <a:pt x="18" y="53"/>
                    <a:pt x="53" y="70"/>
                    <a:pt x="70" y="70"/>
                  </a:cubicBezTo>
                  <a:cubicBezTo>
                    <a:pt x="109" y="70"/>
                    <a:pt x="127" y="53"/>
                    <a:pt x="109" y="36"/>
                  </a:cubicBezTo>
                  <a:cubicBezTo>
                    <a:pt x="109" y="18"/>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116"/>
            <p:cNvSpPr/>
            <p:nvPr/>
          </p:nvSpPr>
          <p:spPr>
            <a:xfrm>
              <a:off x="2087246" y="313438"/>
              <a:ext cx="23029" cy="13152"/>
            </a:xfrm>
            <a:custGeom>
              <a:avLst/>
              <a:gdLst/>
              <a:ahLst/>
              <a:cxnLst/>
              <a:rect l="l" t="t" r="r" b="b"/>
              <a:pathLst>
                <a:path w="128" h="71" extrusionOk="0">
                  <a:moveTo>
                    <a:pt x="53" y="1"/>
                  </a:moveTo>
                  <a:cubicBezTo>
                    <a:pt x="18" y="1"/>
                    <a:pt x="1" y="18"/>
                    <a:pt x="18" y="36"/>
                  </a:cubicBezTo>
                  <a:cubicBezTo>
                    <a:pt x="18" y="53"/>
                    <a:pt x="53" y="70"/>
                    <a:pt x="92" y="70"/>
                  </a:cubicBezTo>
                  <a:cubicBezTo>
                    <a:pt x="110" y="70"/>
                    <a:pt x="127" y="53"/>
                    <a:pt x="110" y="36"/>
                  </a:cubicBezTo>
                  <a:cubicBezTo>
                    <a:pt x="110" y="18"/>
                    <a:pt x="71"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116"/>
            <p:cNvSpPr/>
            <p:nvPr/>
          </p:nvSpPr>
          <p:spPr>
            <a:xfrm>
              <a:off x="2171805" y="313438"/>
              <a:ext cx="19791" cy="13152"/>
            </a:xfrm>
            <a:custGeom>
              <a:avLst/>
              <a:gdLst/>
              <a:ahLst/>
              <a:cxnLst/>
              <a:rect l="l" t="t" r="r" b="b"/>
              <a:pathLst>
                <a:path w="110" h="71" extrusionOk="0">
                  <a:moveTo>
                    <a:pt x="36" y="1"/>
                  </a:moveTo>
                  <a:cubicBezTo>
                    <a:pt x="18" y="1"/>
                    <a:pt x="1" y="18"/>
                    <a:pt x="1" y="36"/>
                  </a:cubicBezTo>
                  <a:cubicBezTo>
                    <a:pt x="18" y="53"/>
                    <a:pt x="36" y="70"/>
                    <a:pt x="75" y="70"/>
                  </a:cubicBezTo>
                  <a:cubicBezTo>
                    <a:pt x="92" y="70"/>
                    <a:pt x="110" y="53"/>
                    <a:pt x="92" y="36"/>
                  </a:cubicBezTo>
                  <a:cubicBezTo>
                    <a:pt x="92" y="18"/>
                    <a:pt x="57"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116"/>
            <p:cNvSpPr/>
            <p:nvPr/>
          </p:nvSpPr>
          <p:spPr>
            <a:xfrm>
              <a:off x="1763943" y="380311"/>
              <a:ext cx="23029" cy="13893"/>
            </a:xfrm>
            <a:custGeom>
              <a:avLst/>
              <a:gdLst/>
              <a:ahLst/>
              <a:cxnLst/>
              <a:rect l="l" t="t" r="r" b="b"/>
              <a:pathLst>
                <a:path w="128" h="75" extrusionOk="0">
                  <a:moveTo>
                    <a:pt x="57" y="1"/>
                  </a:moveTo>
                  <a:cubicBezTo>
                    <a:pt x="18" y="1"/>
                    <a:pt x="1" y="18"/>
                    <a:pt x="1" y="36"/>
                  </a:cubicBezTo>
                  <a:cubicBezTo>
                    <a:pt x="18" y="58"/>
                    <a:pt x="40" y="75"/>
                    <a:pt x="75" y="75"/>
                  </a:cubicBezTo>
                  <a:cubicBezTo>
                    <a:pt x="110" y="75"/>
                    <a:pt x="127" y="58"/>
                    <a:pt x="110" y="36"/>
                  </a:cubicBezTo>
                  <a:cubicBezTo>
                    <a:pt x="110"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116"/>
            <p:cNvSpPr/>
            <p:nvPr/>
          </p:nvSpPr>
          <p:spPr>
            <a:xfrm>
              <a:off x="1855519" y="370678"/>
              <a:ext cx="23029" cy="13152"/>
            </a:xfrm>
            <a:custGeom>
              <a:avLst/>
              <a:gdLst/>
              <a:ahLst/>
              <a:cxnLst/>
              <a:rect l="l" t="t" r="r" b="b"/>
              <a:pathLst>
                <a:path w="128" h="71" extrusionOk="0">
                  <a:moveTo>
                    <a:pt x="53" y="1"/>
                  </a:moveTo>
                  <a:cubicBezTo>
                    <a:pt x="18" y="18"/>
                    <a:pt x="1" y="36"/>
                    <a:pt x="18" y="53"/>
                  </a:cubicBezTo>
                  <a:cubicBezTo>
                    <a:pt x="18" y="70"/>
                    <a:pt x="53" y="70"/>
                    <a:pt x="92" y="70"/>
                  </a:cubicBezTo>
                  <a:cubicBezTo>
                    <a:pt x="110" y="70"/>
                    <a:pt x="127" y="53"/>
                    <a:pt x="127" y="36"/>
                  </a:cubicBezTo>
                  <a:cubicBezTo>
                    <a:pt x="110"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116"/>
            <p:cNvSpPr/>
            <p:nvPr/>
          </p:nvSpPr>
          <p:spPr>
            <a:xfrm>
              <a:off x="1947274" y="363454"/>
              <a:ext cx="22849" cy="13893"/>
            </a:xfrm>
            <a:custGeom>
              <a:avLst/>
              <a:gdLst/>
              <a:ahLst/>
              <a:cxnLst/>
              <a:rect l="l" t="t" r="r" b="b"/>
              <a:pathLst>
                <a:path w="127" h="75" extrusionOk="0">
                  <a:moveTo>
                    <a:pt x="52" y="1"/>
                  </a:moveTo>
                  <a:cubicBezTo>
                    <a:pt x="17" y="1"/>
                    <a:pt x="0" y="18"/>
                    <a:pt x="17" y="40"/>
                  </a:cubicBezTo>
                  <a:cubicBezTo>
                    <a:pt x="17" y="57"/>
                    <a:pt x="52" y="75"/>
                    <a:pt x="87" y="75"/>
                  </a:cubicBezTo>
                  <a:cubicBezTo>
                    <a:pt x="109" y="75"/>
                    <a:pt x="126" y="57"/>
                    <a:pt x="126" y="40"/>
                  </a:cubicBezTo>
                  <a:cubicBezTo>
                    <a:pt x="109" y="18"/>
                    <a:pt x="70"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116"/>
            <p:cNvSpPr/>
            <p:nvPr/>
          </p:nvSpPr>
          <p:spPr>
            <a:xfrm>
              <a:off x="2034891" y="360304"/>
              <a:ext cx="22849" cy="10559"/>
            </a:xfrm>
            <a:custGeom>
              <a:avLst/>
              <a:gdLst/>
              <a:ahLst/>
              <a:cxnLst/>
              <a:rect l="l" t="t" r="r" b="b"/>
              <a:pathLst>
                <a:path w="127" h="57" extrusionOk="0">
                  <a:moveTo>
                    <a:pt x="35" y="0"/>
                  </a:moveTo>
                  <a:cubicBezTo>
                    <a:pt x="18" y="0"/>
                    <a:pt x="0" y="18"/>
                    <a:pt x="18" y="35"/>
                  </a:cubicBezTo>
                  <a:cubicBezTo>
                    <a:pt x="35" y="35"/>
                    <a:pt x="57" y="57"/>
                    <a:pt x="92" y="57"/>
                  </a:cubicBezTo>
                  <a:cubicBezTo>
                    <a:pt x="109" y="57"/>
                    <a:pt x="127" y="35"/>
                    <a:pt x="109" y="18"/>
                  </a:cubicBezTo>
                  <a:cubicBezTo>
                    <a:pt x="109"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116"/>
            <p:cNvSpPr/>
            <p:nvPr/>
          </p:nvSpPr>
          <p:spPr>
            <a:xfrm>
              <a:off x="2119450" y="360304"/>
              <a:ext cx="19791" cy="10559"/>
            </a:xfrm>
            <a:custGeom>
              <a:avLst/>
              <a:gdLst/>
              <a:ahLst/>
              <a:cxnLst/>
              <a:rect l="l" t="t" r="r" b="b"/>
              <a:pathLst>
                <a:path w="110" h="57" extrusionOk="0">
                  <a:moveTo>
                    <a:pt x="39" y="0"/>
                  </a:moveTo>
                  <a:cubicBezTo>
                    <a:pt x="0" y="0"/>
                    <a:pt x="0" y="0"/>
                    <a:pt x="0" y="18"/>
                  </a:cubicBezTo>
                  <a:cubicBezTo>
                    <a:pt x="22" y="35"/>
                    <a:pt x="57" y="57"/>
                    <a:pt x="74" y="57"/>
                  </a:cubicBezTo>
                  <a:cubicBezTo>
                    <a:pt x="109" y="57"/>
                    <a:pt x="109" y="35"/>
                    <a:pt x="109" y="18"/>
                  </a:cubicBezTo>
                  <a:cubicBezTo>
                    <a:pt x="92" y="0"/>
                    <a:pt x="57"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116"/>
            <p:cNvSpPr/>
            <p:nvPr/>
          </p:nvSpPr>
          <p:spPr>
            <a:xfrm>
              <a:off x="2197712" y="360304"/>
              <a:ext cx="23569" cy="13893"/>
            </a:xfrm>
            <a:custGeom>
              <a:avLst/>
              <a:gdLst/>
              <a:ahLst/>
              <a:cxnLst/>
              <a:rect l="l" t="t" r="r" b="b"/>
              <a:pathLst>
                <a:path w="131" h="75" extrusionOk="0">
                  <a:moveTo>
                    <a:pt x="40" y="0"/>
                  </a:moveTo>
                  <a:cubicBezTo>
                    <a:pt x="22" y="0"/>
                    <a:pt x="0" y="18"/>
                    <a:pt x="22" y="35"/>
                  </a:cubicBezTo>
                  <a:cubicBezTo>
                    <a:pt x="40" y="57"/>
                    <a:pt x="57" y="74"/>
                    <a:pt x="92" y="74"/>
                  </a:cubicBezTo>
                  <a:cubicBezTo>
                    <a:pt x="109" y="74"/>
                    <a:pt x="131" y="57"/>
                    <a:pt x="109" y="35"/>
                  </a:cubicBezTo>
                  <a:cubicBezTo>
                    <a:pt x="92" y="18"/>
                    <a:pt x="74"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116"/>
            <p:cNvSpPr/>
            <p:nvPr/>
          </p:nvSpPr>
          <p:spPr>
            <a:xfrm>
              <a:off x="1780495" y="437550"/>
              <a:ext cx="22849" cy="13893"/>
            </a:xfrm>
            <a:custGeom>
              <a:avLst/>
              <a:gdLst/>
              <a:ahLst/>
              <a:cxnLst/>
              <a:rect l="l" t="t" r="r" b="b"/>
              <a:pathLst>
                <a:path w="127" h="75" extrusionOk="0">
                  <a:moveTo>
                    <a:pt x="57" y="1"/>
                  </a:moveTo>
                  <a:cubicBezTo>
                    <a:pt x="18" y="1"/>
                    <a:pt x="0" y="18"/>
                    <a:pt x="18" y="36"/>
                  </a:cubicBezTo>
                  <a:cubicBezTo>
                    <a:pt x="18" y="75"/>
                    <a:pt x="57" y="75"/>
                    <a:pt x="74" y="75"/>
                  </a:cubicBezTo>
                  <a:cubicBezTo>
                    <a:pt x="109" y="75"/>
                    <a:pt x="126" y="53"/>
                    <a:pt x="126" y="36"/>
                  </a:cubicBezTo>
                  <a:cubicBezTo>
                    <a:pt x="126" y="1"/>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116"/>
            <p:cNvSpPr/>
            <p:nvPr/>
          </p:nvSpPr>
          <p:spPr>
            <a:xfrm>
              <a:off x="1881426" y="422546"/>
              <a:ext cx="22849" cy="13338"/>
            </a:xfrm>
            <a:custGeom>
              <a:avLst/>
              <a:gdLst/>
              <a:ahLst/>
              <a:cxnLst/>
              <a:rect l="l" t="t" r="r" b="b"/>
              <a:pathLst>
                <a:path w="127" h="72" extrusionOk="0">
                  <a:moveTo>
                    <a:pt x="69" y="1"/>
                  </a:moveTo>
                  <a:cubicBezTo>
                    <a:pt x="60" y="1"/>
                    <a:pt x="50" y="3"/>
                    <a:pt x="40" y="8"/>
                  </a:cubicBezTo>
                  <a:cubicBezTo>
                    <a:pt x="18" y="8"/>
                    <a:pt x="1" y="25"/>
                    <a:pt x="1" y="47"/>
                  </a:cubicBezTo>
                  <a:cubicBezTo>
                    <a:pt x="13" y="59"/>
                    <a:pt x="27" y="72"/>
                    <a:pt x="47" y="72"/>
                  </a:cubicBezTo>
                  <a:cubicBezTo>
                    <a:pt x="55" y="72"/>
                    <a:pt x="64" y="70"/>
                    <a:pt x="75" y="64"/>
                  </a:cubicBezTo>
                  <a:cubicBezTo>
                    <a:pt x="109" y="64"/>
                    <a:pt x="127" y="47"/>
                    <a:pt x="109" y="25"/>
                  </a:cubicBezTo>
                  <a:cubicBezTo>
                    <a:pt x="109" y="13"/>
                    <a:pt x="92" y="1"/>
                    <a:pt x="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116"/>
            <p:cNvSpPr/>
            <p:nvPr/>
          </p:nvSpPr>
          <p:spPr>
            <a:xfrm>
              <a:off x="1979298" y="411061"/>
              <a:ext cx="22849" cy="9818"/>
            </a:xfrm>
            <a:custGeom>
              <a:avLst/>
              <a:gdLst/>
              <a:ahLst/>
              <a:cxnLst/>
              <a:rect l="l" t="t" r="r" b="b"/>
              <a:pathLst>
                <a:path w="127" h="53" extrusionOk="0">
                  <a:moveTo>
                    <a:pt x="40" y="0"/>
                  </a:moveTo>
                  <a:cubicBezTo>
                    <a:pt x="0" y="0"/>
                    <a:pt x="0" y="18"/>
                    <a:pt x="0" y="35"/>
                  </a:cubicBezTo>
                  <a:cubicBezTo>
                    <a:pt x="18" y="53"/>
                    <a:pt x="57" y="53"/>
                    <a:pt x="74" y="53"/>
                  </a:cubicBezTo>
                  <a:cubicBezTo>
                    <a:pt x="109" y="53"/>
                    <a:pt x="127" y="35"/>
                    <a:pt x="109" y="18"/>
                  </a:cubicBezTo>
                  <a:cubicBezTo>
                    <a:pt x="109" y="0"/>
                    <a:pt x="74"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116"/>
            <p:cNvSpPr/>
            <p:nvPr/>
          </p:nvSpPr>
          <p:spPr>
            <a:xfrm>
              <a:off x="2070874" y="400502"/>
              <a:ext cx="22849" cy="10744"/>
            </a:xfrm>
            <a:custGeom>
              <a:avLst/>
              <a:gdLst/>
              <a:ahLst/>
              <a:cxnLst/>
              <a:rect l="l" t="t" r="r" b="b"/>
              <a:pathLst>
                <a:path w="127" h="58" extrusionOk="0">
                  <a:moveTo>
                    <a:pt x="35" y="1"/>
                  </a:moveTo>
                  <a:cubicBezTo>
                    <a:pt x="18" y="1"/>
                    <a:pt x="1" y="18"/>
                    <a:pt x="18" y="36"/>
                  </a:cubicBezTo>
                  <a:cubicBezTo>
                    <a:pt x="35" y="57"/>
                    <a:pt x="53" y="57"/>
                    <a:pt x="92" y="57"/>
                  </a:cubicBezTo>
                  <a:cubicBezTo>
                    <a:pt x="127" y="57"/>
                    <a:pt x="127" y="36"/>
                    <a:pt x="109" y="18"/>
                  </a:cubicBezTo>
                  <a:cubicBezTo>
                    <a:pt x="109" y="18"/>
                    <a:pt x="75"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116"/>
            <p:cNvSpPr/>
            <p:nvPr/>
          </p:nvSpPr>
          <p:spPr>
            <a:xfrm>
              <a:off x="2156332" y="399205"/>
              <a:ext cx="21950" cy="7966"/>
            </a:xfrm>
            <a:custGeom>
              <a:avLst/>
              <a:gdLst/>
              <a:ahLst/>
              <a:cxnLst/>
              <a:rect l="l" t="t" r="r" b="b"/>
              <a:pathLst>
                <a:path w="122" h="43" extrusionOk="0">
                  <a:moveTo>
                    <a:pt x="17" y="1"/>
                  </a:moveTo>
                  <a:cubicBezTo>
                    <a:pt x="6" y="1"/>
                    <a:pt x="1" y="13"/>
                    <a:pt x="13" y="25"/>
                  </a:cubicBezTo>
                  <a:cubicBezTo>
                    <a:pt x="35" y="43"/>
                    <a:pt x="69" y="43"/>
                    <a:pt x="87" y="43"/>
                  </a:cubicBezTo>
                  <a:cubicBezTo>
                    <a:pt x="122" y="43"/>
                    <a:pt x="122" y="43"/>
                    <a:pt x="104" y="25"/>
                  </a:cubicBezTo>
                  <a:cubicBezTo>
                    <a:pt x="87" y="8"/>
                    <a:pt x="69" y="8"/>
                    <a:pt x="35" y="8"/>
                  </a:cubicBezTo>
                  <a:cubicBezTo>
                    <a:pt x="28" y="3"/>
                    <a:pt x="22" y="1"/>
                    <a:pt x="1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116"/>
            <p:cNvSpPr/>
            <p:nvPr/>
          </p:nvSpPr>
          <p:spPr>
            <a:xfrm>
              <a:off x="2233695" y="403836"/>
              <a:ext cx="19791" cy="10559"/>
            </a:xfrm>
            <a:custGeom>
              <a:avLst/>
              <a:gdLst/>
              <a:ahLst/>
              <a:cxnLst/>
              <a:rect l="l" t="t" r="r" b="b"/>
              <a:pathLst>
                <a:path w="110" h="57" extrusionOk="0">
                  <a:moveTo>
                    <a:pt x="40" y="0"/>
                  </a:moveTo>
                  <a:cubicBezTo>
                    <a:pt x="1" y="0"/>
                    <a:pt x="1" y="18"/>
                    <a:pt x="18" y="18"/>
                  </a:cubicBezTo>
                  <a:cubicBezTo>
                    <a:pt x="18" y="39"/>
                    <a:pt x="57" y="57"/>
                    <a:pt x="75" y="57"/>
                  </a:cubicBezTo>
                  <a:cubicBezTo>
                    <a:pt x="109" y="57"/>
                    <a:pt x="109" y="57"/>
                    <a:pt x="92" y="39"/>
                  </a:cubicBezTo>
                  <a:cubicBezTo>
                    <a:pt x="92" y="18"/>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116"/>
            <p:cNvSpPr/>
            <p:nvPr/>
          </p:nvSpPr>
          <p:spPr>
            <a:xfrm>
              <a:off x="1796867" y="494790"/>
              <a:ext cx="26088" cy="14820"/>
            </a:xfrm>
            <a:custGeom>
              <a:avLst/>
              <a:gdLst/>
              <a:ahLst/>
              <a:cxnLst/>
              <a:rect l="l" t="t" r="r" b="b"/>
              <a:pathLst>
                <a:path w="145" h="80" extrusionOk="0">
                  <a:moveTo>
                    <a:pt x="53" y="1"/>
                  </a:moveTo>
                  <a:cubicBezTo>
                    <a:pt x="18" y="1"/>
                    <a:pt x="1" y="36"/>
                    <a:pt x="18" y="53"/>
                  </a:cubicBezTo>
                  <a:cubicBezTo>
                    <a:pt x="18" y="65"/>
                    <a:pt x="35" y="80"/>
                    <a:pt x="53" y="80"/>
                  </a:cubicBezTo>
                  <a:cubicBezTo>
                    <a:pt x="60" y="80"/>
                    <a:pt x="68" y="77"/>
                    <a:pt x="75" y="70"/>
                  </a:cubicBezTo>
                  <a:cubicBezTo>
                    <a:pt x="109" y="70"/>
                    <a:pt x="144" y="53"/>
                    <a:pt x="127" y="36"/>
                  </a:cubicBezTo>
                  <a:cubicBezTo>
                    <a:pt x="127" y="1"/>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116"/>
            <p:cNvSpPr/>
            <p:nvPr/>
          </p:nvSpPr>
          <p:spPr>
            <a:xfrm>
              <a:off x="1904095" y="474784"/>
              <a:ext cx="23749" cy="12967"/>
            </a:xfrm>
            <a:custGeom>
              <a:avLst/>
              <a:gdLst/>
              <a:ahLst/>
              <a:cxnLst/>
              <a:rect l="l" t="t" r="r" b="b"/>
              <a:pathLst>
                <a:path w="132" h="70" extrusionOk="0">
                  <a:moveTo>
                    <a:pt x="57" y="0"/>
                  </a:moveTo>
                  <a:cubicBezTo>
                    <a:pt x="22" y="0"/>
                    <a:pt x="1" y="17"/>
                    <a:pt x="1" y="52"/>
                  </a:cubicBezTo>
                  <a:cubicBezTo>
                    <a:pt x="22" y="70"/>
                    <a:pt x="40" y="70"/>
                    <a:pt x="75" y="70"/>
                  </a:cubicBezTo>
                  <a:cubicBezTo>
                    <a:pt x="110" y="52"/>
                    <a:pt x="131" y="35"/>
                    <a:pt x="131" y="17"/>
                  </a:cubicBezTo>
                  <a:cubicBezTo>
                    <a:pt x="110" y="0"/>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116"/>
            <p:cNvSpPr/>
            <p:nvPr/>
          </p:nvSpPr>
          <p:spPr>
            <a:xfrm>
              <a:off x="2008984" y="454593"/>
              <a:ext cx="22849" cy="12967"/>
            </a:xfrm>
            <a:custGeom>
              <a:avLst/>
              <a:gdLst/>
              <a:ahLst/>
              <a:cxnLst/>
              <a:rect l="l" t="t" r="r" b="b"/>
              <a:pathLst>
                <a:path w="127" h="70" extrusionOk="0">
                  <a:moveTo>
                    <a:pt x="36" y="0"/>
                  </a:moveTo>
                  <a:cubicBezTo>
                    <a:pt x="18" y="18"/>
                    <a:pt x="1" y="35"/>
                    <a:pt x="1" y="52"/>
                  </a:cubicBezTo>
                  <a:cubicBezTo>
                    <a:pt x="18" y="70"/>
                    <a:pt x="53" y="70"/>
                    <a:pt x="70" y="70"/>
                  </a:cubicBezTo>
                  <a:cubicBezTo>
                    <a:pt x="110" y="70"/>
                    <a:pt x="127" y="52"/>
                    <a:pt x="127" y="35"/>
                  </a:cubicBezTo>
                  <a:cubicBezTo>
                    <a:pt x="110" y="18"/>
                    <a:pt x="70"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116"/>
            <p:cNvSpPr/>
            <p:nvPr/>
          </p:nvSpPr>
          <p:spPr>
            <a:xfrm>
              <a:off x="2106856" y="442737"/>
              <a:ext cx="22849" cy="12041"/>
            </a:xfrm>
            <a:custGeom>
              <a:avLst/>
              <a:gdLst/>
              <a:ahLst/>
              <a:cxnLst/>
              <a:rect l="l" t="t" r="r" b="b"/>
              <a:pathLst>
                <a:path w="127" h="65" extrusionOk="0">
                  <a:moveTo>
                    <a:pt x="66" y="0"/>
                  </a:moveTo>
                  <a:cubicBezTo>
                    <a:pt x="56" y="0"/>
                    <a:pt x="46" y="3"/>
                    <a:pt x="36" y="8"/>
                  </a:cubicBezTo>
                  <a:cubicBezTo>
                    <a:pt x="1" y="8"/>
                    <a:pt x="1" y="25"/>
                    <a:pt x="1" y="47"/>
                  </a:cubicBezTo>
                  <a:cubicBezTo>
                    <a:pt x="18" y="47"/>
                    <a:pt x="53" y="64"/>
                    <a:pt x="70" y="64"/>
                  </a:cubicBezTo>
                  <a:cubicBezTo>
                    <a:pt x="109" y="64"/>
                    <a:pt x="127" y="47"/>
                    <a:pt x="109" y="25"/>
                  </a:cubicBezTo>
                  <a:cubicBezTo>
                    <a:pt x="109" y="13"/>
                    <a:pt x="90" y="0"/>
                    <a:pt x="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116"/>
            <p:cNvSpPr/>
            <p:nvPr/>
          </p:nvSpPr>
          <p:spPr>
            <a:xfrm>
              <a:off x="2194654" y="437550"/>
              <a:ext cx="19611" cy="13893"/>
            </a:xfrm>
            <a:custGeom>
              <a:avLst/>
              <a:gdLst/>
              <a:ahLst/>
              <a:cxnLst/>
              <a:rect l="l" t="t" r="r" b="b"/>
              <a:pathLst>
                <a:path w="109" h="75" extrusionOk="0">
                  <a:moveTo>
                    <a:pt x="39" y="1"/>
                  </a:moveTo>
                  <a:cubicBezTo>
                    <a:pt x="0" y="1"/>
                    <a:pt x="0" y="18"/>
                    <a:pt x="0" y="36"/>
                  </a:cubicBezTo>
                  <a:cubicBezTo>
                    <a:pt x="17" y="53"/>
                    <a:pt x="57" y="75"/>
                    <a:pt x="74" y="75"/>
                  </a:cubicBezTo>
                  <a:cubicBezTo>
                    <a:pt x="91" y="75"/>
                    <a:pt x="109" y="53"/>
                    <a:pt x="91" y="36"/>
                  </a:cubicBezTo>
                  <a:cubicBezTo>
                    <a:pt x="91" y="18"/>
                    <a:pt x="57" y="18"/>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116"/>
            <p:cNvSpPr/>
            <p:nvPr/>
          </p:nvSpPr>
          <p:spPr>
            <a:xfrm>
              <a:off x="2266619" y="447368"/>
              <a:ext cx="18891" cy="11856"/>
            </a:xfrm>
            <a:custGeom>
              <a:avLst/>
              <a:gdLst/>
              <a:ahLst/>
              <a:cxnLst/>
              <a:rect l="l" t="t" r="r" b="b"/>
              <a:pathLst>
                <a:path w="105" h="64" extrusionOk="0">
                  <a:moveTo>
                    <a:pt x="35" y="0"/>
                  </a:moveTo>
                  <a:cubicBezTo>
                    <a:pt x="18" y="0"/>
                    <a:pt x="0" y="0"/>
                    <a:pt x="18" y="22"/>
                  </a:cubicBezTo>
                  <a:cubicBezTo>
                    <a:pt x="18" y="39"/>
                    <a:pt x="53" y="57"/>
                    <a:pt x="74" y="57"/>
                  </a:cubicBezTo>
                  <a:cubicBezTo>
                    <a:pt x="79" y="62"/>
                    <a:pt x="85" y="64"/>
                    <a:pt x="89" y="64"/>
                  </a:cubicBezTo>
                  <a:cubicBezTo>
                    <a:pt x="99" y="64"/>
                    <a:pt x="104" y="52"/>
                    <a:pt x="92" y="39"/>
                  </a:cubicBezTo>
                  <a:cubicBezTo>
                    <a:pt x="92" y="22"/>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116"/>
            <p:cNvSpPr/>
            <p:nvPr/>
          </p:nvSpPr>
          <p:spPr>
            <a:xfrm>
              <a:off x="1810181" y="557217"/>
              <a:ext cx="22849" cy="16487"/>
            </a:xfrm>
            <a:custGeom>
              <a:avLst/>
              <a:gdLst/>
              <a:ahLst/>
              <a:cxnLst/>
              <a:rect l="l" t="t" r="r" b="b"/>
              <a:pathLst>
                <a:path w="127" h="89" extrusionOk="0">
                  <a:moveTo>
                    <a:pt x="83" y="0"/>
                  </a:moveTo>
                  <a:cubicBezTo>
                    <a:pt x="74" y="0"/>
                    <a:pt x="63" y="2"/>
                    <a:pt x="53" y="8"/>
                  </a:cubicBezTo>
                  <a:cubicBezTo>
                    <a:pt x="18" y="8"/>
                    <a:pt x="1" y="25"/>
                    <a:pt x="1" y="60"/>
                  </a:cubicBezTo>
                  <a:cubicBezTo>
                    <a:pt x="1" y="75"/>
                    <a:pt x="18" y="89"/>
                    <a:pt x="41" y="89"/>
                  </a:cubicBezTo>
                  <a:cubicBezTo>
                    <a:pt x="50" y="89"/>
                    <a:pt x="60" y="87"/>
                    <a:pt x="70" y="82"/>
                  </a:cubicBezTo>
                  <a:cubicBezTo>
                    <a:pt x="109" y="82"/>
                    <a:pt x="127" y="42"/>
                    <a:pt x="127" y="25"/>
                  </a:cubicBezTo>
                  <a:cubicBezTo>
                    <a:pt x="127" y="13"/>
                    <a:pt x="107" y="0"/>
                    <a:pt x="8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116"/>
            <p:cNvSpPr/>
            <p:nvPr/>
          </p:nvSpPr>
          <p:spPr>
            <a:xfrm>
              <a:off x="1920647" y="530172"/>
              <a:ext cx="26807" cy="16116"/>
            </a:xfrm>
            <a:custGeom>
              <a:avLst/>
              <a:gdLst/>
              <a:ahLst/>
              <a:cxnLst/>
              <a:rect l="l" t="t" r="r" b="b"/>
              <a:pathLst>
                <a:path w="149" h="87" extrusionOk="0">
                  <a:moveTo>
                    <a:pt x="87" y="1"/>
                  </a:moveTo>
                  <a:cubicBezTo>
                    <a:pt x="78" y="1"/>
                    <a:pt x="67" y="3"/>
                    <a:pt x="57" y="10"/>
                  </a:cubicBezTo>
                  <a:cubicBezTo>
                    <a:pt x="18" y="10"/>
                    <a:pt x="0" y="45"/>
                    <a:pt x="0" y="62"/>
                  </a:cubicBezTo>
                  <a:cubicBezTo>
                    <a:pt x="0" y="75"/>
                    <a:pt x="20" y="87"/>
                    <a:pt x="43" y="87"/>
                  </a:cubicBezTo>
                  <a:cubicBezTo>
                    <a:pt x="53" y="87"/>
                    <a:pt x="64" y="85"/>
                    <a:pt x="74" y="80"/>
                  </a:cubicBezTo>
                  <a:cubicBezTo>
                    <a:pt x="109" y="80"/>
                    <a:pt x="148" y="62"/>
                    <a:pt x="126" y="27"/>
                  </a:cubicBezTo>
                  <a:cubicBezTo>
                    <a:pt x="126" y="15"/>
                    <a:pt x="109" y="1"/>
                    <a:pt x="8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116"/>
            <p:cNvSpPr/>
            <p:nvPr/>
          </p:nvSpPr>
          <p:spPr>
            <a:xfrm>
              <a:off x="2028594" y="507757"/>
              <a:ext cx="26088" cy="15190"/>
            </a:xfrm>
            <a:custGeom>
              <a:avLst/>
              <a:gdLst/>
              <a:ahLst/>
              <a:cxnLst/>
              <a:rect l="l" t="t" r="r" b="b"/>
              <a:pathLst>
                <a:path w="145" h="82" extrusionOk="0">
                  <a:moveTo>
                    <a:pt x="53" y="0"/>
                  </a:moveTo>
                  <a:cubicBezTo>
                    <a:pt x="18" y="0"/>
                    <a:pt x="1" y="40"/>
                    <a:pt x="18" y="57"/>
                  </a:cubicBezTo>
                  <a:cubicBezTo>
                    <a:pt x="18" y="69"/>
                    <a:pt x="35" y="82"/>
                    <a:pt x="52" y="82"/>
                  </a:cubicBezTo>
                  <a:cubicBezTo>
                    <a:pt x="59" y="82"/>
                    <a:pt x="65" y="80"/>
                    <a:pt x="70" y="74"/>
                  </a:cubicBezTo>
                  <a:cubicBezTo>
                    <a:pt x="109" y="74"/>
                    <a:pt x="144" y="57"/>
                    <a:pt x="127" y="40"/>
                  </a:cubicBezTo>
                  <a:cubicBezTo>
                    <a:pt x="127" y="0"/>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116"/>
            <p:cNvSpPr/>
            <p:nvPr/>
          </p:nvSpPr>
          <p:spPr>
            <a:xfrm>
              <a:off x="2129525" y="491641"/>
              <a:ext cx="23029" cy="16302"/>
            </a:xfrm>
            <a:custGeom>
              <a:avLst/>
              <a:gdLst/>
              <a:ahLst/>
              <a:cxnLst/>
              <a:rect l="l" t="t" r="r" b="b"/>
              <a:pathLst>
                <a:path w="128" h="88" extrusionOk="0">
                  <a:moveTo>
                    <a:pt x="53" y="0"/>
                  </a:moveTo>
                  <a:cubicBezTo>
                    <a:pt x="18" y="18"/>
                    <a:pt x="1" y="35"/>
                    <a:pt x="18" y="53"/>
                  </a:cubicBezTo>
                  <a:cubicBezTo>
                    <a:pt x="18" y="70"/>
                    <a:pt x="53" y="87"/>
                    <a:pt x="75" y="87"/>
                  </a:cubicBezTo>
                  <a:cubicBezTo>
                    <a:pt x="110" y="70"/>
                    <a:pt x="127" y="53"/>
                    <a:pt x="127" y="35"/>
                  </a:cubicBezTo>
                  <a:cubicBezTo>
                    <a:pt x="110"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116"/>
            <p:cNvSpPr/>
            <p:nvPr/>
          </p:nvSpPr>
          <p:spPr>
            <a:xfrm>
              <a:off x="2221281" y="487566"/>
              <a:ext cx="15833" cy="13893"/>
            </a:xfrm>
            <a:custGeom>
              <a:avLst/>
              <a:gdLst/>
              <a:ahLst/>
              <a:cxnLst/>
              <a:rect l="l" t="t" r="r" b="b"/>
              <a:pathLst>
                <a:path w="88" h="75" extrusionOk="0">
                  <a:moveTo>
                    <a:pt x="35" y="1"/>
                  </a:moveTo>
                  <a:cubicBezTo>
                    <a:pt x="17" y="1"/>
                    <a:pt x="0" y="22"/>
                    <a:pt x="0" y="40"/>
                  </a:cubicBezTo>
                  <a:cubicBezTo>
                    <a:pt x="0" y="57"/>
                    <a:pt x="35" y="75"/>
                    <a:pt x="52" y="75"/>
                  </a:cubicBezTo>
                  <a:cubicBezTo>
                    <a:pt x="87" y="75"/>
                    <a:pt x="87" y="57"/>
                    <a:pt x="87" y="40"/>
                  </a:cubicBezTo>
                  <a:cubicBezTo>
                    <a:pt x="87" y="22"/>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116"/>
            <p:cNvSpPr/>
            <p:nvPr/>
          </p:nvSpPr>
          <p:spPr>
            <a:xfrm>
              <a:off x="2292346" y="498125"/>
              <a:ext cx="15833" cy="15190"/>
            </a:xfrm>
            <a:custGeom>
              <a:avLst/>
              <a:gdLst/>
              <a:ahLst/>
              <a:cxnLst/>
              <a:rect l="l" t="t" r="r" b="b"/>
              <a:pathLst>
                <a:path w="88" h="82" extrusionOk="0">
                  <a:moveTo>
                    <a:pt x="40" y="0"/>
                  </a:moveTo>
                  <a:cubicBezTo>
                    <a:pt x="1" y="0"/>
                    <a:pt x="1" y="0"/>
                    <a:pt x="1" y="35"/>
                  </a:cubicBezTo>
                  <a:cubicBezTo>
                    <a:pt x="1" y="52"/>
                    <a:pt x="40" y="74"/>
                    <a:pt x="58" y="74"/>
                  </a:cubicBezTo>
                  <a:cubicBezTo>
                    <a:pt x="63" y="79"/>
                    <a:pt x="67" y="81"/>
                    <a:pt x="72" y="81"/>
                  </a:cubicBezTo>
                  <a:cubicBezTo>
                    <a:pt x="82" y="81"/>
                    <a:pt x="87" y="68"/>
                    <a:pt x="75" y="52"/>
                  </a:cubicBezTo>
                  <a:cubicBezTo>
                    <a:pt x="75" y="18"/>
                    <a:pt x="58"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116"/>
            <p:cNvSpPr/>
            <p:nvPr/>
          </p:nvSpPr>
          <p:spPr>
            <a:xfrm>
              <a:off x="1483819" y="1537890"/>
              <a:ext cx="22849" cy="23156"/>
            </a:xfrm>
            <a:custGeom>
              <a:avLst/>
              <a:gdLst/>
              <a:ahLst/>
              <a:cxnLst/>
              <a:rect l="l" t="t" r="r" b="b"/>
              <a:pathLst>
                <a:path w="127" h="125" extrusionOk="0">
                  <a:moveTo>
                    <a:pt x="91" y="0"/>
                  </a:moveTo>
                  <a:cubicBezTo>
                    <a:pt x="85" y="0"/>
                    <a:pt x="79" y="3"/>
                    <a:pt x="74" y="9"/>
                  </a:cubicBezTo>
                  <a:cubicBezTo>
                    <a:pt x="35" y="27"/>
                    <a:pt x="0" y="44"/>
                    <a:pt x="0" y="79"/>
                  </a:cubicBezTo>
                  <a:cubicBezTo>
                    <a:pt x="0" y="108"/>
                    <a:pt x="10" y="125"/>
                    <a:pt x="28" y="125"/>
                  </a:cubicBezTo>
                  <a:cubicBezTo>
                    <a:pt x="35" y="125"/>
                    <a:pt x="43" y="122"/>
                    <a:pt x="52" y="118"/>
                  </a:cubicBezTo>
                  <a:cubicBezTo>
                    <a:pt x="91" y="118"/>
                    <a:pt x="109" y="79"/>
                    <a:pt x="126" y="44"/>
                  </a:cubicBezTo>
                  <a:cubicBezTo>
                    <a:pt x="126" y="19"/>
                    <a:pt x="108" y="0"/>
                    <a:pt x="9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116"/>
            <p:cNvSpPr/>
            <p:nvPr/>
          </p:nvSpPr>
          <p:spPr>
            <a:xfrm>
              <a:off x="1584750" y="1507510"/>
              <a:ext cx="19791" cy="22600"/>
            </a:xfrm>
            <a:custGeom>
              <a:avLst/>
              <a:gdLst/>
              <a:ahLst/>
              <a:cxnLst/>
              <a:rect l="l" t="t" r="r" b="b"/>
              <a:pathLst>
                <a:path w="110" h="122" extrusionOk="0">
                  <a:moveTo>
                    <a:pt x="81" y="1"/>
                  </a:moveTo>
                  <a:cubicBezTo>
                    <a:pt x="74" y="1"/>
                    <a:pt x="66" y="3"/>
                    <a:pt x="57" y="8"/>
                  </a:cubicBezTo>
                  <a:cubicBezTo>
                    <a:pt x="18" y="8"/>
                    <a:pt x="0" y="43"/>
                    <a:pt x="0" y="82"/>
                  </a:cubicBezTo>
                  <a:cubicBezTo>
                    <a:pt x="0" y="96"/>
                    <a:pt x="12" y="121"/>
                    <a:pt x="37" y="121"/>
                  </a:cubicBezTo>
                  <a:cubicBezTo>
                    <a:pt x="43" y="121"/>
                    <a:pt x="49" y="120"/>
                    <a:pt x="57" y="117"/>
                  </a:cubicBezTo>
                  <a:cubicBezTo>
                    <a:pt x="74" y="117"/>
                    <a:pt x="109" y="82"/>
                    <a:pt x="109" y="43"/>
                  </a:cubicBezTo>
                  <a:cubicBezTo>
                    <a:pt x="109" y="17"/>
                    <a:pt x="100" y="1"/>
                    <a:pt x="8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116"/>
            <p:cNvSpPr/>
            <p:nvPr/>
          </p:nvSpPr>
          <p:spPr>
            <a:xfrm>
              <a:off x="1679384" y="1487874"/>
              <a:ext cx="19251" cy="22044"/>
            </a:xfrm>
            <a:custGeom>
              <a:avLst/>
              <a:gdLst/>
              <a:ahLst/>
              <a:cxnLst/>
              <a:rect l="l" t="t" r="r" b="b"/>
              <a:pathLst>
                <a:path w="107" h="119" extrusionOk="0">
                  <a:moveTo>
                    <a:pt x="66" y="0"/>
                  </a:moveTo>
                  <a:cubicBezTo>
                    <a:pt x="61" y="0"/>
                    <a:pt x="57" y="2"/>
                    <a:pt x="53" y="5"/>
                  </a:cubicBezTo>
                  <a:cubicBezTo>
                    <a:pt x="18" y="5"/>
                    <a:pt x="1" y="40"/>
                    <a:pt x="1" y="62"/>
                  </a:cubicBezTo>
                  <a:cubicBezTo>
                    <a:pt x="1" y="90"/>
                    <a:pt x="13" y="118"/>
                    <a:pt x="26" y="118"/>
                  </a:cubicBezTo>
                  <a:cubicBezTo>
                    <a:pt x="29" y="118"/>
                    <a:pt x="33" y="117"/>
                    <a:pt x="36" y="114"/>
                  </a:cubicBezTo>
                  <a:cubicBezTo>
                    <a:pt x="75" y="114"/>
                    <a:pt x="92" y="79"/>
                    <a:pt x="92" y="62"/>
                  </a:cubicBezTo>
                  <a:cubicBezTo>
                    <a:pt x="107" y="29"/>
                    <a:pt x="86" y="0"/>
                    <a:pt x="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116"/>
            <p:cNvSpPr/>
            <p:nvPr/>
          </p:nvSpPr>
          <p:spPr>
            <a:xfrm>
              <a:off x="1760885" y="1485466"/>
              <a:ext cx="16552" cy="23526"/>
            </a:xfrm>
            <a:custGeom>
              <a:avLst/>
              <a:gdLst/>
              <a:ahLst/>
              <a:cxnLst/>
              <a:rect l="l" t="t" r="r" b="b"/>
              <a:pathLst>
                <a:path w="92" h="127" extrusionOk="0">
                  <a:moveTo>
                    <a:pt x="57" y="1"/>
                  </a:moveTo>
                  <a:cubicBezTo>
                    <a:pt x="18" y="1"/>
                    <a:pt x="0" y="18"/>
                    <a:pt x="0" y="53"/>
                  </a:cubicBezTo>
                  <a:cubicBezTo>
                    <a:pt x="0" y="92"/>
                    <a:pt x="18" y="127"/>
                    <a:pt x="35" y="127"/>
                  </a:cubicBezTo>
                  <a:cubicBezTo>
                    <a:pt x="57" y="127"/>
                    <a:pt x="74" y="92"/>
                    <a:pt x="74" y="75"/>
                  </a:cubicBezTo>
                  <a:cubicBezTo>
                    <a:pt x="92" y="35"/>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116"/>
            <p:cNvSpPr/>
            <p:nvPr/>
          </p:nvSpPr>
          <p:spPr>
            <a:xfrm>
              <a:off x="1819536" y="1494358"/>
              <a:ext cx="13494" cy="22229"/>
            </a:xfrm>
            <a:custGeom>
              <a:avLst/>
              <a:gdLst/>
              <a:ahLst/>
              <a:cxnLst/>
              <a:rect l="l" t="t" r="r" b="b"/>
              <a:pathLst>
                <a:path w="75" h="120" extrusionOk="0">
                  <a:moveTo>
                    <a:pt x="28" y="1"/>
                  </a:moveTo>
                  <a:cubicBezTo>
                    <a:pt x="18" y="1"/>
                    <a:pt x="15" y="32"/>
                    <a:pt x="1" y="61"/>
                  </a:cubicBezTo>
                  <a:cubicBezTo>
                    <a:pt x="1" y="79"/>
                    <a:pt x="18" y="114"/>
                    <a:pt x="36" y="114"/>
                  </a:cubicBezTo>
                  <a:cubicBezTo>
                    <a:pt x="36" y="118"/>
                    <a:pt x="36" y="120"/>
                    <a:pt x="38" y="120"/>
                  </a:cubicBezTo>
                  <a:cubicBezTo>
                    <a:pt x="43" y="120"/>
                    <a:pt x="57" y="89"/>
                    <a:pt x="57" y="61"/>
                  </a:cubicBezTo>
                  <a:cubicBezTo>
                    <a:pt x="75" y="44"/>
                    <a:pt x="57" y="5"/>
                    <a:pt x="36" y="5"/>
                  </a:cubicBezTo>
                  <a:cubicBezTo>
                    <a:pt x="33" y="2"/>
                    <a:pt x="30" y="1"/>
                    <a:pt x="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116"/>
            <p:cNvSpPr/>
            <p:nvPr/>
          </p:nvSpPr>
          <p:spPr>
            <a:xfrm>
              <a:off x="1861815" y="1508807"/>
              <a:ext cx="7197" cy="20377"/>
            </a:xfrm>
            <a:custGeom>
              <a:avLst/>
              <a:gdLst/>
              <a:ahLst/>
              <a:cxnLst/>
              <a:rect l="l" t="t" r="r" b="b"/>
              <a:pathLst>
                <a:path w="40" h="110" extrusionOk="0">
                  <a:moveTo>
                    <a:pt x="18" y="1"/>
                  </a:moveTo>
                  <a:cubicBezTo>
                    <a:pt x="18" y="1"/>
                    <a:pt x="1" y="18"/>
                    <a:pt x="1" y="57"/>
                  </a:cubicBezTo>
                  <a:cubicBezTo>
                    <a:pt x="1" y="75"/>
                    <a:pt x="1" y="110"/>
                    <a:pt x="18" y="110"/>
                  </a:cubicBezTo>
                  <a:cubicBezTo>
                    <a:pt x="40" y="110"/>
                    <a:pt x="40" y="92"/>
                    <a:pt x="40" y="57"/>
                  </a:cubicBezTo>
                  <a:cubicBezTo>
                    <a:pt x="40" y="36"/>
                    <a:pt x="40"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116"/>
            <p:cNvSpPr/>
            <p:nvPr/>
          </p:nvSpPr>
          <p:spPr>
            <a:xfrm>
              <a:off x="1473564" y="1631808"/>
              <a:ext cx="23749" cy="24823"/>
            </a:xfrm>
            <a:custGeom>
              <a:avLst/>
              <a:gdLst/>
              <a:ahLst/>
              <a:cxnLst/>
              <a:rect l="l" t="t" r="r" b="b"/>
              <a:pathLst>
                <a:path w="132" h="134" extrusionOk="0">
                  <a:moveTo>
                    <a:pt x="99" y="0"/>
                  </a:moveTo>
                  <a:cubicBezTo>
                    <a:pt x="92" y="0"/>
                    <a:pt x="84" y="2"/>
                    <a:pt x="74" y="7"/>
                  </a:cubicBezTo>
                  <a:cubicBezTo>
                    <a:pt x="40" y="7"/>
                    <a:pt x="22" y="46"/>
                    <a:pt x="1" y="81"/>
                  </a:cubicBezTo>
                  <a:cubicBezTo>
                    <a:pt x="1" y="116"/>
                    <a:pt x="22" y="133"/>
                    <a:pt x="57" y="133"/>
                  </a:cubicBezTo>
                  <a:cubicBezTo>
                    <a:pt x="92" y="133"/>
                    <a:pt x="109" y="81"/>
                    <a:pt x="131" y="46"/>
                  </a:cubicBezTo>
                  <a:cubicBezTo>
                    <a:pt x="131" y="17"/>
                    <a:pt x="119" y="0"/>
                    <a:pt x="9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116"/>
            <p:cNvSpPr/>
            <p:nvPr/>
          </p:nvSpPr>
          <p:spPr>
            <a:xfrm>
              <a:off x="1571437" y="1605503"/>
              <a:ext cx="23569" cy="27602"/>
            </a:xfrm>
            <a:custGeom>
              <a:avLst/>
              <a:gdLst/>
              <a:ahLst/>
              <a:cxnLst/>
              <a:rect l="l" t="t" r="r" b="b"/>
              <a:pathLst>
                <a:path w="131" h="149" extrusionOk="0">
                  <a:moveTo>
                    <a:pt x="92" y="1"/>
                  </a:moveTo>
                  <a:cubicBezTo>
                    <a:pt x="87" y="1"/>
                    <a:pt x="81" y="2"/>
                    <a:pt x="74" y="5"/>
                  </a:cubicBezTo>
                  <a:cubicBezTo>
                    <a:pt x="40" y="5"/>
                    <a:pt x="22" y="40"/>
                    <a:pt x="0" y="79"/>
                  </a:cubicBezTo>
                  <a:cubicBezTo>
                    <a:pt x="0" y="114"/>
                    <a:pt x="22" y="149"/>
                    <a:pt x="57" y="149"/>
                  </a:cubicBezTo>
                  <a:cubicBezTo>
                    <a:pt x="92" y="131"/>
                    <a:pt x="109" y="97"/>
                    <a:pt x="131" y="57"/>
                  </a:cubicBezTo>
                  <a:cubicBezTo>
                    <a:pt x="131" y="29"/>
                    <a:pt x="116"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116"/>
            <p:cNvSpPr/>
            <p:nvPr/>
          </p:nvSpPr>
          <p:spPr>
            <a:xfrm>
              <a:off x="1666071" y="1589387"/>
              <a:ext cx="19791" cy="26861"/>
            </a:xfrm>
            <a:custGeom>
              <a:avLst/>
              <a:gdLst/>
              <a:ahLst/>
              <a:cxnLst/>
              <a:rect l="l" t="t" r="r" b="b"/>
              <a:pathLst>
                <a:path w="110" h="145" extrusionOk="0">
                  <a:moveTo>
                    <a:pt x="57" y="1"/>
                  </a:moveTo>
                  <a:cubicBezTo>
                    <a:pt x="40" y="1"/>
                    <a:pt x="1" y="36"/>
                    <a:pt x="1" y="75"/>
                  </a:cubicBezTo>
                  <a:cubicBezTo>
                    <a:pt x="1" y="110"/>
                    <a:pt x="18" y="144"/>
                    <a:pt x="40" y="144"/>
                  </a:cubicBezTo>
                  <a:cubicBezTo>
                    <a:pt x="75" y="144"/>
                    <a:pt x="92" y="110"/>
                    <a:pt x="110" y="57"/>
                  </a:cubicBezTo>
                  <a:cubicBezTo>
                    <a:pt x="110"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116"/>
            <p:cNvSpPr/>
            <p:nvPr/>
          </p:nvSpPr>
          <p:spPr>
            <a:xfrm>
              <a:off x="1747571" y="1586238"/>
              <a:ext cx="16552" cy="26861"/>
            </a:xfrm>
            <a:custGeom>
              <a:avLst/>
              <a:gdLst/>
              <a:ahLst/>
              <a:cxnLst/>
              <a:rect l="l" t="t" r="r" b="b"/>
              <a:pathLst>
                <a:path w="92" h="145" extrusionOk="0">
                  <a:moveTo>
                    <a:pt x="57" y="0"/>
                  </a:moveTo>
                  <a:cubicBezTo>
                    <a:pt x="40" y="0"/>
                    <a:pt x="22" y="35"/>
                    <a:pt x="0" y="74"/>
                  </a:cubicBezTo>
                  <a:cubicBezTo>
                    <a:pt x="0" y="109"/>
                    <a:pt x="22" y="144"/>
                    <a:pt x="40" y="144"/>
                  </a:cubicBezTo>
                  <a:cubicBezTo>
                    <a:pt x="57" y="144"/>
                    <a:pt x="74" y="127"/>
                    <a:pt x="92" y="74"/>
                  </a:cubicBezTo>
                  <a:cubicBezTo>
                    <a:pt x="92" y="35"/>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116"/>
            <p:cNvSpPr/>
            <p:nvPr/>
          </p:nvSpPr>
          <p:spPr>
            <a:xfrm>
              <a:off x="1810181" y="1592721"/>
              <a:ext cx="9535" cy="27602"/>
            </a:xfrm>
            <a:custGeom>
              <a:avLst/>
              <a:gdLst/>
              <a:ahLst/>
              <a:cxnLst/>
              <a:rect l="l" t="t" r="r" b="b"/>
              <a:pathLst>
                <a:path w="53" h="149" extrusionOk="0">
                  <a:moveTo>
                    <a:pt x="35" y="0"/>
                  </a:moveTo>
                  <a:cubicBezTo>
                    <a:pt x="18" y="0"/>
                    <a:pt x="1" y="39"/>
                    <a:pt x="1" y="74"/>
                  </a:cubicBezTo>
                  <a:cubicBezTo>
                    <a:pt x="1" y="109"/>
                    <a:pt x="1" y="148"/>
                    <a:pt x="18" y="148"/>
                  </a:cubicBezTo>
                  <a:cubicBezTo>
                    <a:pt x="35" y="148"/>
                    <a:pt x="53" y="109"/>
                    <a:pt x="53" y="74"/>
                  </a:cubicBezTo>
                  <a:cubicBezTo>
                    <a:pt x="53" y="39"/>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116"/>
            <p:cNvSpPr/>
            <p:nvPr/>
          </p:nvSpPr>
          <p:spPr>
            <a:xfrm>
              <a:off x="1852460" y="1603095"/>
              <a:ext cx="9535" cy="23711"/>
            </a:xfrm>
            <a:custGeom>
              <a:avLst/>
              <a:gdLst/>
              <a:ahLst/>
              <a:cxnLst/>
              <a:rect l="l" t="t" r="r" b="b"/>
              <a:pathLst>
                <a:path w="53" h="128" extrusionOk="0">
                  <a:moveTo>
                    <a:pt x="35" y="1"/>
                  </a:moveTo>
                  <a:cubicBezTo>
                    <a:pt x="18" y="1"/>
                    <a:pt x="1" y="18"/>
                    <a:pt x="1" y="53"/>
                  </a:cubicBezTo>
                  <a:cubicBezTo>
                    <a:pt x="1" y="92"/>
                    <a:pt x="1" y="127"/>
                    <a:pt x="18" y="127"/>
                  </a:cubicBezTo>
                  <a:cubicBezTo>
                    <a:pt x="35" y="127"/>
                    <a:pt x="35" y="110"/>
                    <a:pt x="35" y="70"/>
                  </a:cubicBezTo>
                  <a:cubicBezTo>
                    <a:pt x="53" y="36"/>
                    <a:pt x="35"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116"/>
            <p:cNvSpPr/>
            <p:nvPr/>
          </p:nvSpPr>
          <p:spPr>
            <a:xfrm>
              <a:off x="1460970" y="1733691"/>
              <a:ext cx="23029" cy="27602"/>
            </a:xfrm>
            <a:custGeom>
              <a:avLst/>
              <a:gdLst/>
              <a:ahLst/>
              <a:cxnLst/>
              <a:rect l="l" t="t" r="r" b="b"/>
              <a:pathLst>
                <a:path w="128" h="149" extrusionOk="0">
                  <a:moveTo>
                    <a:pt x="71" y="1"/>
                  </a:moveTo>
                  <a:cubicBezTo>
                    <a:pt x="36" y="18"/>
                    <a:pt x="18" y="57"/>
                    <a:pt x="18" y="92"/>
                  </a:cubicBezTo>
                  <a:cubicBezTo>
                    <a:pt x="1" y="127"/>
                    <a:pt x="18" y="149"/>
                    <a:pt x="53" y="149"/>
                  </a:cubicBezTo>
                  <a:cubicBezTo>
                    <a:pt x="92" y="149"/>
                    <a:pt x="110" y="110"/>
                    <a:pt x="127" y="75"/>
                  </a:cubicBezTo>
                  <a:cubicBezTo>
                    <a:pt x="127" y="18"/>
                    <a:pt x="110" y="1"/>
                    <a:pt x="7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116"/>
            <p:cNvSpPr/>
            <p:nvPr/>
          </p:nvSpPr>
          <p:spPr>
            <a:xfrm>
              <a:off x="1555784" y="1716093"/>
              <a:ext cx="22849" cy="28342"/>
            </a:xfrm>
            <a:custGeom>
              <a:avLst/>
              <a:gdLst/>
              <a:ahLst/>
              <a:cxnLst/>
              <a:rect l="l" t="t" r="r" b="b"/>
              <a:pathLst>
                <a:path w="127" h="153" extrusionOk="0">
                  <a:moveTo>
                    <a:pt x="88" y="0"/>
                  </a:moveTo>
                  <a:cubicBezTo>
                    <a:pt x="83" y="0"/>
                    <a:pt x="77" y="1"/>
                    <a:pt x="70" y="4"/>
                  </a:cubicBezTo>
                  <a:cubicBezTo>
                    <a:pt x="53" y="4"/>
                    <a:pt x="18" y="44"/>
                    <a:pt x="18" y="78"/>
                  </a:cubicBezTo>
                  <a:cubicBezTo>
                    <a:pt x="0" y="113"/>
                    <a:pt x="18" y="152"/>
                    <a:pt x="53" y="152"/>
                  </a:cubicBezTo>
                  <a:cubicBezTo>
                    <a:pt x="87" y="152"/>
                    <a:pt x="109" y="96"/>
                    <a:pt x="127" y="61"/>
                  </a:cubicBezTo>
                  <a:cubicBezTo>
                    <a:pt x="127" y="32"/>
                    <a:pt x="115" y="0"/>
                    <a:pt x="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116"/>
            <p:cNvSpPr/>
            <p:nvPr/>
          </p:nvSpPr>
          <p:spPr>
            <a:xfrm>
              <a:off x="1646640" y="1703867"/>
              <a:ext cx="19611" cy="30010"/>
            </a:xfrm>
            <a:custGeom>
              <a:avLst/>
              <a:gdLst/>
              <a:ahLst/>
              <a:cxnLst/>
              <a:rect l="l" t="t" r="r" b="b"/>
              <a:pathLst>
                <a:path w="109" h="162" extrusionOk="0">
                  <a:moveTo>
                    <a:pt x="74" y="1"/>
                  </a:moveTo>
                  <a:cubicBezTo>
                    <a:pt x="39" y="1"/>
                    <a:pt x="18" y="36"/>
                    <a:pt x="0" y="70"/>
                  </a:cubicBezTo>
                  <a:cubicBezTo>
                    <a:pt x="0" y="127"/>
                    <a:pt x="18" y="162"/>
                    <a:pt x="57" y="162"/>
                  </a:cubicBezTo>
                  <a:cubicBezTo>
                    <a:pt x="74" y="144"/>
                    <a:pt x="109" y="110"/>
                    <a:pt x="109" y="70"/>
                  </a:cubicBezTo>
                  <a:cubicBezTo>
                    <a:pt x="109" y="36"/>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116"/>
            <p:cNvSpPr/>
            <p:nvPr/>
          </p:nvSpPr>
          <p:spPr>
            <a:xfrm>
              <a:off x="1727961" y="1700718"/>
              <a:ext cx="19791" cy="30010"/>
            </a:xfrm>
            <a:custGeom>
              <a:avLst/>
              <a:gdLst/>
              <a:ahLst/>
              <a:cxnLst/>
              <a:rect l="l" t="t" r="r" b="b"/>
              <a:pathLst>
                <a:path w="110" h="162" extrusionOk="0">
                  <a:moveTo>
                    <a:pt x="75" y="0"/>
                  </a:moveTo>
                  <a:cubicBezTo>
                    <a:pt x="40" y="0"/>
                    <a:pt x="22" y="35"/>
                    <a:pt x="22" y="87"/>
                  </a:cubicBezTo>
                  <a:cubicBezTo>
                    <a:pt x="1" y="127"/>
                    <a:pt x="22" y="161"/>
                    <a:pt x="40" y="161"/>
                  </a:cubicBezTo>
                  <a:cubicBezTo>
                    <a:pt x="75" y="161"/>
                    <a:pt x="92" y="127"/>
                    <a:pt x="92" y="87"/>
                  </a:cubicBezTo>
                  <a:cubicBezTo>
                    <a:pt x="109" y="35"/>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116"/>
            <p:cNvSpPr/>
            <p:nvPr/>
          </p:nvSpPr>
          <p:spPr>
            <a:xfrm>
              <a:off x="1793809" y="1703867"/>
              <a:ext cx="12594" cy="26861"/>
            </a:xfrm>
            <a:custGeom>
              <a:avLst/>
              <a:gdLst/>
              <a:ahLst/>
              <a:cxnLst/>
              <a:rect l="l" t="t" r="r" b="b"/>
              <a:pathLst>
                <a:path w="70" h="145" extrusionOk="0">
                  <a:moveTo>
                    <a:pt x="35" y="1"/>
                  </a:moveTo>
                  <a:cubicBezTo>
                    <a:pt x="18" y="1"/>
                    <a:pt x="0" y="36"/>
                    <a:pt x="0" y="70"/>
                  </a:cubicBezTo>
                  <a:cubicBezTo>
                    <a:pt x="0" y="110"/>
                    <a:pt x="0" y="144"/>
                    <a:pt x="18" y="144"/>
                  </a:cubicBezTo>
                  <a:cubicBezTo>
                    <a:pt x="35" y="144"/>
                    <a:pt x="52" y="110"/>
                    <a:pt x="52" y="70"/>
                  </a:cubicBezTo>
                  <a:cubicBezTo>
                    <a:pt x="70" y="36"/>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116"/>
            <p:cNvSpPr/>
            <p:nvPr/>
          </p:nvSpPr>
          <p:spPr>
            <a:xfrm>
              <a:off x="1839146" y="1707201"/>
              <a:ext cx="10435" cy="23526"/>
            </a:xfrm>
            <a:custGeom>
              <a:avLst/>
              <a:gdLst/>
              <a:ahLst/>
              <a:cxnLst/>
              <a:rect l="l" t="t" r="r" b="b"/>
              <a:pathLst>
                <a:path w="58" h="127" extrusionOk="0">
                  <a:moveTo>
                    <a:pt x="35" y="0"/>
                  </a:moveTo>
                  <a:cubicBezTo>
                    <a:pt x="18" y="0"/>
                    <a:pt x="1" y="18"/>
                    <a:pt x="1" y="52"/>
                  </a:cubicBezTo>
                  <a:cubicBezTo>
                    <a:pt x="1" y="92"/>
                    <a:pt x="1" y="126"/>
                    <a:pt x="18" y="126"/>
                  </a:cubicBezTo>
                  <a:cubicBezTo>
                    <a:pt x="35" y="126"/>
                    <a:pt x="35" y="109"/>
                    <a:pt x="57" y="52"/>
                  </a:cubicBezTo>
                  <a:cubicBezTo>
                    <a:pt x="57"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116"/>
            <p:cNvSpPr/>
            <p:nvPr/>
          </p:nvSpPr>
          <p:spPr>
            <a:xfrm>
              <a:off x="1447657" y="1841687"/>
              <a:ext cx="23029" cy="23711"/>
            </a:xfrm>
            <a:custGeom>
              <a:avLst/>
              <a:gdLst/>
              <a:ahLst/>
              <a:cxnLst/>
              <a:rect l="l" t="t" r="r" b="b"/>
              <a:pathLst>
                <a:path w="128" h="128" extrusionOk="0">
                  <a:moveTo>
                    <a:pt x="75" y="1"/>
                  </a:moveTo>
                  <a:cubicBezTo>
                    <a:pt x="36" y="1"/>
                    <a:pt x="18" y="36"/>
                    <a:pt x="18" y="70"/>
                  </a:cubicBezTo>
                  <a:cubicBezTo>
                    <a:pt x="1" y="110"/>
                    <a:pt x="18" y="127"/>
                    <a:pt x="57" y="127"/>
                  </a:cubicBezTo>
                  <a:cubicBezTo>
                    <a:pt x="92" y="127"/>
                    <a:pt x="110" y="88"/>
                    <a:pt x="110" y="53"/>
                  </a:cubicBezTo>
                  <a:cubicBezTo>
                    <a:pt x="127" y="18"/>
                    <a:pt x="110"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116"/>
            <p:cNvSpPr/>
            <p:nvPr/>
          </p:nvSpPr>
          <p:spPr>
            <a:xfrm>
              <a:off x="1539412" y="1827979"/>
              <a:ext cx="22849" cy="26861"/>
            </a:xfrm>
            <a:custGeom>
              <a:avLst/>
              <a:gdLst/>
              <a:ahLst/>
              <a:cxnLst/>
              <a:rect l="l" t="t" r="r" b="b"/>
              <a:pathLst>
                <a:path w="127" h="145" extrusionOk="0">
                  <a:moveTo>
                    <a:pt x="70" y="1"/>
                  </a:moveTo>
                  <a:cubicBezTo>
                    <a:pt x="52" y="1"/>
                    <a:pt x="17" y="36"/>
                    <a:pt x="17" y="92"/>
                  </a:cubicBezTo>
                  <a:cubicBezTo>
                    <a:pt x="0" y="127"/>
                    <a:pt x="17" y="144"/>
                    <a:pt x="52" y="144"/>
                  </a:cubicBezTo>
                  <a:cubicBezTo>
                    <a:pt x="91" y="144"/>
                    <a:pt x="109" y="110"/>
                    <a:pt x="126" y="75"/>
                  </a:cubicBezTo>
                  <a:cubicBezTo>
                    <a:pt x="126" y="36"/>
                    <a:pt x="109"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116"/>
            <p:cNvSpPr/>
            <p:nvPr/>
          </p:nvSpPr>
          <p:spPr>
            <a:xfrm>
              <a:off x="1627030" y="1821681"/>
              <a:ext cx="22849" cy="30010"/>
            </a:xfrm>
            <a:custGeom>
              <a:avLst/>
              <a:gdLst/>
              <a:ahLst/>
              <a:cxnLst/>
              <a:rect l="l" t="t" r="r" b="b"/>
              <a:pathLst>
                <a:path w="127" h="162" extrusionOk="0">
                  <a:moveTo>
                    <a:pt x="74" y="0"/>
                  </a:moveTo>
                  <a:cubicBezTo>
                    <a:pt x="57" y="0"/>
                    <a:pt x="18" y="35"/>
                    <a:pt x="18" y="70"/>
                  </a:cubicBezTo>
                  <a:cubicBezTo>
                    <a:pt x="0" y="126"/>
                    <a:pt x="18" y="161"/>
                    <a:pt x="57" y="161"/>
                  </a:cubicBezTo>
                  <a:cubicBezTo>
                    <a:pt x="74" y="161"/>
                    <a:pt x="109" y="126"/>
                    <a:pt x="109" y="70"/>
                  </a:cubicBezTo>
                  <a:cubicBezTo>
                    <a:pt x="127" y="35"/>
                    <a:pt x="109"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116"/>
            <p:cNvSpPr/>
            <p:nvPr/>
          </p:nvSpPr>
          <p:spPr>
            <a:xfrm>
              <a:off x="1712308" y="1821681"/>
              <a:ext cx="15833" cy="26675"/>
            </a:xfrm>
            <a:custGeom>
              <a:avLst/>
              <a:gdLst/>
              <a:ahLst/>
              <a:cxnLst/>
              <a:rect l="l" t="t" r="r" b="b"/>
              <a:pathLst>
                <a:path w="88" h="144" extrusionOk="0">
                  <a:moveTo>
                    <a:pt x="53" y="0"/>
                  </a:moveTo>
                  <a:cubicBezTo>
                    <a:pt x="35" y="0"/>
                    <a:pt x="1" y="35"/>
                    <a:pt x="1" y="70"/>
                  </a:cubicBezTo>
                  <a:cubicBezTo>
                    <a:pt x="1" y="109"/>
                    <a:pt x="1" y="144"/>
                    <a:pt x="35" y="144"/>
                  </a:cubicBezTo>
                  <a:cubicBezTo>
                    <a:pt x="53" y="144"/>
                    <a:pt x="70" y="109"/>
                    <a:pt x="88" y="70"/>
                  </a:cubicBezTo>
                  <a:cubicBezTo>
                    <a:pt x="88" y="35"/>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594;p116"/>
            <p:cNvSpPr/>
            <p:nvPr/>
          </p:nvSpPr>
          <p:spPr>
            <a:xfrm>
              <a:off x="1774198" y="1817606"/>
              <a:ext cx="16552" cy="27602"/>
            </a:xfrm>
            <a:custGeom>
              <a:avLst/>
              <a:gdLst/>
              <a:ahLst/>
              <a:cxnLst/>
              <a:rect l="l" t="t" r="r" b="b"/>
              <a:pathLst>
                <a:path w="92" h="149" extrusionOk="0">
                  <a:moveTo>
                    <a:pt x="53" y="0"/>
                  </a:moveTo>
                  <a:cubicBezTo>
                    <a:pt x="35" y="0"/>
                    <a:pt x="18" y="39"/>
                    <a:pt x="18" y="74"/>
                  </a:cubicBezTo>
                  <a:cubicBezTo>
                    <a:pt x="0" y="109"/>
                    <a:pt x="18" y="148"/>
                    <a:pt x="35" y="148"/>
                  </a:cubicBezTo>
                  <a:cubicBezTo>
                    <a:pt x="53" y="148"/>
                    <a:pt x="70" y="109"/>
                    <a:pt x="70" y="74"/>
                  </a:cubicBezTo>
                  <a:cubicBezTo>
                    <a:pt x="92" y="22"/>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116"/>
            <p:cNvSpPr/>
            <p:nvPr/>
          </p:nvSpPr>
          <p:spPr>
            <a:xfrm>
              <a:off x="1825833" y="1811122"/>
              <a:ext cx="10435" cy="26861"/>
            </a:xfrm>
            <a:custGeom>
              <a:avLst/>
              <a:gdLst/>
              <a:ahLst/>
              <a:cxnLst/>
              <a:rect l="l" t="t" r="r" b="b"/>
              <a:pathLst>
                <a:path w="58" h="145" extrusionOk="0">
                  <a:moveTo>
                    <a:pt x="40" y="0"/>
                  </a:moveTo>
                  <a:cubicBezTo>
                    <a:pt x="22" y="0"/>
                    <a:pt x="1" y="35"/>
                    <a:pt x="1" y="74"/>
                  </a:cubicBezTo>
                  <a:cubicBezTo>
                    <a:pt x="1" y="109"/>
                    <a:pt x="1" y="144"/>
                    <a:pt x="22" y="144"/>
                  </a:cubicBezTo>
                  <a:cubicBezTo>
                    <a:pt x="40" y="127"/>
                    <a:pt x="40" y="109"/>
                    <a:pt x="57" y="74"/>
                  </a:cubicBezTo>
                  <a:cubicBezTo>
                    <a:pt x="57" y="35"/>
                    <a:pt x="40"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116"/>
            <p:cNvSpPr/>
            <p:nvPr/>
          </p:nvSpPr>
          <p:spPr>
            <a:xfrm>
              <a:off x="1438301" y="1942459"/>
              <a:ext cx="19791" cy="23526"/>
            </a:xfrm>
            <a:custGeom>
              <a:avLst/>
              <a:gdLst/>
              <a:ahLst/>
              <a:cxnLst/>
              <a:rect l="l" t="t" r="r" b="b"/>
              <a:pathLst>
                <a:path w="110" h="127" extrusionOk="0">
                  <a:moveTo>
                    <a:pt x="70" y="1"/>
                  </a:moveTo>
                  <a:cubicBezTo>
                    <a:pt x="36" y="1"/>
                    <a:pt x="1" y="36"/>
                    <a:pt x="1" y="53"/>
                  </a:cubicBezTo>
                  <a:cubicBezTo>
                    <a:pt x="1" y="88"/>
                    <a:pt x="18" y="127"/>
                    <a:pt x="53" y="127"/>
                  </a:cubicBezTo>
                  <a:cubicBezTo>
                    <a:pt x="70" y="110"/>
                    <a:pt x="109" y="88"/>
                    <a:pt x="109" y="53"/>
                  </a:cubicBezTo>
                  <a:cubicBezTo>
                    <a:pt x="109" y="18"/>
                    <a:pt x="88"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116"/>
            <p:cNvSpPr/>
            <p:nvPr/>
          </p:nvSpPr>
          <p:spPr>
            <a:xfrm>
              <a:off x="1526099" y="1935234"/>
              <a:ext cx="22849" cy="23526"/>
            </a:xfrm>
            <a:custGeom>
              <a:avLst/>
              <a:gdLst/>
              <a:ahLst/>
              <a:cxnLst/>
              <a:rect l="l" t="t" r="r" b="b"/>
              <a:pathLst>
                <a:path w="127" h="127" extrusionOk="0">
                  <a:moveTo>
                    <a:pt x="74" y="1"/>
                  </a:moveTo>
                  <a:cubicBezTo>
                    <a:pt x="35" y="1"/>
                    <a:pt x="17" y="40"/>
                    <a:pt x="17" y="75"/>
                  </a:cubicBezTo>
                  <a:cubicBezTo>
                    <a:pt x="0" y="109"/>
                    <a:pt x="35" y="127"/>
                    <a:pt x="57" y="127"/>
                  </a:cubicBezTo>
                  <a:cubicBezTo>
                    <a:pt x="91" y="127"/>
                    <a:pt x="109" y="109"/>
                    <a:pt x="109" y="75"/>
                  </a:cubicBezTo>
                  <a:cubicBezTo>
                    <a:pt x="126" y="40"/>
                    <a:pt x="91"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116"/>
            <p:cNvSpPr/>
            <p:nvPr/>
          </p:nvSpPr>
          <p:spPr>
            <a:xfrm>
              <a:off x="1614436" y="1932085"/>
              <a:ext cx="19791" cy="26675"/>
            </a:xfrm>
            <a:custGeom>
              <a:avLst/>
              <a:gdLst/>
              <a:ahLst/>
              <a:cxnLst/>
              <a:rect l="l" t="t" r="r" b="b"/>
              <a:pathLst>
                <a:path w="110" h="144" extrusionOk="0">
                  <a:moveTo>
                    <a:pt x="53" y="0"/>
                  </a:moveTo>
                  <a:cubicBezTo>
                    <a:pt x="36" y="0"/>
                    <a:pt x="1" y="35"/>
                    <a:pt x="1" y="74"/>
                  </a:cubicBezTo>
                  <a:cubicBezTo>
                    <a:pt x="1" y="109"/>
                    <a:pt x="18" y="144"/>
                    <a:pt x="36" y="144"/>
                  </a:cubicBezTo>
                  <a:cubicBezTo>
                    <a:pt x="70" y="144"/>
                    <a:pt x="88" y="109"/>
                    <a:pt x="110" y="74"/>
                  </a:cubicBezTo>
                  <a:cubicBezTo>
                    <a:pt x="110" y="35"/>
                    <a:pt x="88"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116"/>
            <p:cNvSpPr/>
            <p:nvPr/>
          </p:nvSpPr>
          <p:spPr>
            <a:xfrm>
              <a:off x="1695936" y="1932085"/>
              <a:ext cx="16552" cy="23526"/>
            </a:xfrm>
            <a:custGeom>
              <a:avLst/>
              <a:gdLst/>
              <a:ahLst/>
              <a:cxnLst/>
              <a:rect l="l" t="t" r="r" b="b"/>
              <a:pathLst>
                <a:path w="92" h="127" extrusionOk="0">
                  <a:moveTo>
                    <a:pt x="52" y="0"/>
                  </a:moveTo>
                  <a:cubicBezTo>
                    <a:pt x="35" y="0"/>
                    <a:pt x="0" y="35"/>
                    <a:pt x="0" y="74"/>
                  </a:cubicBezTo>
                  <a:cubicBezTo>
                    <a:pt x="0" y="109"/>
                    <a:pt x="18" y="126"/>
                    <a:pt x="35" y="126"/>
                  </a:cubicBezTo>
                  <a:cubicBezTo>
                    <a:pt x="52" y="126"/>
                    <a:pt x="92" y="109"/>
                    <a:pt x="92" y="74"/>
                  </a:cubicBezTo>
                  <a:cubicBezTo>
                    <a:pt x="92"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116"/>
            <p:cNvSpPr/>
            <p:nvPr/>
          </p:nvSpPr>
          <p:spPr>
            <a:xfrm>
              <a:off x="1760885" y="1924676"/>
              <a:ext cx="13494" cy="24452"/>
            </a:xfrm>
            <a:custGeom>
              <a:avLst/>
              <a:gdLst/>
              <a:ahLst/>
              <a:cxnLst/>
              <a:rect l="l" t="t" r="r" b="b"/>
              <a:pathLst>
                <a:path w="75" h="132" extrusionOk="0">
                  <a:moveTo>
                    <a:pt x="65" y="1"/>
                  </a:moveTo>
                  <a:cubicBezTo>
                    <a:pt x="63" y="1"/>
                    <a:pt x="60" y="2"/>
                    <a:pt x="57" y="5"/>
                  </a:cubicBezTo>
                  <a:cubicBezTo>
                    <a:pt x="35" y="5"/>
                    <a:pt x="18" y="40"/>
                    <a:pt x="0" y="75"/>
                  </a:cubicBezTo>
                  <a:cubicBezTo>
                    <a:pt x="0" y="114"/>
                    <a:pt x="18" y="132"/>
                    <a:pt x="35" y="132"/>
                  </a:cubicBezTo>
                  <a:cubicBezTo>
                    <a:pt x="57" y="132"/>
                    <a:pt x="74" y="97"/>
                    <a:pt x="74" y="58"/>
                  </a:cubicBezTo>
                  <a:cubicBezTo>
                    <a:pt x="74" y="29"/>
                    <a:pt x="74" y="1"/>
                    <a:pt x="6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116"/>
            <p:cNvSpPr/>
            <p:nvPr/>
          </p:nvSpPr>
          <p:spPr>
            <a:xfrm>
              <a:off x="1813239" y="1911894"/>
              <a:ext cx="9715" cy="23526"/>
            </a:xfrm>
            <a:custGeom>
              <a:avLst/>
              <a:gdLst/>
              <a:ahLst/>
              <a:cxnLst/>
              <a:rect l="l" t="t" r="r" b="b"/>
              <a:pathLst>
                <a:path w="54" h="127" extrusionOk="0">
                  <a:moveTo>
                    <a:pt x="36" y="0"/>
                  </a:moveTo>
                  <a:cubicBezTo>
                    <a:pt x="18" y="0"/>
                    <a:pt x="18" y="35"/>
                    <a:pt x="1" y="74"/>
                  </a:cubicBezTo>
                  <a:cubicBezTo>
                    <a:pt x="1" y="109"/>
                    <a:pt x="18" y="127"/>
                    <a:pt x="36" y="127"/>
                  </a:cubicBezTo>
                  <a:cubicBezTo>
                    <a:pt x="36" y="127"/>
                    <a:pt x="53" y="92"/>
                    <a:pt x="53" y="57"/>
                  </a:cubicBezTo>
                  <a:cubicBezTo>
                    <a:pt x="53" y="18"/>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116"/>
            <p:cNvSpPr/>
            <p:nvPr/>
          </p:nvSpPr>
          <p:spPr>
            <a:xfrm>
              <a:off x="1434343" y="2029523"/>
              <a:ext cx="16732" cy="20377"/>
            </a:xfrm>
            <a:custGeom>
              <a:avLst/>
              <a:gdLst/>
              <a:ahLst/>
              <a:cxnLst/>
              <a:rect l="l" t="t" r="r" b="b"/>
              <a:pathLst>
                <a:path w="93" h="110" extrusionOk="0">
                  <a:moveTo>
                    <a:pt x="58" y="1"/>
                  </a:moveTo>
                  <a:cubicBezTo>
                    <a:pt x="23" y="1"/>
                    <a:pt x="1" y="18"/>
                    <a:pt x="1" y="53"/>
                  </a:cubicBezTo>
                  <a:cubicBezTo>
                    <a:pt x="1" y="92"/>
                    <a:pt x="23" y="109"/>
                    <a:pt x="40" y="109"/>
                  </a:cubicBezTo>
                  <a:cubicBezTo>
                    <a:pt x="75" y="109"/>
                    <a:pt x="92" y="75"/>
                    <a:pt x="92" y="53"/>
                  </a:cubicBezTo>
                  <a:cubicBezTo>
                    <a:pt x="92" y="18"/>
                    <a:pt x="75"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116"/>
            <p:cNvSpPr/>
            <p:nvPr/>
          </p:nvSpPr>
          <p:spPr>
            <a:xfrm>
              <a:off x="1522860" y="2029523"/>
              <a:ext cx="16732" cy="17228"/>
            </a:xfrm>
            <a:custGeom>
              <a:avLst/>
              <a:gdLst/>
              <a:ahLst/>
              <a:cxnLst/>
              <a:rect l="l" t="t" r="r" b="b"/>
              <a:pathLst>
                <a:path w="93" h="93" extrusionOk="0">
                  <a:moveTo>
                    <a:pt x="35" y="1"/>
                  </a:moveTo>
                  <a:cubicBezTo>
                    <a:pt x="18" y="1"/>
                    <a:pt x="1" y="18"/>
                    <a:pt x="1" y="35"/>
                  </a:cubicBezTo>
                  <a:cubicBezTo>
                    <a:pt x="1" y="75"/>
                    <a:pt x="18" y="92"/>
                    <a:pt x="35" y="92"/>
                  </a:cubicBezTo>
                  <a:cubicBezTo>
                    <a:pt x="75" y="92"/>
                    <a:pt x="92" y="75"/>
                    <a:pt x="92" y="35"/>
                  </a:cubicBezTo>
                  <a:cubicBezTo>
                    <a:pt x="92" y="18"/>
                    <a:pt x="75"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116"/>
            <p:cNvSpPr/>
            <p:nvPr/>
          </p:nvSpPr>
          <p:spPr>
            <a:xfrm>
              <a:off x="1607419" y="2026374"/>
              <a:ext cx="16552" cy="20377"/>
            </a:xfrm>
            <a:custGeom>
              <a:avLst/>
              <a:gdLst/>
              <a:ahLst/>
              <a:cxnLst/>
              <a:rect l="l" t="t" r="r" b="b"/>
              <a:pathLst>
                <a:path w="92" h="110" extrusionOk="0">
                  <a:moveTo>
                    <a:pt x="57" y="0"/>
                  </a:moveTo>
                  <a:cubicBezTo>
                    <a:pt x="18" y="0"/>
                    <a:pt x="1" y="35"/>
                    <a:pt x="1" y="52"/>
                  </a:cubicBezTo>
                  <a:cubicBezTo>
                    <a:pt x="1" y="92"/>
                    <a:pt x="18" y="109"/>
                    <a:pt x="57" y="109"/>
                  </a:cubicBezTo>
                  <a:cubicBezTo>
                    <a:pt x="75" y="109"/>
                    <a:pt x="92" y="92"/>
                    <a:pt x="92" y="52"/>
                  </a:cubicBezTo>
                  <a:cubicBezTo>
                    <a:pt x="92" y="35"/>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116"/>
            <p:cNvSpPr/>
            <p:nvPr/>
          </p:nvSpPr>
          <p:spPr>
            <a:xfrm>
              <a:off x="1688920" y="2026374"/>
              <a:ext cx="16552" cy="20377"/>
            </a:xfrm>
            <a:custGeom>
              <a:avLst/>
              <a:gdLst/>
              <a:ahLst/>
              <a:cxnLst/>
              <a:rect l="l" t="t" r="r" b="b"/>
              <a:pathLst>
                <a:path w="92" h="110" extrusionOk="0">
                  <a:moveTo>
                    <a:pt x="39" y="0"/>
                  </a:moveTo>
                  <a:cubicBezTo>
                    <a:pt x="22" y="0"/>
                    <a:pt x="0" y="18"/>
                    <a:pt x="0" y="52"/>
                  </a:cubicBezTo>
                  <a:cubicBezTo>
                    <a:pt x="0" y="92"/>
                    <a:pt x="22" y="109"/>
                    <a:pt x="39" y="109"/>
                  </a:cubicBezTo>
                  <a:cubicBezTo>
                    <a:pt x="74" y="109"/>
                    <a:pt x="91" y="70"/>
                    <a:pt x="91" y="52"/>
                  </a:cubicBezTo>
                  <a:cubicBezTo>
                    <a:pt x="91" y="18"/>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116"/>
            <p:cNvSpPr/>
            <p:nvPr/>
          </p:nvSpPr>
          <p:spPr>
            <a:xfrm>
              <a:off x="1754588" y="2015815"/>
              <a:ext cx="12774" cy="20377"/>
            </a:xfrm>
            <a:custGeom>
              <a:avLst/>
              <a:gdLst/>
              <a:ahLst/>
              <a:cxnLst/>
              <a:rect l="l" t="t" r="r" b="b"/>
              <a:pathLst>
                <a:path w="71" h="110" extrusionOk="0">
                  <a:moveTo>
                    <a:pt x="35" y="1"/>
                  </a:moveTo>
                  <a:cubicBezTo>
                    <a:pt x="18" y="1"/>
                    <a:pt x="1" y="40"/>
                    <a:pt x="1" y="57"/>
                  </a:cubicBezTo>
                  <a:cubicBezTo>
                    <a:pt x="1" y="92"/>
                    <a:pt x="18" y="109"/>
                    <a:pt x="35" y="109"/>
                  </a:cubicBezTo>
                  <a:cubicBezTo>
                    <a:pt x="53" y="109"/>
                    <a:pt x="70" y="75"/>
                    <a:pt x="70" y="57"/>
                  </a:cubicBezTo>
                  <a:cubicBezTo>
                    <a:pt x="70"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116"/>
            <p:cNvSpPr/>
            <p:nvPr/>
          </p:nvSpPr>
          <p:spPr>
            <a:xfrm>
              <a:off x="1810181" y="2001366"/>
              <a:ext cx="9535" cy="17969"/>
            </a:xfrm>
            <a:custGeom>
              <a:avLst/>
              <a:gdLst/>
              <a:ahLst/>
              <a:cxnLst/>
              <a:rect l="l" t="t" r="r" b="b"/>
              <a:pathLst>
                <a:path w="53" h="97" extrusionOk="0">
                  <a:moveTo>
                    <a:pt x="32" y="0"/>
                  </a:moveTo>
                  <a:cubicBezTo>
                    <a:pt x="28" y="0"/>
                    <a:pt x="23" y="3"/>
                    <a:pt x="18" y="9"/>
                  </a:cubicBezTo>
                  <a:cubicBezTo>
                    <a:pt x="1" y="9"/>
                    <a:pt x="1" y="26"/>
                    <a:pt x="1" y="61"/>
                  </a:cubicBezTo>
                  <a:cubicBezTo>
                    <a:pt x="1" y="96"/>
                    <a:pt x="1" y="96"/>
                    <a:pt x="18" y="96"/>
                  </a:cubicBezTo>
                  <a:cubicBezTo>
                    <a:pt x="35" y="96"/>
                    <a:pt x="53" y="61"/>
                    <a:pt x="53" y="44"/>
                  </a:cubicBezTo>
                  <a:cubicBezTo>
                    <a:pt x="53" y="19"/>
                    <a:pt x="44" y="0"/>
                    <a:pt x="3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116"/>
            <p:cNvSpPr/>
            <p:nvPr/>
          </p:nvSpPr>
          <p:spPr>
            <a:xfrm>
              <a:off x="1310743" y="1158513"/>
              <a:ext cx="13494" cy="16116"/>
            </a:xfrm>
            <a:custGeom>
              <a:avLst/>
              <a:gdLst/>
              <a:ahLst/>
              <a:cxnLst/>
              <a:rect l="l" t="t" r="r" b="b"/>
              <a:pathLst>
                <a:path w="75" h="87" extrusionOk="0">
                  <a:moveTo>
                    <a:pt x="53" y="0"/>
                  </a:moveTo>
                  <a:cubicBezTo>
                    <a:pt x="48" y="0"/>
                    <a:pt x="42" y="3"/>
                    <a:pt x="35" y="8"/>
                  </a:cubicBezTo>
                  <a:cubicBezTo>
                    <a:pt x="18" y="8"/>
                    <a:pt x="0" y="25"/>
                    <a:pt x="0" y="60"/>
                  </a:cubicBezTo>
                  <a:cubicBezTo>
                    <a:pt x="13" y="72"/>
                    <a:pt x="25" y="86"/>
                    <a:pt x="39" y="86"/>
                  </a:cubicBezTo>
                  <a:cubicBezTo>
                    <a:pt x="44" y="86"/>
                    <a:pt x="50" y="84"/>
                    <a:pt x="57" y="77"/>
                  </a:cubicBezTo>
                  <a:cubicBezTo>
                    <a:pt x="74" y="77"/>
                    <a:pt x="74" y="60"/>
                    <a:pt x="74" y="25"/>
                  </a:cubicBezTo>
                  <a:cubicBezTo>
                    <a:pt x="74" y="13"/>
                    <a:pt x="66"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116"/>
            <p:cNvSpPr/>
            <p:nvPr/>
          </p:nvSpPr>
          <p:spPr>
            <a:xfrm>
              <a:off x="1369395" y="1139619"/>
              <a:ext cx="13494" cy="17228"/>
            </a:xfrm>
            <a:custGeom>
              <a:avLst/>
              <a:gdLst/>
              <a:ahLst/>
              <a:cxnLst/>
              <a:rect l="l" t="t" r="r" b="b"/>
              <a:pathLst>
                <a:path w="75" h="93" extrusionOk="0">
                  <a:moveTo>
                    <a:pt x="18" y="1"/>
                  </a:moveTo>
                  <a:cubicBezTo>
                    <a:pt x="1" y="18"/>
                    <a:pt x="1" y="36"/>
                    <a:pt x="1" y="53"/>
                  </a:cubicBezTo>
                  <a:cubicBezTo>
                    <a:pt x="1" y="70"/>
                    <a:pt x="36" y="92"/>
                    <a:pt x="57" y="92"/>
                  </a:cubicBezTo>
                  <a:cubicBezTo>
                    <a:pt x="75" y="92"/>
                    <a:pt x="75" y="70"/>
                    <a:pt x="75" y="36"/>
                  </a:cubicBezTo>
                  <a:cubicBezTo>
                    <a:pt x="75" y="18"/>
                    <a:pt x="36"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116"/>
            <p:cNvSpPr/>
            <p:nvPr/>
          </p:nvSpPr>
          <p:spPr>
            <a:xfrm>
              <a:off x="1434343" y="1129245"/>
              <a:ext cx="16732" cy="17043"/>
            </a:xfrm>
            <a:custGeom>
              <a:avLst/>
              <a:gdLst/>
              <a:ahLst/>
              <a:cxnLst/>
              <a:rect l="l" t="t" r="r" b="b"/>
              <a:pathLst>
                <a:path w="93" h="92" extrusionOk="0">
                  <a:moveTo>
                    <a:pt x="40" y="0"/>
                  </a:moveTo>
                  <a:cubicBezTo>
                    <a:pt x="23" y="0"/>
                    <a:pt x="1" y="18"/>
                    <a:pt x="1" y="57"/>
                  </a:cubicBezTo>
                  <a:cubicBezTo>
                    <a:pt x="23" y="74"/>
                    <a:pt x="40" y="92"/>
                    <a:pt x="58" y="92"/>
                  </a:cubicBezTo>
                  <a:cubicBezTo>
                    <a:pt x="92" y="92"/>
                    <a:pt x="92" y="74"/>
                    <a:pt x="92" y="39"/>
                  </a:cubicBezTo>
                  <a:cubicBezTo>
                    <a:pt x="75" y="18"/>
                    <a:pt x="58"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116"/>
            <p:cNvSpPr/>
            <p:nvPr/>
          </p:nvSpPr>
          <p:spPr>
            <a:xfrm>
              <a:off x="1512785" y="1129245"/>
              <a:ext cx="19611" cy="13893"/>
            </a:xfrm>
            <a:custGeom>
              <a:avLst/>
              <a:gdLst/>
              <a:ahLst/>
              <a:cxnLst/>
              <a:rect l="l" t="t" r="r" b="b"/>
              <a:pathLst>
                <a:path w="109" h="75" extrusionOk="0">
                  <a:moveTo>
                    <a:pt x="39" y="0"/>
                  </a:moveTo>
                  <a:cubicBezTo>
                    <a:pt x="22" y="0"/>
                    <a:pt x="0" y="18"/>
                    <a:pt x="0" y="39"/>
                  </a:cubicBezTo>
                  <a:cubicBezTo>
                    <a:pt x="22" y="57"/>
                    <a:pt x="39" y="74"/>
                    <a:pt x="74" y="74"/>
                  </a:cubicBezTo>
                  <a:cubicBezTo>
                    <a:pt x="91" y="74"/>
                    <a:pt x="109" y="57"/>
                    <a:pt x="109" y="39"/>
                  </a:cubicBezTo>
                  <a:cubicBezTo>
                    <a:pt x="91" y="18"/>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116"/>
            <p:cNvSpPr/>
            <p:nvPr/>
          </p:nvSpPr>
          <p:spPr>
            <a:xfrm>
              <a:off x="1594825" y="1129245"/>
              <a:ext cx="19791" cy="13893"/>
            </a:xfrm>
            <a:custGeom>
              <a:avLst/>
              <a:gdLst/>
              <a:ahLst/>
              <a:cxnLst/>
              <a:rect l="l" t="t" r="r" b="b"/>
              <a:pathLst>
                <a:path w="110" h="75" extrusionOk="0">
                  <a:moveTo>
                    <a:pt x="53" y="0"/>
                  </a:moveTo>
                  <a:cubicBezTo>
                    <a:pt x="18" y="0"/>
                    <a:pt x="1" y="18"/>
                    <a:pt x="18" y="39"/>
                  </a:cubicBezTo>
                  <a:cubicBezTo>
                    <a:pt x="18" y="57"/>
                    <a:pt x="53" y="74"/>
                    <a:pt x="71" y="74"/>
                  </a:cubicBezTo>
                  <a:cubicBezTo>
                    <a:pt x="110" y="74"/>
                    <a:pt x="110" y="57"/>
                    <a:pt x="110" y="39"/>
                  </a:cubicBezTo>
                  <a:cubicBezTo>
                    <a:pt x="110" y="18"/>
                    <a:pt x="71"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116"/>
            <p:cNvSpPr/>
            <p:nvPr/>
          </p:nvSpPr>
          <p:spPr>
            <a:xfrm>
              <a:off x="1676326" y="1129245"/>
              <a:ext cx="19791" cy="17043"/>
            </a:xfrm>
            <a:custGeom>
              <a:avLst/>
              <a:gdLst/>
              <a:ahLst/>
              <a:cxnLst/>
              <a:rect l="l" t="t" r="r" b="b"/>
              <a:pathLst>
                <a:path w="110" h="92" extrusionOk="0">
                  <a:moveTo>
                    <a:pt x="53" y="0"/>
                  </a:moveTo>
                  <a:cubicBezTo>
                    <a:pt x="18" y="0"/>
                    <a:pt x="0" y="18"/>
                    <a:pt x="18" y="39"/>
                  </a:cubicBezTo>
                  <a:cubicBezTo>
                    <a:pt x="18" y="57"/>
                    <a:pt x="35" y="92"/>
                    <a:pt x="70" y="92"/>
                  </a:cubicBezTo>
                  <a:cubicBezTo>
                    <a:pt x="92" y="92"/>
                    <a:pt x="109" y="74"/>
                    <a:pt x="109" y="39"/>
                  </a:cubicBezTo>
                  <a:cubicBezTo>
                    <a:pt x="92"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116"/>
            <p:cNvSpPr/>
            <p:nvPr/>
          </p:nvSpPr>
          <p:spPr>
            <a:xfrm>
              <a:off x="1336651" y="1222237"/>
              <a:ext cx="16552" cy="15190"/>
            </a:xfrm>
            <a:custGeom>
              <a:avLst/>
              <a:gdLst/>
              <a:ahLst/>
              <a:cxnLst/>
              <a:rect l="l" t="t" r="r" b="b"/>
              <a:pathLst>
                <a:path w="92" h="82" extrusionOk="0">
                  <a:moveTo>
                    <a:pt x="41" y="0"/>
                  </a:moveTo>
                  <a:cubicBezTo>
                    <a:pt x="33" y="0"/>
                    <a:pt x="27" y="2"/>
                    <a:pt x="22" y="7"/>
                  </a:cubicBezTo>
                  <a:cubicBezTo>
                    <a:pt x="0" y="7"/>
                    <a:pt x="0" y="25"/>
                    <a:pt x="0" y="60"/>
                  </a:cubicBezTo>
                  <a:cubicBezTo>
                    <a:pt x="22" y="81"/>
                    <a:pt x="57" y="81"/>
                    <a:pt x="74" y="81"/>
                  </a:cubicBezTo>
                  <a:cubicBezTo>
                    <a:pt x="91" y="81"/>
                    <a:pt x="91" y="42"/>
                    <a:pt x="91" y="25"/>
                  </a:cubicBezTo>
                  <a:cubicBezTo>
                    <a:pt x="79" y="12"/>
                    <a:pt x="58" y="0"/>
                    <a:pt x="4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116"/>
            <p:cNvSpPr/>
            <p:nvPr/>
          </p:nvSpPr>
          <p:spPr>
            <a:xfrm>
              <a:off x="1399260" y="1202045"/>
              <a:ext cx="19611" cy="15190"/>
            </a:xfrm>
            <a:custGeom>
              <a:avLst/>
              <a:gdLst/>
              <a:ahLst/>
              <a:cxnLst/>
              <a:rect l="l" t="t" r="r" b="b"/>
              <a:pathLst>
                <a:path w="109" h="82" extrusionOk="0">
                  <a:moveTo>
                    <a:pt x="54" y="0"/>
                  </a:moveTo>
                  <a:cubicBezTo>
                    <a:pt x="47" y="0"/>
                    <a:pt x="40" y="3"/>
                    <a:pt x="35" y="8"/>
                  </a:cubicBezTo>
                  <a:cubicBezTo>
                    <a:pt x="18" y="8"/>
                    <a:pt x="0" y="25"/>
                    <a:pt x="18" y="42"/>
                  </a:cubicBezTo>
                  <a:cubicBezTo>
                    <a:pt x="35" y="82"/>
                    <a:pt x="70" y="82"/>
                    <a:pt x="87" y="82"/>
                  </a:cubicBezTo>
                  <a:cubicBezTo>
                    <a:pt x="109" y="82"/>
                    <a:pt x="109" y="42"/>
                    <a:pt x="109" y="25"/>
                  </a:cubicBezTo>
                  <a:cubicBezTo>
                    <a:pt x="94" y="13"/>
                    <a:pt x="72" y="0"/>
                    <a:pt x="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116"/>
            <p:cNvSpPr/>
            <p:nvPr/>
          </p:nvSpPr>
          <p:spPr>
            <a:xfrm>
              <a:off x="1470506" y="1189634"/>
              <a:ext cx="19611" cy="13893"/>
            </a:xfrm>
            <a:custGeom>
              <a:avLst/>
              <a:gdLst/>
              <a:ahLst/>
              <a:cxnLst/>
              <a:rect l="l" t="t" r="r" b="b"/>
              <a:pathLst>
                <a:path w="109" h="75" extrusionOk="0">
                  <a:moveTo>
                    <a:pt x="18" y="1"/>
                  </a:moveTo>
                  <a:cubicBezTo>
                    <a:pt x="0" y="1"/>
                    <a:pt x="0" y="18"/>
                    <a:pt x="18" y="57"/>
                  </a:cubicBezTo>
                  <a:cubicBezTo>
                    <a:pt x="39" y="75"/>
                    <a:pt x="74" y="75"/>
                    <a:pt x="91" y="75"/>
                  </a:cubicBezTo>
                  <a:cubicBezTo>
                    <a:pt x="109" y="75"/>
                    <a:pt x="109" y="57"/>
                    <a:pt x="91" y="40"/>
                  </a:cubicBezTo>
                  <a:cubicBezTo>
                    <a:pt x="74" y="18"/>
                    <a:pt x="39"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116"/>
            <p:cNvSpPr/>
            <p:nvPr/>
          </p:nvSpPr>
          <p:spPr>
            <a:xfrm>
              <a:off x="1548768" y="1189634"/>
              <a:ext cx="22849" cy="13893"/>
            </a:xfrm>
            <a:custGeom>
              <a:avLst/>
              <a:gdLst/>
              <a:ahLst/>
              <a:cxnLst/>
              <a:rect l="l" t="t" r="r" b="b"/>
              <a:pathLst>
                <a:path w="127" h="75" extrusionOk="0">
                  <a:moveTo>
                    <a:pt x="39" y="1"/>
                  </a:moveTo>
                  <a:cubicBezTo>
                    <a:pt x="0" y="1"/>
                    <a:pt x="0" y="18"/>
                    <a:pt x="18" y="40"/>
                  </a:cubicBezTo>
                  <a:cubicBezTo>
                    <a:pt x="39" y="57"/>
                    <a:pt x="74" y="75"/>
                    <a:pt x="92" y="75"/>
                  </a:cubicBezTo>
                  <a:cubicBezTo>
                    <a:pt x="126" y="75"/>
                    <a:pt x="126" y="57"/>
                    <a:pt x="109" y="40"/>
                  </a:cubicBezTo>
                  <a:cubicBezTo>
                    <a:pt x="92" y="18"/>
                    <a:pt x="57"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116"/>
            <p:cNvSpPr/>
            <p:nvPr/>
          </p:nvSpPr>
          <p:spPr>
            <a:xfrm>
              <a:off x="1627030" y="1189634"/>
              <a:ext cx="22849" cy="13893"/>
            </a:xfrm>
            <a:custGeom>
              <a:avLst/>
              <a:gdLst/>
              <a:ahLst/>
              <a:cxnLst/>
              <a:rect l="l" t="t" r="r" b="b"/>
              <a:pathLst>
                <a:path w="127" h="75" extrusionOk="0">
                  <a:moveTo>
                    <a:pt x="40" y="1"/>
                  </a:moveTo>
                  <a:cubicBezTo>
                    <a:pt x="18" y="1"/>
                    <a:pt x="0" y="18"/>
                    <a:pt x="18" y="40"/>
                  </a:cubicBezTo>
                  <a:cubicBezTo>
                    <a:pt x="40" y="57"/>
                    <a:pt x="74" y="75"/>
                    <a:pt x="109" y="75"/>
                  </a:cubicBezTo>
                  <a:cubicBezTo>
                    <a:pt x="127" y="75"/>
                    <a:pt x="127" y="57"/>
                    <a:pt x="109" y="40"/>
                  </a:cubicBezTo>
                  <a:cubicBezTo>
                    <a:pt x="92" y="18"/>
                    <a:pt x="74"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116"/>
            <p:cNvSpPr/>
            <p:nvPr/>
          </p:nvSpPr>
          <p:spPr>
            <a:xfrm>
              <a:off x="1705292" y="1192969"/>
              <a:ext cx="19791" cy="13893"/>
            </a:xfrm>
            <a:custGeom>
              <a:avLst/>
              <a:gdLst/>
              <a:ahLst/>
              <a:cxnLst/>
              <a:rect l="l" t="t" r="r" b="b"/>
              <a:pathLst>
                <a:path w="110" h="75" extrusionOk="0">
                  <a:moveTo>
                    <a:pt x="18" y="0"/>
                  </a:moveTo>
                  <a:cubicBezTo>
                    <a:pt x="0" y="0"/>
                    <a:pt x="0" y="22"/>
                    <a:pt x="0" y="39"/>
                  </a:cubicBezTo>
                  <a:cubicBezTo>
                    <a:pt x="18" y="57"/>
                    <a:pt x="57" y="74"/>
                    <a:pt x="74" y="74"/>
                  </a:cubicBezTo>
                  <a:cubicBezTo>
                    <a:pt x="92" y="74"/>
                    <a:pt x="109" y="57"/>
                    <a:pt x="92" y="39"/>
                  </a:cubicBezTo>
                  <a:cubicBezTo>
                    <a:pt x="74" y="22"/>
                    <a:pt x="57"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116"/>
            <p:cNvSpPr/>
            <p:nvPr/>
          </p:nvSpPr>
          <p:spPr>
            <a:xfrm>
              <a:off x="1375692" y="1280773"/>
              <a:ext cx="23749" cy="14820"/>
            </a:xfrm>
            <a:custGeom>
              <a:avLst/>
              <a:gdLst/>
              <a:ahLst/>
              <a:cxnLst/>
              <a:rect l="l" t="t" r="r" b="b"/>
              <a:pathLst>
                <a:path w="132" h="80" extrusionOk="0">
                  <a:moveTo>
                    <a:pt x="40" y="0"/>
                  </a:moveTo>
                  <a:cubicBezTo>
                    <a:pt x="1" y="18"/>
                    <a:pt x="1" y="35"/>
                    <a:pt x="22" y="53"/>
                  </a:cubicBezTo>
                  <a:cubicBezTo>
                    <a:pt x="35" y="65"/>
                    <a:pt x="55" y="79"/>
                    <a:pt x="73" y="79"/>
                  </a:cubicBezTo>
                  <a:cubicBezTo>
                    <a:pt x="80" y="79"/>
                    <a:pt x="87" y="76"/>
                    <a:pt x="92" y="70"/>
                  </a:cubicBezTo>
                  <a:cubicBezTo>
                    <a:pt x="109" y="70"/>
                    <a:pt x="131" y="53"/>
                    <a:pt x="109" y="18"/>
                  </a:cubicBezTo>
                  <a:cubicBezTo>
                    <a:pt x="92" y="0"/>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116"/>
            <p:cNvSpPr/>
            <p:nvPr/>
          </p:nvSpPr>
          <p:spPr>
            <a:xfrm>
              <a:off x="1450895" y="1257433"/>
              <a:ext cx="22849" cy="14264"/>
            </a:xfrm>
            <a:custGeom>
              <a:avLst/>
              <a:gdLst/>
              <a:ahLst/>
              <a:cxnLst/>
              <a:rect l="l" t="t" r="r" b="b"/>
              <a:pathLst>
                <a:path w="127" h="77" extrusionOk="0">
                  <a:moveTo>
                    <a:pt x="18" y="0"/>
                  </a:moveTo>
                  <a:cubicBezTo>
                    <a:pt x="0" y="18"/>
                    <a:pt x="0" y="35"/>
                    <a:pt x="18" y="52"/>
                  </a:cubicBezTo>
                  <a:cubicBezTo>
                    <a:pt x="33" y="65"/>
                    <a:pt x="55" y="77"/>
                    <a:pt x="73" y="77"/>
                  </a:cubicBezTo>
                  <a:cubicBezTo>
                    <a:pt x="80" y="77"/>
                    <a:pt x="87" y="75"/>
                    <a:pt x="92" y="70"/>
                  </a:cubicBezTo>
                  <a:cubicBezTo>
                    <a:pt x="109" y="70"/>
                    <a:pt x="127" y="52"/>
                    <a:pt x="92" y="35"/>
                  </a:cubicBezTo>
                  <a:cubicBezTo>
                    <a:pt x="74" y="18"/>
                    <a:pt x="39"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116"/>
            <p:cNvSpPr/>
            <p:nvPr/>
          </p:nvSpPr>
          <p:spPr>
            <a:xfrm>
              <a:off x="1526099" y="1243725"/>
              <a:ext cx="25908" cy="13893"/>
            </a:xfrm>
            <a:custGeom>
              <a:avLst/>
              <a:gdLst/>
              <a:ahLst/>
              <a:cxnLst/>
              <a:rect l="l" t="t" r="r" b="b"/>
              <a:pathLst>
                <a:path w="144" h="75" extrusionOk="0">
                  <a:moveTo>
                    <a:pt x="17" y="0"/>
                  </a:moveTo>
                  <a:cubicBezTo>
                    <a:pt x="0" y="0"/>
                    <a:pt x="0" y="18"/>
                    <a:pt x="17" y="35"/>
                  </a:cubicBezTo>
                  <a:cubicBezTo>
                    <a:pt x="35" y="52"/>
                    <a:pt x="91" y="74"/>
                    <a:pt x="109" y="74"/>
                  </a:cubicBezTo>
                  <a:cubicBezTo>
                    <a:pt x="126" y="74"/>
                    <a:pt x="144" y="52"/>
                    <a:pt x="109" y="35"/>
                  </a:cubicBezTo>
                  <a:cubicBezTo>
                    <a:pt x="91" y="18"/>
                    <a:pt x="57" y="0"/>
                    <a:pt x="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116"/>
            <p:cNvSpPr/>
            <p:nvPr/>
          </p:nvSpPr>
          <p:spPr>
            <a:xfrm>
              <a:off x="1604361" y="1243725"/>
              <a:ext cx="25908" cy="9818"/>
            </a:xfrm>
            <a:custGeom>
              <a:avLst/>
              <a:gdLst/>
              <a:ahLst/>
              <a:cxnLst/>
              <a:rect l="l" t="t" r="r" b="b"/>
              <a:pathLst>
                <a:path w="144" h="53" extrusionOk="0">
                  <a:moveTo>
                    <a:pt x="35" y="0"/>
                  </a:moveTo>
                  <a:cubicBezTo>
                    <a:pt x="18" y="0"/>
                    <a:pt x="0" y="0"/>
                    <a:pt x="35" y="18"/>
                  </a:cubicBezTo>
                  <a:cubicBezTo>
                    <a:pt x="57" y="52"/>
                    <a:pt x="92" y="52"/>
                    <a:pt x="126" y="52"/>
                  </a:cubicBezTo>
                  <a:cubicBezTo>
                    <a:pt x="144" y="52"/>
                    <a:pt x="144" y="52"/>
                    <a:pt x="126" y="35"/>
                  </a:cubicBezTo>
                  <a:cubicBezTo>
                    <a:pt x="92"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116"/>
            <p:cNvSpPr/>
            <p:nvPr/>
          </p:nvSpPr>
          <p:spPr>
            <a:xfrm>
              <a:off x="1679384" y="1246874"/>
              <a:ext cx="22669" cy="12041"/>
            </a:xfrm>
            <a:custGeom>
              <a:avLst/>
              <a:gdLst/>
              <a:ahLst/>
              <a:cxnLst/>
              <a:rect l="l" t="t" r="r" b="b"/>
              <a:pathLst>
                <a:path w="126" h="65" extrusionOk="0">
                  <a:moveTo>
                    <a:pt x="36" y="1"/>
                  </a:moveTo>
                  <a:cubicBezTo>
                    <a:pt x="1" y="1"/>
                    <a:pt x="1" y="1"/>
                    <a:pt x="18" y="18"/>
                  </a:cubicBezTo>
                  <a:cubicBezTo>
                    <a:pt x="53" y="35"/>
                    <a:pt x="92" y="57"/>
                    <a:pt x="110" y="57"/>
                  </a:cubicBezTo>
                  <a:cubicBezTo>
                    <a:pt x="115" y="62"/>
                    <a:pt x="118" y="64"/>
                    <a:pt x="120" y="64"/>
                  </a:cubicBezTo>
                  <a:cubicBezTo>
                    <a:pt x="126" y="64"/>
                    <a:pt x="122" y="51"/>
                    <a:pt x="110" y="35"/>
                  </a:cubicBezTo>
                  <a:cubicBezTo>
                    <a:pt x="92" y="18"/>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116"/>
            <p:cNvSpPr/>
            <p:nvPr/>
          </p:nvSpPr>
          <p:spPr>
            <a:xfrm>
              <a:off x="1747571" y="1250023"/>
              <a:ext cx="16552" cy="15375"/>
            </a:xfrm>
            <a:custGeom>
              <a:avLst/>
              <a:gdLst/>
              <a:ahLst/>
              <a:cxnLst/>
              <a:rect l="l" t="t" r="r" b="b"/>
              <a:pathLst>
                <a:path w="92" h="83" extrusionOk="0">
                  <a:moveTo>
                    <a:pt x="22" y="1"/>
                  </a:moveTo>
                  <a:cubicBezTo>
                    <a:pt x="0" y="1"/>
                    <a:pt x="0" y="18"/>
                    <a:pt x="22" y="40"/>
                  </a:cubicBezTo>
                  <a:cubicBezTo>
                    <a:pt x="40" y="58"/>
                    <a:pt x="57" y="75"/>
                    <a:pt x="74" y="75"/>
                  </a:cubicBezTo>
                  <a:cubicBezTo>
                    <a:pt x="80" y="80"/>
                    <a:pt x="83" y="82"/>
                    <a:pt x="86" y="82"/>
                  </a:cubicBezTo>
                  <a:cubicBezTo>
                    <a:pt x="92" y="82"/>
                    <a:pt x="92" y="70"/>
                    <a:pt x="92" y="58"/>
                  </a:cubicBezTo>
                  <a:cubicBezTo>
                    <a:pt x="74" y="18"/>
                    <a:pt x="40" y="1"/>
                    <a:pt x="2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116"/>
            <p:cNvSpPr/>
            <p:nvPr/>
          </p:nvSpPr>
          <p:spPr>
            <a:xfrm>
              <a:off x="1421929" y="1338013"/>
              <a:ext cx="22849" cy="14449"/>
            </a:xfrm>
            <a:custGeom>
              <a:avLst/>
              <a:gdLst/>
              <a:ahLst/>
              <a:cxnLst/>
              <a:rect l="l" t="t" r="r" b="b"/>
              <a:pathLst>
                <a:path w="127" h="78" extrusionOk="0">
                  <a:moveTo>
                    <a:pt x="18" y="0"/>
                  </a:moveTo>
                  <a:cubicBezTo>
                    <a:pt x="0" y="18"/>
                    <a:pt x="0" y="35"/>
                    <a:pt x="0" y="52"/>
                  </a:cubicBezTo>
                  <a:cubicBezTo>
                    <a:pt x="13" y="65"/>
                    <a:pt x="34" y="77"/>
                    <a:pt x="59" y="77"/>
                  </a:cubicBezTo>
                  <a:cubicBezTo>
                    <a:pt x="69" y="77"/>
                    <a:pt x="80" y="75"/>
                    <a:pt x="92" y="70"/>
                  </a:cubicBezTo>
                  <a:cubicBezTo>
                    <a:pt x="109" y="70"/>
                    <a:pt x="127" y="35"/>
                    <a:pt x="109" y="18"/>
                  </a:cubicBezTo>
                  <a:cubicBezTo>
                    <a:pt x="92" y="0"/>
                    <a:pt x="53"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116"/>
            <p:cNvSpPr/>
            <p:nvPr/>
          </p:nvSpPr>
          <p:spPr>
            <a:xfrm>
              <a:off x="1503250" y="1310597"/>
              <a:ext cx="26088" cy="13893"/>
            </a:xfrm>
            <a:custGeom>
              <a:avLst/>
              <a:gdLst/>
              <a:ahLst/>
              <a:cxnLst/>
              <a:rect l="l" t="t" r="r" b="b"/>
              <a:pathLst>
                <a:path w="145" h="75" extrusionOk="0">
                  <a:moveTo>
                    <a:pt x="36" y="0"/>
                  </a:moveTo>
                  <a:cubicBezTo>
                    <a:pt x="18" y="18"/>
                    <a:pt x="1" y="39"/>
                    <a:pt x="18" y="57"/>
                  </a:cubicBezTo>
                  <a:cubicBezTo>
                    <a:pt x="53" y="74"/>
                    <a:pt x="92" y="74"/>
                    <a:pt x="110" y="74"/>
                  </a:cubicBezTo>
                  <a:cubicBezTo>
                    <a:pt x="144" y="74"/>
                    <a:pt x="144" y="57"/>
                    <a:pt x="127" y="18"/>
                  </a:cubicBezTo>
                  <a:cubicBezTo>
                    <a:pt x="110" y="0"/>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116"/>
            <p:cNvSpPr/>
            <p:nvPr/>
          </p:nvSpPr>
          <p:spPr>
            <a:xfrm>
              <a:off x="1587809" y="1293555"/>
              <a:ext cx="26807" cy="13893"/>
            </a:xfrm>
            <a:custGeom>
              <a:avLst/>
              <a:gdLst/>
              <a:ahLst/>
              <a:cxnLst/>
              <a:rect l="l" t="t" r="r" b="b"/>
              <a:pathLst>
                <a:path w="149" h="75" extrusionOk="0">
                  <a:moveTo>
                    <a:pt x="40" y="1"/>
                  </a:moveTo>
                  <a:cubicBezTo>
                    <a:pt x="1" y="1"/>
                    <a:pt x="1" y="23"/>
                    <a:pt x="18" y="40"/>
                  </a:cubicBezTo>
                  <a:cubicBezTo>
                    <a:pt x="57" y="75"/>
                    <a:pt x="92" y="75"/>
                    <a:pt x="110" y="75"/>
                  </a:cubicBezTo>
                  <a:cubicBezTo>
                    <a:pt x="149" y="75"/>
                    <a:pt x="149" y="58"/>
                    <a:pt x="127" y="40"/>
                  </a:cubicBezTo>
                  <a:cubicBezTo>
                    <a:pt x="110" y="23"/>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116"/>
            <p:cNvSpPr/>
            <p:nvPr/>
          </p:nvSpPr>
          <p:spPr>
            <a:xfrm>
              <a:off x="1669309" y="1293555"/>
              <a:ext cx="23209" cy="12041"/>
            </a:xfrm>
            <a:custGeom>
              <a:avLst/>
              <a:gdLst/>
              <a:ahLst/>
              <a:cxnLst/>
              <a:rect l="l" t="t" r="r" b="b"/>
              <a:pathLst>
                <a:path w="129" h="65" extrusionOk="0">
                  <a:moveTo>
                    <a:pt x="39" y="1"/>
                  </a:moveTo>
                  <a:cubicBezTo>
                    <a:pt x="0" y="1"/>
                    <a:pt x="0" y="1"/>
                    <a:pt x="39" y="40"/>
                  </a:cubicBezTo>
                  <a:cubicBezTo>
                    <a:pt x="57" y="58"/>
                    <a:pt x="92" y="58"/>
                    <a:pt x="109" y="58"/>
                  </a:cubicBezTo>
                  <a:cubicBezTo>
                    <a:pt x="115" y="63"/>
                    <a:pt x="120" y="65"/>
                    <a:pt x="123" y="65"/>
                  </a:cubicBezTo>
                  <a:cubicBezTo>
                    <a:pt x="129" y="65"/>
                    <a:pt x="124" y="52"/>
                    <a:pt x="109" y="40"/>
                  </a:cubicBezTo>
                  <a:cubicBezTo>
                    <a:pt x="92" y="23"/>
                    <a:pt x="57"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116"/>
            <p:cNvSpPr/>
            <p:nvPr/>
          </p:nvSpPr>
          <p:spPr>
            <a:xfrm>
              <a:off x="1738216" y="1297630"/>
              <a:ext cx="19791" cy="13152"/>
            </a:xfrm>
            <a:custGeom>
              <a:avLst/>
              <a:gdLst/>
              <a:ahLst/>
              <a:cxnLst/>
              <a:rect l="l" t="t" r="r" b="b"/>
              <a:pathLst>
                <a:path w="110" h="71" extrusionOk="0">
                  <a:moveTo>
                    <a:pt x="18" y="1"/>
                  </a:moveTo>
                  <a:cubicBezTo>
                    <a:pt x="0" y="1"/>
                    <a:pt x="0" y="18"/>
                    <a:pt x="18" y="36"/>
                  </a:cubicBezTo>
                  <a:cubicBezTo>
                    <a:pt x="35" y="53"/>
                    <a:pt x="74" y="70"/>
                    <a:pt x="92" y="70"/>
                  </a:cubicBezTo>
                  <a:cubicBezTo>
                    <a:pt x="109" y="70"/>
                    <a:pt x="109" y="70"/>
                    <a:pt x="92" y="53"/>
                  </a:cubicBezTo>
                  <a:cubicBezTo>
                    <a:pt x="74" y="36"/>
                    <a:pt x="35" y="18"/>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116"/>
            <p:cNvSpPr/>
            <p:nvPr/>
          </p:nvSpPr>
          <p:spPr>
            <a:xfrm>
              <a:off x="1793809" y="1307263"/>
              <a:ext cx="16192" cy="15375"/>
            </a:xfrm>
            <a:custGeom>
              <a:avLst/>
              <a:gdLst/>
              <a:ahLst/>
              <a:cxnLst/>
              <a:rect l="l" t="t" r="r" b="b"/>
              <a:pathLst>
                <a:path w="90" h="83" extrusionOk="0">
                  <a:moveTo>
                    <a:pt x="18" y="1"/>
                  </a:moveTo>
                  <a:cubicBezTo>
                    <a:pt x="0" y="1"/>
                    <a:pt x="0" y="18"/>
                    <a:pt x="18" y="36"/>
                  </a:cubicBezTo>
                  <a:cubicBezTo>
                    <a:pt x="35" y="57"/>
                    <a:pt x="52" y="75"/>
                    <a:pt x="70" y="75"/>
                  </a:cubicBezTo>
                  <a:cubicBezTo>
                    <a:pt x="76" y="80"/>
                    <a:pt x="81" y="82"/>
                    <a:pt x="83" y="82"/>
                  </a:cubicBezTo>
                  <a:cubicBezTo>
                    <a:pt x="90" y="82"/>
                    <a:pt x="85" y="70"/>
                    <a:pt x="70" y="57"/>
                  </a:cubicBezTo>
                  <a:cubicBezTo>
                    <a:pt x="52"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116"/>
            <p:cNvSpPr/>
            <p:nvPr/>
          </p:nvSpPr>
          <p:spPr>
            <a:xfrm>
              <a:off x="1460970" y="1396735"/>
              <a:ext cx="23029" cy="16116"/>
            </a:xfrm>
            <a:custGeom>
              <a:avLst/>
              <a:gdLst/>
              <a:ahLst/>
              <a:cxnLst/>
              <a:rect l="l" t="t" r="r" b="b"/>
              <a:pathLst>
                <a:path w="128" h="87" extrusionOk="0">
                  <a:moveTo>
                    <a:pt x="67" y="0"/>
                  </a:moveTo>
                  <a:cubicBezTo>
                    <a:pt x="57" y="0"/>
                    <a:pt x="46" y="3"/>
                    <a:pt x="36" y="10"/>
                  </a:cubicBezTo>
                  <a:cubicBezTo>
                    <a:pt x="1" y="10"/>
                    <a:pt x="1" y="44"/>
                    <a:pt x="1" y="62"/>
                  </a:cubicBezTo>
                  <a:cubicBezTo>
                    <a:pt x="13" y="74"/>
                    <a:pt x="34" y="86"/>
                    <a:pt x="52" y="86"/>
                  </a:cubicBezTo>
                  <a:cubicBezTo>
                    <a:pt x="59" y="86"/>
                    <a:pt x="65" y="84"/>
                    <a:pt x="71" y="79"/>
                  </a:cubicBezTo>
                  <a:cubicBezTo>
                    <a:pt x="110" y="79"/>
                    <a:pt x="127" y="44"/>
                    <a:pt x="110" y="27"/>
                  </a:cubicBezTo>
                  <a:cubicBezTo>
                    <a:pt x="110" y="15"/>
                    <a:pt x="90" y="0"/>
                    <a:pt x="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116"/>
            <p:cNvSpPr/>
            <p:nvPr/>
          </p:nvSpPr>
          <p:spPr>
            <a:xfrm>
              <a:off x="1551826" y="1366541"/>
              <a:ext cx="26807" cy="15190"/>
            </a:xfrm>
            <a:custGeom>
              <a:avLst/>
              <a:gdLst/>
              <a:ahLst/>
              <a:cxnLst/>
              <a:rect l="l" t="t" r="r" b="b"/>
              <a:pathLst>
                <a:path w="149" h="82" extrusionOk="0">
                  <a:moveTo>
                    <a:pt x="76" y="0"/>
                  </a:moveTo>
                  <a:cubicBezTo>
                    <a:pt x="69" y="0"/>
                    <a:pt x="62" y="2"/>
                    <a:pt x="57" y="7"/>
                  </a:cubicBezTo>
                  <a:cubicBezTo>
                    <a:pt x="22" y="7"/>
                    <a:pt x="1" y="25"/>
                    <a:pt x="22" y="64"/>
                  </a:cubicBezTo>
                  <a:cubicBezTo>
                    <a:pt x="40" y="81"/>
                    <a:pt x="75" y="81"/>
                    <a:pt x="109" y="81"/>
                  </a:cubicBezTo>
                  <a:cubicBezTo>
                    <a:pt x="131" y="64"/>
                    <a:pt x="149" y="42"/>
                    <a:pt x="131" y="25"/>
                  </a:cubicBezTo>
                  <a:cubicBezTo>
                    <a:pt x="116" y="12"/>
                    <a:pt x="94" y="0"/>
                    <a:pt x="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116"/>
            <p:cNvSpPr/>
            <p:nvPr/>
          </p:nvSpPr>
          <p:spPr>
            <a:xfrm>
              <a:off x="1643402" y="1347646"/>
              <a:ext cx="26088" cy="13893"/>
            </a:xfrm>
            <a:custGeom>
              <a:avLst/>
              <a:gdLst/>
              <a:ahLst/>
              <a:cxnLst/>
              <a:rect l="l" t="t" r="r" b="b"/>
              <a:pathLst>
                <a:path w="145" h="75" extrusionOk="0">
                  <a:moveTo>
                    <a:pt x="36" y="0"/>
                  </a:moveTo>
                  <a:cubicBezTo>
                    <a:pt x="18" y="0"/>
                    <a:pt x="1" y="18"/>
                    <a:pt x="18" y="57"/>
                  </a:cubicBezTo>
                  <a:cubicBezTo>
                    <a:pt x="36" y="74"/>
                    <a:pt x="75" y="74"/>
                    <a:pt x="110" y="74"/>
                  </a:cubicBezTo>
                  <a:cubicBezTo>
                    <a:pt x="127" y="74"/>
                    <a:pt x="144" y="57"/>
                    <a:pt x="127" y="35"/>
                  </a:cubicBezTo>
                  <a:cubicBezTo>
                    <a:pt x="110" y="18"/>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116"/>
            <p:cNvSpPr/>
            <p:nvPr/>
          </p:nvSpPr>
          <p:spPr>
            <a:xfrm>
              <a:off x="1728320" y="1346349"/>
              <a:ext cx="19431" cy="15190"/>
            </a:xfrm>
            <a:custGeom>
              <a:avLst/>
              <a:gdLst/>
              <a:ahLst/>
              <a:cxnLst/>
              <a:rect l="l" t="t" r="r" b="b"/>
              <a:pathLst>
                <a:path w="108" h="82" extrusionOk="0">
                  <a:moveTo>
                    <a:pt x="7" y="0"/>
                  </a:moveTo>
                  <a:cubicBezTo>
                    <a:pt x="1" y="0"/>
                    <a:pt x="5" y="13"/>
                    <a:pt x="20" y="25"/>
                  </a:cubicBezTo>
                  <a:cubicBezTo>
                    <a:pt x="38" y="64"/>
                    <a:pt x="55" y="81"/>
                    <a:pt x="73" y="81"/>
                  </a:cubicBezTo>
                  <a:cubicBezTo>
                    <a:pt x="107" y="81"/>
                    <a:pt x="107" y="64"/>
                    <a:pt x="90" y="42"/>
                  </a:cubicBezTo>
                  <a:cubicBezTo>
                    <a:pt x="73" y="25"/>
                    <a:pt x="38" y="7"/>
                    <a:pt x="20" y="7"/>
                  </a:cubicBezTo>
                  <a:cubicBezTo>
                    <a:pt x="14" y="2"/>
                    <a:pt x="10" y="0"/>
                    <a:pt x="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116"/>
            <p:cNvSpPr/>
            <p:nvPr/>
          </p:nvSpPr>
          <p:spPr>
            <a:xfrm>
              <a:off x="1786792" y="1354129"/>
              <a:ext cx="16552" cy="13893"/>
            </a:xfrm>
            <a:custGeom>
              <a:avLst/>
              <a:gdLst/>
              <a:ahLst/>
              <a:cxnLst/>
              <a:rect l="l" t="t" r="r" b="b"/>
              <a:pathLst>
                <a:path w="92" h="75" extrusionOk="0">
                  <a:moveTo>
                    <a:pt x="22" y="0"/>
                  </a:moveTo>
                  <a:cubicBezTo>
                    <a:pt x="22" y="0"/>
                    <a:pt x="0" y="0"/>
                    <a:pt x="22" y="39"/>
                  </a:cubicBezTo>
                  <a:cubicBezTo>
                    <a:pt x="39" y="57"/>
                    <a:pt x="74" y="74"/>
                    <a:pt x="91" y="74"/>
                  </a:cubicBezTo>
                  <a:lnTo>
                    <a:pt x="91" y="39"/>
                  </a:lnTo>
                  <a:cubicBezTo>
                    <a:pt x="74" y="22"/>
                    <a:pt x="39" y="0"/>
                    <a:pt x="2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116"/>
            <p:cNvSpPr/>
            <p:nvPr/>
          </p:nvSpPr>
          <p:spPr>
            <a:xfrm>
              <a:off x="1836268" y="1366541"/>
              <a:ext cx="13314" cy="15190"/>
            </a:xfrm>
            <a:custGeom>
              <a:avLst/>
              <a:gdLst/>
              <a:ahLst/>
              <a:cxnLst/>
              <a:rect l="l" t="t" r="r" b="b"/>
              <a:pathLst>
                <a:path w="74" h="82" extrusionOk="0">
                  <a:moveTo>
                    <a:pt x="6" y="0"/>
                  </a:moveTo>
                  <a:cubicBezTo>
                    <a:pt x="1" y="0"/>
                    <a:pt x="4" y="12"/>
                    <a:pt x="17" y="25"/>
                  </a:cubicBezTo>
                  <a:cubicBezTo>
                    <a:pt x="17" y="64"/>
                    <a:pt x="51" y="81"/>
                    <a:pt x="51" y="81"/>
                  </a:cubicBezTo>
                  <a:cubicBezTo>
                    <a:pt x="73" y="81"/>
                    <a:pt x="73" y="64"/>
                    <a:pt x="51" y="42"/>
                  </a:cubicBezTo>
                  <a:cubicBezTo>
                    <a:pt x="51" y="25"/>
                    <a:pt x="17" y="7"/>
                    <a:pt x="17" y="7"/>
                  </a:cubicBezTo>
                  <a:cubicBezTo>
                    <a:pt x="11" y="2"/>
                    <a:pt x="8" y="0"/>
                    <a:pt x="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116"/>
            <p:cNvSpPr/>
            <p:nvPr/>
          </p:nvSpPr>
          <p:spPr>
            <a:xfrm>
              <a:off x="1483819" y="1460829"/>
              <a:ext cx="22849" cy="18339"/>
            </a:xfrm>
            <a:custGeom>
              <a:avLst/>
              <a:gdLst/>
              <a:ahLst/>
              <a:cxnLst/>
              <a:rect l="l" t="t" r="r" b="b"/>
              <a:pathLst>
                <a:path w="127" h="99" extrusionOk="0">
                  <a:moveTo>
                    <a:pt x="82" y="0"/>
                  </a:moveTo>
                  <a:cubicBezTo>
                    <a:pt x="73" y="0"/>
                    <a:pt x="64" y="2"/>
                    <a:pt x="52" y="7"/>
                  </a:cubicBezTo>
                  <a:cubicBezTo>
                    <a:pt x="17" y="7"/>
                    <a:pt x="0" y="42"/>
                    <a:pt x="0" y="60"/>
                  </a:cubicBezTo>
                  <a:cubicBezTo>
                    <a:pt x="0" y="99"/>
                    <a:pt x="35" y="99"/>
                    <a:pt x="74" y="99"/>
                  </a:cubicBezTo>
                  <a:cubicBezTo>
                    <a:pt x="109" y="77"/>
                    <a:pt x="126" y="42"/>
                    <a:pt x="126" y="25"/>
                  </a:cubicBezTo>
                  <a:cubicBezTo>
                    <a:pt x="114" y="12"/>
                    <a:pt x="102" y="0"/>
                    <a:pt x="8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116"/>
            <p:cNvSpPr/>
            <p:nvPr/>
          </p:nvSpPr>
          <p:spPr>
            <a:xfrm>
              <a:off x="1584750" y="1428226"/>
              <a:ext cx="19791" cy="17043"/>
            </a:xfrm>
            <a:custGeom>
              <a:avLst/>
              <a:gdLst/>
              <a:ahLst/>
              <a:cxnLst/>
              <a:rect l="l" t="t" r="r" b="b"/>
              <a:pathLst>
                <a:path w="110" h="92" extrusionOk="0">
                  <a:moveTo>
                    <a:pt x="35" y="1"/>
                  </a:moveTo>
                  <a:cubicBezTo>
                    <a:pt x="18" y="18"/>
                    <a:pt x="0" y="35"/>
                    <a:pt x="0" y="57"/>
                  </a:cubicBezTo>
                  <a:cubicBezTo>
                    <a:pt x="0" y="92"/>
                    <a:pt x="35" y="92"/>
                    <a:pt x="57" y="92"/>
                  </a:cubicBezTo>
                  <a:cubicBezTo>
                    <a:pt x="92" y="75"/>
                    <a:pt x="109" y="57"/>
                    <a:pt x="109" y="35"/>
                  </a:cubicBezTo>
                  <a:cubicBezTo>
                    <a:pt x="109" y="1"/>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116"/>
            <p:cNvSpPr/>
            <p:nvPr/>
          </p:nvSpPr>
          <p:spPr>
            <a:xfrm>
              <a:off x="1679384" y="1408035"/>
              <a:ext cx="19791" cy="17228"/>
            </a:xfrm>
            <a:custGeom>
              <a:avLst/>
              <a:gdLst/>
              <a:ahLst/>
              <a:cxnLst/>
              <a:rect l="l" t="t" r="r" b="b"/>
              <a:pathLst>
                <a:path w="110" h="93" extrusionOk="0">
                  <a:moveTo>
                    <a:pt x="36" y="1"/>
                  </a:moveTo>
                  <a:cubicBezTo>
                    <a:pt x="1" y="1"/>
                    <a:pt x="1" y="36"/>
                    <a:pt x="1" y="57"/>
                  </a:cubicBezTo>
                  <a:cubicBezTo>
                    <a:pt x="1" y="75"/>
                    <a:pt x="36" y="92"/>
                    <a:pt x="53" y="92"/>
                  </a:cubicBezTo>
                  <a:cubicBezTo>
                    <a:pt x="92" y="92"/>
                    <a:pt x="110" y="75"/>
                    <a:pt x="110" y="36"/>
                  </a:cubicBezTo>
                  <a:cubicBezTo>
                    <a:pt x="92" y="18"/>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116"/>
            <p:cNvSpPr/>
            <p:nvPr/>
          </p:nvSpPr>
          <p:spPr>
            <a:xfrm>
              <a:off x="1760885" y="1406923"/>
              <a:ext cx="16552" cy="15931"/>
            </a:xfrm>
            <a:custGeom>
              <a:avLst/>
              <a:gdLst/>
              <a:ahLst/>
              <a:cxnLst/>
              <a:rect l="l" t="t" r="r" b="b"/>
              <a:pathLst>
                <a:path w="92" h="86" extrusionOk="0">
                  <a:moveTo>
                    <a:pt x="22" y="0"/>
                  </a:moveTo>
                  <a:cubicBezTo>
                    <a:pt x="10" y="0"/>
                    <a:pt x="0" y="16"/>
                    <a:pt x="0" y="42"/>
                  </a:cubicBezTo>
                  <a:cubicBezTo>
                    <a:pt x="18" y="63"/>
                    <a:pt x="35" y="81"/>
                    <a:pt x="57" y="81"/>
                  </a:cubicBezTo>
                  <a:cubicBezTo>
                    <a:pt x="60" y="84"/>
                    <a:pt x="64" y="86"/>
                    <a:pt x="67" y="86"/>
                  </a:cubicBezTo>
                  <a:cubicBezTo>
                    <a:pt x="80" y="86"/>
                    <a:pt x="92" y="59"/>
                    <a:pt x="92" y="42"/>
                  </a:cubicBezTo>
                  <a:cubicBezTo>
                    <a:pt x="74" y="24"/>
                    <a:pt x="57" y="7"/>
                    <a:pt x="35" y="7"/>
                  </a:cubicBezTo>
                  <a:cubicBezTo>
                    <a:pt x="31" y="2"/>
                    <a:pt x="26" y="0"/>
                    <a:pt x="2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116"/>
            <p:cNvSpPr/>
            <p:nvPr/>
          </p:nvSpPr>
          <p:spPr>
            <a:xfrm>
              <a:off x="1819536" y="1414518"/>
              <a:ext cx="13494" cy="17228"/>
            </a:xfrm>
            <a:custGeom>
              <a:avLst/>
              <a:gdLst/>
              <a:ahLst/>
              <a:cxnLst/>
              <a:rect l="l" t="t" r="r" b="b"/>
              <a:pathLst>
                <a:path w="75" h="93" extrusionOk="0">
                  <a:moveTo>
                    <a:pt x="18" y="1"/>
                  </a:moveTo>
                  <a:cubicBezTo>
                    <a:pt x="18" y="1"/>
                    <a:pt x="1" y="22"/>
                    <a:pt x="1" y="40"/>
                  </a:cubicBezTo>
                  <a:cubicBezTo>
                    <a:pt x="18" y="75"/>
                    <a:pt x="36" y="92"/>
                    <a:pt x="36" y="92"/>
                  </a:cubicBezTo>
                  <a:cubicBezTo>
                    <a:pt x="57" y="92"/>
                    <a:pt x="75" y="75"/>
                    <a:pt x="57" y="57"/>
                  </a:cubicBezTo>
                  <a:cubicBezTo>
                    <a:pt x="57" y="40"/>
                    <a:pt x="36"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116"/>
            <p:cNvSpPr/>
            <p:nvPr/>
          </p:nvSpPr>
          <p:spPr>
            <a:xfrm>
              <a:off x="1861815" y="1430264"/>
              <a:ext cx="10435" cy="18339"/>
            </a:xfrm>
            <a:custGeom>
              <a:avLst/>
              <a:gdLst/>
              <a:ahLst/>
              <a:cxnLst/>
              <a:rect l="l" t="t" r="r" b="b"/>
              <a:pathLst>
                <a:path w="58" h="99" extrusionOk="0">
                  <a:moveTo>
                    <a:pt x="8" y="0"/>
                  </a:moveTo>
                  <a:cubicBezTo>
                    <a:pt x="1" y="0"/>
                    <a:pt x="1" y="17"/>
                    <a:pt x="1" y="46"/>
                  </a:cubicBezTo>
                  <a:cubicBezTo>
                    <a:pt x="1" y="64"/>
                    <a:pt x="18" y="81"/>
                    <a:pt x="40" y="98"/>
                  </a:cubicBezTo>
                  <a:cubicBezTo>
                    <a:pt x="40" y="98"/>
                    <a:pt x="57" y="81"/>
                    <a:pt x="40" y="64"/>
                  </a:cubicBezTo>
                  <a:cubicBezTo>
                    <a:pt x="40" y="24"/>
                    <a:pt x="18" y="7"/>
                    <a:pt x="18" y="7"/>
                  </a:cubicBezTo>
                  <a:cubicBezTo>
                    <a:pt x="14" y="2"/>
                    <a:pt x="10" y="0"/>
                    <a:pt x="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116"/>
            <p:cNvSpPr/>
            <p:nvPr/>
          </p:nvSpPr>
          <p:spPr>
            <a:xfrm>
              <a:off x="1255150" y="682626"/>
              <a:ext cx="19791" cy="17228"/>
            </a:xfrm>
            <a:custGeom>
              <a:avLst/>
              <a:gdLst/>
              <a:ahLst/>
              <a:cxnLst/>
              <a:rect l="l" t="t" r="r" b="b"/>
              <a:pathLst>
                <a:path w="110" h="93" extrusionOk="0">
                  <a:moveTo>
                    <a:pt x="57" y="1"/>
                  </a:moveTo>
                  <a:cubicBezTo>
                    <a:pt x="18" y="1"/>
                    <a:pt x="0" y="18"/>
                    <a:pt x="0" y="35"/>
                  </a:cubicBezTo>
                  <a:cubicBezTo>
                    <a:pt x="0" y="75"/>
                    <a:pt x="18" y="92"/>
                    <a:pt x="57" y="92"/>
                  </a:cubicBezTo>
                  <a:cubicBezTo>
                    <a:pt x="74" y="92"/>
                    <a:pt x="109" y="75"/>
                    <a:pt x="109" y="57"/>
                  </a:cubicBezTo>
                  <a:cubicBezTo>
                    <a:pt x="109"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116"/>
            <p:cNvSpPr/>
            <p:nvPr/>
          </p:nvSpPr>
          <p:spPr>
            <a:xfrm>
              <a:off x="1340429" y="685960"/>
              <a:ext cx="19791" cy="17043"/>
            </a:xfrm>
            <a:custGeom>
              <a:avLst/>
              <a:gdLst/>
              <a:ahLst/>
              <a:cxnLst/>
              <a:rect l="l" t="t" r="r" b="b"/>
              <a:pathLst>
                <a:path w="110" h="92" extrusionOk="0">
                  <a:moveTo>
                    <a:pt x="53" y="0"/>
                  </a:moveTo>
                  <a:cubicBezTo>
                    <a:pt x="18" y="0"/>
                    <a:pt x="1" y="17"/>
                    <a:pt x="1" y="57"/>
                  </a:cubicBezTo>
                  <a:cubicBezTo>
                    <a:pt x="1" y="74"/>
                    <a:pt x="18" y="91"/>
                    <a:pt x="53" y="91"/>
                  </a:cubicBezTo>
                  <a:cubicBezTo>
                    <a:pt x="70" y="91"/>
                    <a:pt x="88" y="74"/>
                    <a:pt x="88" y="57"/>
                  </a:cubicBezTo>
                  <a:cubicBezTo>
                    <a:pt x="110" y="17"/>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116"/>
            <p:cNvSpPr/>
            <p:nvPr/>
          </p:nvSpPr>
          <p:spPr>
            <a:xfrm>
              <a:off x="1424988" y="689109"/>
              <a:ext cx="16732" cy="17043"/>
            </a:xfrm>
            <a:custGeom>
              <a:avLst/>
              <a:gdLst/>
              <a:ahLst/>
              <a:cxnLst/>
              <a:rect l="l" t="t" r="r" b="b"/>
              <a:pathLst>
                <a:path w="93" h="92" extrusionOk="0">
                  <a:moveTo>
                    <a:pt x="53" y="0"/>
                  </a:moveTo>
                  <a:cubicBezTo>
                    <a:pt x="18" y="0"/>
                    <a:pt x="1" y="22"/>
                    <a:pt x="1" y="57"/>
                  </a:cubicBezTo>
                  <a:cubicBezTo>
                    <a:pt x="1" y="74"/>
                    <a:pt x="18" y="92"/>
                    <a:pt x="53" y="92"/>
                  </a:cubicBezTo>
                  <a:cubicBezTo>
                    <a:pt x="75" y="92"/>
                    <a:pt x="92" y="74"/>
                    <a:pt x="92" y="57"/>
                  </a:cubicBezTo>
                  <a:cubicBezTo>
                    <a:pt x="92" y="22"/>
                    <a:pt x="75"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116"/>
            <p:cNvSpPr/>
            <p:nvPr/>
          </p:nvSpPr>
          <p:spPr>
            <a:xfrm>
              <a:off x="1509547" y="689109"/>
              <a:ext cx="19791" cy="17043"/>
            </a:xfrm>
            <a:custGeom>
              <a:avLst/>
              <a:gdLst/>
              <a:ahLst/>
              <a:cxnLst/>
              <a:rect l="l" t="t" r="r" b="b"/>
              <a:pathLst>
                <a:path w="110" h="92" extrusionOk="0">
                  <a:moveTo>
                    <a:pt x="57" y="0"/>
                  </a:moveTo>
                  <a:cubicBezTo>
                    <a:pt x="18" y="0"/>
                    <a:pt x="1" y="22"/>
                    <a:pt x="1" y="57"/>
                  </a:cubicBezTo>
                  <a:cubicBezTo>
                    <a:pt x="1" y="74"/>
                    <a:pt x="18" y="92"/>
                    <a:pt x="57" y="92"/>
                  </a:cubicBezTo>
                  <a:cubicBezTo>
                    <a:pt x="75" y="92"/>
                    <a:pt x="109" y="57"/>
                    <a:pt x="109" y="40"/>
                  </a:cubicBezTo>
                  <a:cubicBezTo>
                    <a:pt x="109" y="22"/>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116"/>
            <p:cNvSpPr/>
            <p:nvPr/>
          </p:nvSpPr>
          <p:spPr>
            <a:xfrm>
              <a:off x="1604361" y="675031"/>
              <a:ext cx="22849" cy="18339"/>
            </a:xfrm>
            <a:custGeom>
              <a:avLst/>
              <a:gdLst/>
              <a:ahLst/>
              <a:cxnLst/>
              <a:rect l="l" t="t" r="r" b="b"/>
              <a:pathLst>
                <a:path w="127" h="99" extrusionOk="0">
                  <a:moveTo>
                    <a:pt x="91" y="0"/>
                  </a:moveTo>
                  <a:cubicBezTo>
                    <a:pt x="85" y="0"/>
                    <a:pt x="79" y="2"/>
                    <a:pt x="74" y="7"/>
                  </a:cubicBezTo>
                  <a:cubicBezTo>
                    <a:pt x="35" y="7"/>
                    <a:pt x="0" y="24"/>
                    <a:pt x="0" y="59"/>
                  </a:cubicBezTo>
                  <a:cubicBezTo>
                    <a:pt x="0" y="76"/>
                    <a:pt x="35" y="98"/>
                    <a:pt x="74" y="98"/>
                  </a:cubicBezTo>
                  <a:cubicBezTo>
                    <a:pt x="92" y="98"/>
                    <a:pt x="126" y="59"/>
                    <a:pt x="126" y="42"/>
                  </a:cubicBezTo>
                  <a:cubicBezTo>
                    <a:pt x="126" y="16"/>
                    <a:pt x="108" y="0"/>
                    <a:pt x="9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116"/>
            <p:cNvSpPr/>
            <p:nvPr/>
          </p:nvSpPr>
          <p:spPr>
            <a:xfrm>
              <a:off x="1712308" y="652802"/>
              <a:ext cx="22849" cy="17969"/>
            </a:xfrm>
            <a:custGeom>
              <a:avLst/>
              <a:gdLst/>
              <a:ahLst/>
              <a:cxnLst/>
              <a:rect l="l" t="t" r="r" b="b"/>
              <a:pathLst>
                <a:path w="127" h="97" extrusionOk="0">
                  <a:moveTo>
                    <a:pt x="53" y="1"/>
                  </a:moveTo>
                  <a:cubicBezTo>
                    <a:pt x="35" y="1"/>
                    <a:pt x="1" y="35"/>
                    <a:pt x="1" y="53"/>
                  </a:cubicBezTo>
                  <a:cubicBezTo>
                    <a:pt x="1" y="78"/>
                    <a:pt x="10" y="96"/>
                    <a:pt x="28" y="96"/>
                  </a:cubicBezTo>
                  <a:cubicBezTo>
                    <a:pt x="35" y="96"/>
                    <a:pt x="43" y="94"/>
                    <a:pt x="53" y="88"/>
                  </a:cubicBezTo>
                  <a:cubicBezTo>
                    <a:pt x="88" y="88"/>
                    <a:pt x="127" y="53"/>
                    <a:pt x="127" y="35"/>
                  </a:cubicBezTo>
                  <a:cubicBezTo>
                    <a:pt x="127" y="1"/>
                    <a:pt x="88"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116"/>
            <p:cNvSpPr/>
            <p:nvPr/>
          </p:nvSpPr>
          <p:spPr>
            <a:xfrm>
              <a:off x="1262167" y="759131"/>
              <a:ext cx="15833" cy="17969"/>
            </a:xfrm>
            <a:custGeom>
              <a:avLst/>
              <a:gdLst/>
              <a:ahLst/>
              <a:cxnLst/>
              <a:rect l="l" t="t" r="r" b="b"/>
              <a:pathLst>
                <a:path w="88" h="97" extrusionOk="0">
                  <a:moveTo>
                    <a:pt x="26" y="1"/>
                  </a:moveTo>
                  <a:cubicBezTo>
                    <a:pt x="12" y="1"/>
                    <a:pt x="1" y="26"/>
                    <a:pt x="1" y="40"/>
                  </a:cubicBezTo>
                  <a:cubicBezTo>
                    <a:pt x="1" y="79"/>
                    <a:pt x="18" y="97"/>
                    <a:pt x="53" y="97"/>
                  </a:cubicBezTo>
                  <a:cubicBezTo>
                    <a:pt x="70" y="97"/>
                    <a:pt x="88" y="79"/>
                    <a:pt x="88" y="40"/>
                  </a:cubicBezTo>
                  <a:cubicBezTo>
                    <a:pt x="88" y="23"/>
                    <a:pt x="70" y="5"/>
                    <a:pt x="35" y="5"/>
                  </a:cubicBezTo>
                  <a:cubicBezTo>
                    <a:pt x="32" y="2"/>
                    <a:pt x="29" y="1"/>
                    <a:pt x="2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116"/>
            <p:cNvSpPr/>
            <p:nvPr/>
          </p:nvSpPr>
          <p:spPr>
            <a:xfrm>
              <a:off x="1343667" y="760057"/>
              <a:ext cx="16552" cy="20377"/>
            </a:xfrm>
            <a:custGeom>
              <a:avLst/>
              <a:gdLst/>
              <a:ahLst/>
              <a:cxnLst/>
              <a:rect l="l" t="t" r="r" b="b"/>
              <a:pathLst>
                <a:path w="92" h="110" extrusionOk="0">
                  <a:moveTo>
                    <a:pt x="35" y="0"/>
                  </a:moveTo>
                  <a:cubicBezTo>
                    <a:pt x="18" y="0"/>
                    <a:pt x="0" y="18"/>
                    <a:pt x="0" y="53"/>
                  </a:cubicBezTo>
                  <a:cubicBezTo>
                    <a:pt x="0" y="74"/>
                    <a:pt x="18" y="109"/>
                    <a:pt x="35" y="109"/>
                  </a:cubicBezTo>
                  <a:cubicBezTo>
                    <a:pt x="70" y="109"/>
                    <a:pt x="92" y="74"/>
                    <a:pt x="92" y="53"/>
                  </a:cubicBezTo>
                  <a:cubicBezTo>
                    <a:pt x="92" y="18"/>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116"/>
            <p:cNvSpPr/>
            <p:nvPr/>
          </p:nvSpPr>
          <p:spPr>
            <a:xfrm>
              <a:off x="1424988" y="763206"/>
              <a:ext cx="16732" cy="17228"/>
            </a:xfrm>
            <a:custGeom>
              <a:avLst/>
              <a:gdLst/>
              <a:ahLst/>
              <a:cxnLst/>
              <a:rect l="l" t="t" r="r" b="b"/>
              <a:pathLst>
                <a:path w="93" h="93" extrusionOk="0">
                  <a:moveTo>
                    <a:pt x="53" y="1"/>
                  </a:moveTo>
                  <a:cubicBezTo>
                    <a:pt x="18" y="1"/>
                    <a:pt x="1" y="18"/>
                    <a:pt x="1" y="36"/>
                  </a:cubicBezTo>
                  <a:cubicBezTo>
                    <a:pt x="1" y="75"/>
                    <a:pt x="18" y="92"/>
                    <a:pt x="53" y="92"/>
                  </a:cubicBezTo>
                  <a:cubicBezTo>
                    <a:pt x="75" y="92"/>
                    <a:pt x="92" y="75"/>
                    <a:pt x="92" y="36"/>
                  </a:cubicBezTo>
                  <a:cubicBezTo>
                    <a:pt x="92"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116"/>
            <p:cNvSpPr/>
            <p:nvPr/>
          </p:nvSpPr>
          <p:spPr>
            <a:xfrm>
              <a:off x="1509547" y="760057"/>
              <a:ext cx="19791" cy="20377"/>
            </a:xfrm>
            <a:custGeom>
              <a:avLst/>
              <a:gdLst/>
              <a:ahLst/>
              <a:cxnLst/>
              <a:rect l="l" t="t" r="r" b="b"/>
              <a:pathLst>
                <a:path w="110" h="110" extrusionOk="0">
                  <a:moveTo>
                    <a:pt x="57" y="0"/>
                  </a:moveTo>
                  <a:cubicBezTo>
                    <a:pt x="18" y="0"/>
                    <a:pt x="1" y="35"/>
                    <a:pt x="1" y="53"/>
                  </a:cubicBezTo>
                  <a:cubicBezTo>
                    <a:pt x="1" y="92"/>
                    <a:pt x="18" y="109"/>
                    <a:pt x="57" y="109"/>
                  </a:cubicBezTo>
                  <a:cubicBezTo>
                    <a:pt x="75" y="109"/>
                    <a:pt x="109" y="74"/>
                    <a:pt x="109" y="53"/>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116"/>
            <p:cNvSpPr/>
            <p:nvPr/>
          </p:nvSpPr>
          <p:spPr>
            <a:xfrm>
              <a:off x="1604361" y="748387"/>
              <a:ext cx="19611" cy="18339"/>
            </a:xfrm>
            <a:custGeom>
              <a:avLst/>
              <a:gdLst/>
              <a:ahLst/>
              <a:cxnLst/>
              <a:rect l="l" t="t" r="r" b="b"/>
              <a:pathLst>
                <a:path w="109" h="99" extrusionOk="0">
                  <a:moveTo>
                    <a:pt x="81" y="0"/>
                  </a:moveTo>
                  <a:cubicBezTo>
                    <a:pt x="74" y="0"/>
                    <a:pt x="66" y="2"/>
                    <a:pt x="57" y="7"/>
                  </a:cubicBezTo>
                  <a:cubicBezTo>
                    <a:pt x="35" y="7"/>
                    <a:pt x="0" y="29"/>
                    <a:pt x="0" y="63"/>
                  </a:cubicBezTo>
                  <a:cubicBezTo>
                    <a:pt x="0" y="81"/>
                    <a:pt x="18" y="98"/>
                    <a:pt x="57" y="98"/>
                  </a:cubicBezTo>
                  <a:cubicBezTo>
                    <a:pt x="92" y="98"/>
                    <a:pt x="109" y="63"/>
                    <a:pt x="109" y="46"/>
                  </a:cubicBezTo>
                  <a:cubicBezTo>
                    <a:pt x="109" y="17"/>
                    <a:pt x="100" y="0"/>
                    <a:pt x="8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116"/>
            <p:cNvSpPr/>
            <p:nvPr/>
          </p:nvSpPr>
          <p:spPr>
            <a:xfrm>
              <a:off x="1708350" y="728196"/>
              <a:ext cx="22669" cy="21488"/>
            </a:xfrm>
            <a:custGeom>
              <a:avLst/>
              <a:gdLst/>
              <a:ahLst/>
              <a:cxnLst/>
              <a:rect l="l" t="t" r="r" b="b"/>
              <a:pathLst>
                <a:path w="126" h="116" extrusionOk="0">
                  <a:moveTo>
                    <a:pt x="85" y="0"/>
                  </a:moveTo>
                  <a:cubicBezTo>
                    <a:pt x="76" y="0"/>
                    <a:pt x="67" y="2"/>
                    <a:pt x="57" y="7"/>
                  </a:cubicBezTo>
                  <a:cubicBezTo>
                    <a:pt x="23" y="7"/>
                    <a:pt x="1" y="46"/>
                    <a:pt x="1" y="64"/>
                  </a:cubicBezTo>
                  <a:cubicBezTo>
                    <a:pt x="1" y="98"/>
                    <a:pt x="23" y="116"/>
                    <a:pt x="57" y="116"/>
                  </a:cubicBezTo>
                  <a:cubicBezTo>
                    <a:pt x="92" y="98"/>
                    <a:pt x="110" y="81"/>
                    <a:pt x="110" y="46"/>
                  </a:cubicBezTo>
                  <a:cubicBezTo>
                    <a:pt x="126" y="17"/>
                    <a:pt x="109" y="0"/>
                    <a:pt x="8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116"/>
            <p:cNvSpPr/>
            <p:nvPr/>
          </p:nvSpPr>
          <p:spPr>
            <a:xfrm>
              <a:off x="1271522" y="840638"/>
              <a:ext cx="16732" cy="20377"/>
            </a:xfrm>
            <a:custGeom>
              <a:avLst/>
              <a:gdLst/>
              <a:ahLst/>
              <a:cxnLst/>
              <a:rect l="l" t="t" r="r" b="b"/>
              <a:pathLst>
                <a:path w="93" h="110" extrusionOk="0">
                  <a:moveTo>
                    <a:pt x="36" y="1"/>
                  </a:moveTo>
                  <a:cubicBezTo>
                    <a:pt x="18" y="1"/>
                    <a:pt x="1" y="18"/>
                    <a:pt x="1" y="53"/>
                  </a:cubicBezTo>
                  <a:cubicBezTo>
                    <a:pt x="18" y="75"/>
                    <a:pt x="36" y="109"/>
                    <a:pt x="57" y="109"/>
                  </a:cubicBezTo>
                  <a:cubicBezTo>
                    <a:pt x="92" y="109"/>
                    <a:pt x="92" y="75"/>
                    <a:pt x="92" y="53"/>
                  </a:cubicBezTo>
                  <a:cubicBezTo>
                    <a:pt x="92" y="18"/>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116"/>
            <p:cNvSpPr/>
            <p:nvPr/>
          </p:nvSpPr>
          <p:spPr>
            <a:xfrm>
              <a:off x="1346726" y="837489"/>
              <a:ext cx="16552" cy="20192"/>
            </a:xfrm>
            <a:custGeom>
              <a:avLst/>
              <a:gdLst/>
              <a:ahLst/>
              <a:cxnLst/>
              <a:rect l="l" t="t" r="r" b="b"/>
              <a:pathLst>
                <a:path w="92" h="109" extrusionOk="0">
                  <a:moveTo>
                    <a:pt x="53" y="0"/>
                  </a:moveTo>
                  <a:cubicBezTo>
                    <a:pt x="18" y="0"/>
                    <a:pt x="1" y="18"/>
                    <a:pt x="1" y="52"/>
                  </a:cubicBezTo>
                  <a:cubicBezTo>
                    <a:pt x="18" y="70"/>
                    <a:pt x="35" y="109"/>
                    <a:pt x="53" y="109"/>
                  </a:cubicBezTo>
                  <a:cubicBezTo>
                    <a:pt x="75" y="109"/>
                    <a:pt x="92" y="70"/>
                    <a:pt x="92" y="52"/>
                  </a:cubicBezTo>
                  <a:cubicBezTo>
                    <a:pt x="92" y="18"/>
                    <a:pt x="75"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116"/>
            <p:cNvSpPr/>
            <p:nvPr/>
          </p:nvSpPr>
          <p:spPr>
            <a:xfrm>
              <a:off x="1424988" y="837489"/>
              <a:ext cx="16732" cy="17043"/>
            </a:xfrm>
            <a:custGeom>
              <a:avLst/>
              <a:gdLst/>
              <a:ahLst/>
              <a:cxnLst/>
              <a:rect l="l" t="t" r="r" b="b"/>
              <a:pathLst>
                <a:path w="93" h="92" extrusionOk="0">
                  <a:moveTo>
                    <a:pt x="53" y="0"/>
                  </a:moveTo>
                  <a:cubicBezTo>
                    <a:pt x="18" y="0"/>
                    <a:pt x="1" y="18"/>
                    <a:pt x="1" y="35"/>
                  </a:cubicBezTo>
                  <a:cubicBezTo>
                    <a:pt x="1" y="70"/>
                    <a:pt x="36" y="92"/>
                    <a:pt x="53" y="92"/>
                  </a:cubicBezTo>
                  <a:cubicBezTo>
                    <a:pt x="75" y="92"/>
                    <a:pt x="92" y="70"/>
                    <a:pt x="92" y="35"/>
                  </a:cubicBezTo>
                  <a:cubicBezTo>
                    <a:pt x="92" y="18"/>
                    <a:pt x="75"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116"/>
            <p:cNvSpPr/>
            <p:nvPr/>
          </p:nvSpPr>
          <p:spPr>
            <a:xfrm>
              <a:off x="1509547" y="834154"/>
              <a:ext cx="16732" cy="20377"/>
            </a:xfrm>
            <a:custGeom>
              <a:avLst/>
              <a:gdLst/>
              <a:ahLst/>
              <a:cxnLst/>
              <a:rect l="l" t="t" r="r" b="b"/>
              <a:pathLst>
                <a:path w="93" h="110" extrusionOk="0">
                  <a:moveTo>
                    <a:pt x="57" y="1"/>
                  </a:moveTo>
                  <a:cubicBezTo>
                    <a:pt x="18" y="1"/>
                    <a:pt x="1" y="36"/>
                    <a:pt x="1" y="53"/>
                  </a:cubicBezTo>
                  <a:cubicBezTo>
                    <a:pt x="1" y="88"/>
                    <a:pt x="18" y="110"/>
                    <a:pt x="57" y="110"/>
                  </a:cubicBezTo>
                  <a:cubicBezTo>
                    <a:pt x="75" y="88"/>
                    <a:pt x="92" y="70"/>
                    <a:pt x="92" y="53"/>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116"/>
            <p:cNvSpPr/>
            <p:nvPr/>
          </p:nvSpPr>
          <p:spPr>
            <a:xfrm>
              <a:off x="1601122" y="823781"/>
              <a:ext cx="19791" cy="20192"/>
            </a:xfrm>
            <a:custGeom>
              <a:avLst/>
              <a:gdLst/>
              <a:ahLst/>
              <a:cxnLst/>
              <a:rect l="l" t="t" r="r" b="b"/>
              <a:pathLst>
                <a:path w="110" h="109" extrusionOk="0">
                  <a:moveTo>
                    <a:pt x="53" y="0"/>
                  </a:moveTo>
                  <a:cubicBezTo>
                    <a:pt x="18" y="18"/>
                    <a:pt x="1" y="35"/>
                    <a:pt x="1" y="74"/>
                  </a:cubicBezTo>
                  <a:cubicBezTo>
                    <a:pt x="1" y="92"/>
                    <a:pt x="18" y="109"/>
                    <a:pt x="53" y="109"/>
                  </a:cubicBezTo>
                  <a:cubicBezTo>
                    <a:pt x="75" y="109"/>
                    <a:pt x="110" y="74"/>
                    <a:pt x="110" y="57"/>
                  </a:cubicBezTo>
                  <a:cubicBezTo>
                    <a:pt x="110"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116"/>
            <p:cNvSpPr/>
            <p:nvPr/>
          </p:nvSpPr>
          <p:spPr>
            <a:xfrm>
              <a:off x="1698995" y="810073"/>
              <a:ext cx="22849" cy="20192"/>
            </a:xfrm>
            <a:custGeom>
              <a:avLst/>
              <a:gdLst/>
              <a:ahLst/>
              <a:cxnLst/>
              <a:rect l="l" t="t" r="r" b="b"/>
              <a:pathLst>
                <a:path w="127" h="109" extrusionOk="0">
                  <a:moveTo>
                    <a:pt x="75" y="0"/>
                  </a:moveTo>
                  <a:cubicBezTo>
                    <a:pt x="35" y="0"/>
                    <a:pt x="1" y="39"/>
                    <a:pt x="1" y="57"/>
                  </a:cubicBezTo>
                  <a:cubicBezTo>
                    <a:pt x="1" y="92"/>
                    <a:pt x="18" y="109"/>
                    <a:pt x="53" y="109"/>
                  </a:cubicBezTo>
                  <a:cubicBezTo>
                    <a:pt x="75" y="109"/>
                    <a:pt x="109" y="74"/>
                    <a:pt x="109" y="39"/>
                  </a:cubicBezTo>
                  <a:cubicBezTo>
                    <a:pt x="127" y="22"/>
                    <a:pt x="92"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116"/>
            <p:cNvSpPr/>
            <p:nvPr/>
          </p:nvSpPr>
          <p:spPr>
            <a:xfrm>
              <a:off x="1284836" y="921218"/>
              <a:ext cx="16732" cy="23526"/>
            </a:xfrm>
            <a:custGeom>
              <a:avLst/>
              <a:gdLst/>
              <a:ahLst/>
              <a:cxnLst/>
              <a:rect l="l" t="t" r="r" b="b"/>
              <a:pathLst>
                <a:path w="93" h="127" extrusionOk="0">
                  <a:moveTo>
                    <a:pt x="36" y="1"/>
                  </a:moveTo>
                  <a:cubicBezTo>
                    <a:pt x="18" y="18"/>
                    <a:pt x="1" y="35"/>
                    <a:pt x="18" y="75"/>
                  </a:cubicBezTo>
                  <a:cubicBezTo>
                    <a:pt x="18" y="92"/>
                    <a:pt x="36" y="127"/>
                    <a:pt x="53" y="127"/>
                  </a:cubicBezTo>
                  <a:cubicBezTo>
                    <a:pt x="70" y="109"/>
                    <a:pt x="92" y="92"/>
                    <a:pt x="92" y="53"/>
                  </a:cubicBezTo>
                  <a:cubicBezTo>
                    <a:pt x="92" y="35"/>
                    <a:pt x="70"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116"/>
            <p:cNvSpPr/>
            <p:nvPr/>
          </p:nvSpPr>
          <p:spPr>
            <a:xfrm>
              <a:off x="1353023" y="914735"/>
              <a:ext cx="16552" cy="20377"/>
            </a:xfrm>
            <a:custGeom>
              <a:avLst/>
              <a:gdLst/>
              <a:ahLst/>
              <a:cxnLst/>
              <a:rect l="l" t="t" r="r" b="b"/>
              <a:pathLst>
                <a:path w="92" h="110" extrusionOk="0">
                  <a:moveTo>
                    <a:pt x="57" y="1"/>
                  </a:moveTo>
                  <a:cubicBezTo>
                    <a:pt x="18" y="1"/>
                    <a:pt x="0" y="36"/>
                    <a:pt x="18" y="53"/>
                  </a:cubicBezTo>
                  <a:cubicBezTo>
                    <a:pt x="18" y="88"/>
                    <a:pt x="40" y="110"/>
                    <a:pt x="57" y="110"/>
                  </a:cubicBezTo>
                  <a:cubicBezTo>
                    <a:pt x="74" y="110"/>
                    <a:pt x="92" y="70"/>
                    <a:pt x="92" y="53"/>
                  </a:cubicBezTo>
                  <a:cubicBezTo>
                    <a:pt x="92" y="18"/>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116"/>
            <p:cNvSpPr/>
            <p:nvPr/>
          </p:nvSpPr>
          <p:spPr>
            <a:xfrm>
              <a:off x="1428226" y="910845"/>
              <a:ext cx="16552" cy="17043"/>
            </a:xfrm>
            <a:custGeom>
              <a:avLst/>
              <a:gdLst/>
              <a:ahLst/>
              <a:cxnLst/>
              <a:rect l="l" t="t" r="r" b="b"/>
              <a:pathLst>
                <a:path w="92" h="92" extrusionOk="0">
                  <a:moveTo>
                    <a:pt x="35" y="0"/>
                  </a:moveTo>
                  <a:cubicBezTo>
                    <a:pt x="18" y="0"/>
                    <a:pt x="0" y="22"/>
                    <a:pt x="0" y="39"/>
                  </a:cubicBezTo>
                  <a:cubicBezTo>
                    <a:pt x="0" y="74"/>
                    <a:pt x="18" y="91"/>
                    <a:pt x="35" y="91"/>
                  </a:cubicBezTo>
                  <a:cubicBezTo>
                    <a:pt x="74" y="91"/>
                    <a:pt x="92" y="74"/>
                    <a:pt x="92" y="39"/>
                  </a:cubicBezTo>
                  <a:cubicBezTo>
                    <a:pt x="92" y="22"/>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116"/>
            <p:cNvSpPr/>
            <p:nvPr/>
          </p:nvSpPr>
          <p:spPr>
            <a:xfrm>
              <a:off x="1506488" y="907510"/>
              <a:ext cx="19791" cy="20377"/>
            </a:xfrm>
            <a:custGeom>
              <a:avLst/>
              <a:gdLst/>
              <a:ahLst/>
              <a:cxnLst/>
              <a:rect l="l" t="t" r="r" b="b"/>
              <a:pathLst>
                <a:path w="110" h="110" extrusionOk="0">
                  <a:moveTo>
                    <a:pt x="57" y="1"/>
                  </a:moveTo>
                  <a:cubicBezTo>
                    <a:pt x="35" y="1"/>
                    <a:pt x="18" y="40"/>
                    <a:pt x="0" y="57"/>
                  </a:cubicBezTo>
                  <a:cubicBezTo>
                    <a:pt x="0" y="75"/>
                    <a:pt x="35" y="109"/>
                    <a:pt x="57" y="109"/>
                  </a:cubicBezTo>
                  <a:cubicBezTo>
                    <a:pt x="92" y="109"/>
                    <a:pt x="109" y="75"/>
                    <a:pt x="109" y="57"/>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116"/>
            <p:cNvSpPr/>
            <p:nvPr/>
          </p:nvSpPr>
          <p:spPr>
            <a:xfrm>
              <a:off x="1594825" y="903435"/>
              <a:ext cx="19791" cy="17969"/>
            </a:xfrm>
            <a:custGeom>
              <a:avLst/>
              <a:gdLst/>
              <a:ahLst/>
              <a:cxnLst/>
              <a:rect l="l" t="t" r="r" b="b"/>
              <a:pathLst>
                <a:path w="110" h="97" extrusionOk="0">
                  <a:moveTo>
                    <a:pt x="72" y="1"/>
                  </a:moveTo>
                  <a:cubicBezTo>
                    <a:pt x="66" y="1"/>
                    <a:pt x="60" y="2"/>
                    <a:pt x="53" y="5"/>
                  </a:cubicBezTo>
                  <a:cubicBezTo>
                    <a:pt x="36" y="5"/>
                    <a:pt x="1" y="23"/>
                    <a:pt x="1" y="62"/>
                  </a:cubicBezTo>
                  <a:cubicBezTo>
                    <a:pt x="1" y="79"/>
                    <a:pt x="18" y="97"/>
                    <a:pt x="53" y="97"/>
                  </a:cubicBezTo>
                  <a:cubicBezTo>
                    <a:pt x="88" y="97"/>
                    <a:pt x="110" y="79"/>
                    <a:pt x="110" y="40"/>
                  </a:cubicBezTo>
                  <a:cubicBezTo>
                    <a:pt x="110" y="26"/>
                    <a:pt x="96" y="1"/>
                    <a:pt x="7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116"/>
            <p:cNvSpPr/>
            <p:nvPr/>
          </p:nvSpPr>
          <p:spPr>
            <a:xfrm>
              <a:off x="1685681" y="894728"/>
              <a:ext cx="22849" cy="20192"/>
            </a:xfrm>
            <a:custGeom>
              <a:avLst/>
              <a:gdLst/>
              <a:ahLst/>
              <a:cxnLst/>
              <a:rect l="l" t="t" r="r" b="b"/>
              <a:pathLst>
                <a:path w="127" h="109" extrusionOk="0">
                  <a:moveTo>
                    <a:pt x="75" y="0"/>
                  </a:moveTo>
                  <a:cubicBezTo>
                    <a:pt x="40" y="0"/>
                    <a:pt x="18" y="17"/>
                    <a:pt x="18" y="52"/>
                  </a:cubicBezTo>
                  <a:cubicBezTo>
                    <a:pt x="1" y="87"/>
                    <a:pt x="18" y="109"/>
                    <a:pt x="57" y="109"/>
                  </a:cubicBezTo>
                  <a:cubicBezTo>
                    <a:pt x="92" y="109"/>
                    <a:pt x="109" y="70"/>
                    <a:pt x="127" y="35"/>
                  </a:cubicBezTo>
                  <a:cubicBezTo>
                    <a:pt x="127" y="17"/>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116"/>
            <p:cNvSpPr/>
            <p:nvPr/>
          </p:nvSpPr>
          <p:spPr>
            <a:xfrm>
              <a:off x="1297430" y="1005133"/>
              <a:ext cx="16552" cy="20192"/>
            </a:xfrm>
            <a:custGeom>
              <a:avLst/>
              <a:gdLst/>
              <a:ahLst/>
              <a:cxnLst/>
              <a:rect l="l" t="t" r="r" b="b"/>
              <a:pathLst>
                <a:path w="92" h="109" extrusionOk="0">
                  <a:moveTo>
                    <a:pt x="40" y="0"/>
                  </a:moveTo>
                  <a:cubicBezTo>
                    <a:pt x="22" y="0"/>
                    <a:pt x="0" y="35"/>
                    <a:pt x="22" y="57"/>
                  </a:cubicBezTo>
                  <a:cubicBezTo>
                    <a:pt x="22" y="92"/>
                    <a:pt x="40" y="109"/>
                    <a:pt x="57" y="109"/>
                  </a:cubicBezTo>
                  <a:cubicBezTo>
                    <a:pt x="74" y="109"/>
                    <a:pt x="92" y="74"/>
                    <a:pt x="74" y="57"/>
                  </a:cubicBezTo>
                  <a:cubicBezTo>
                    <a:pt x="74" y="18"/>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116"/>
            <p:cNvSpPr/>
            <p:nvPr/>
          </p:nvSpPr>
          <p:spPr>
            <a:xfrm>
              <a:off x="1360039" y="991425"/>
              <a:ext cx="15833" cy="20192"/>
            </a:xfrm>
            <a:custGeom>
              <a:avLst/>
              <a:gdLst/>
              <a:ahLst/>
              <a:cxnLst/>
              <a:rect l="l" t="t" r="r" b="b"/>
              <a:pathLst>
                <a:path w="88" h="109" extrusionOk="0">
                  <a:moveTo>
                    <a:pt x="35" y="0"/>
                  </a:moveTo>
                  <a:cubicBezTo>
                    <a:pt x="18" y="0"/>
                    <a:pt x="1" y="39"/>
                    <a:pt x="1" y="57"/>
                  </a:cubicBezTo>
                  <a:cubicBezTo>
                    <a:pt x="1" y="92"/>
                    <a:pt x="18" y="109"/>
                    <a:pt x="53" y="109"/>
                  </a:cubicBezTo>
                  <a:cubicBezTo>
                    <a:pt x="70" y="109"/>
                    <a:pt x="88" y="74"/>
                    <a:pt x="88" y="57"/>
                  </a:cubicBezTo>
                  <a:cubicBezTo>
                    <a:pt x="70" y="22"/>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116"/>
            <p:cNvSpPr/>
            <p:nvPr/>
          </p:nvSpPr>
          <p:spPr>
            <a:xfrm>
              <a:off x="1428226" y="984941"/>
              <a:ext cx="16552" cy="17043"/>
            </a:xfrm>
            <a:custGeom>
              <a:avLst/>
              <a:gdLst/>
              <a:ahLst/>
              <a:cxnLst/>
              <a:rect l="l" t="t" r="r" b="b"/>
              <a:pathLst>
                <a:path w="92" h="92" extrusionOk="0">
                  <a:moveTo>
                    <a:pt x="57" y="0"/>
                  </a:moveTo>
                  <a:cubicBezTo>
                    <a:pt x="18" y="0"/>
                    <a:pt x="0" y="18"/>
                    <a:pt x="0" y="57"/>
                  </a:cubicBezTo>
                  <a:cubicBezTo>
                    <a:pt x="0" y="74"/>
                    <a:pt x="18" y="92"/>
                    <a:pt x="57" y="92"/>
                  </a:cubicBezTo>
                  <a:cubicBezTo>
                    <a:pt x="74" y="92"/>
                    <a:pt x="92" y="74"/>
                    <a:pt x="92" y="35"/>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116"/>
            <p:cNvSpPr/>
            <p:nvPr/>
          </p:nvSpPr>
          <p:spPr>
            <a:xfrm>
              <a:off x="1506488" y="981792"/>
              <a:ext cx="19791" cy="20192"/>
            </a:xfrm>
            <a:custGeom>
              <a:avLst/>
              <a:gdLst/>
              <a:ahLst/>
              <a:cxnLst/>
              <a:rect l="l" t="t" r="r" b="b"/>
              <a:pathLst>
                <a:path w="110" h="109" extrusionOk="0">
                  <a:moveTo>
                    <a:pt x="57" y="0"/>
                  </a:moveTo>
                  <a:cubicBezTo>
                    <a:pt x="18" y="0"/>
                    <a:pt x="0" y="17"/>
                    <a:pt x="0" y="52"/>
                  </a:cubicBezTo>
                  <a:cubicBezTo>
                    <a:pt x="0" y="74"/>
                    <a:pt x="18" y="109"/>
                    <a:pt x="57" y="109"/>
                  </a:cubicBezTo>
                  <a:cubicBezTo>
                    <a:pt x="74" y="109"/>
                    <a:pt x="109" y="74"/>
                    <a:pt x="109" y="52"/>
                  </a:cubicBezTo>
                  <a:cubicBezTo>
                    <a:pt x="109" y="17"/>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116"/>
            <p:cNvSpPr/>
            <p:nvPr/>
          </p:nvSpPr>
          <p:spPr>
            <a:xfrm>
              <a:off x="1591047" y="981792"/>
              <a:ext cx="19611" cy="17043"/>
            </a:xfrm>
            <a:custGeom>
              <a:avLst/>
              <a:gdLst/>
              <a:ahLst/>
              <a:cxnLst/>
              <a:rect l="l" t="t" r="r" b="b"/>
              <a:pathLst>
                <a:path w="109" h="92" extrusionOk="0">
                  <a:moveTo>
                    <a:pt x="57" y="0"/>
                  </a:moveTo>
                  <a:cubicBezTo>
                    <a:pt x="22" y="0"/>
                    <a:pt x="0" y="17"/>
                    <a:pt x="0" y="35"/>
                  </a:cubicBezTo>
                  <a:cubicBezTo>
                    <a:pt x="0" y="74"/>
                    <a:pt x="22" y="91"/>
                    <a:pt x="57" y="91"/>
                  </a:cubicBezTo>
                  <a:cubicBezTo>
                    <a:pt x="74" y="91"/>
                    <a:pt x="92" y="74"/>
                    <a:pt x="92" y="35"/>
                  </a:cubicBezTo>
                  <a:cubicBezTo>
                    <a:pt x="109" y="17"/>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116"/>
            <p:cNvSpPr/>
            <p:nvPr/>
          </p:nvSpPr>
          <p:spPr>
            <a:xfrm>
              <a:off x="1676326" y="975309"/>
              <a:ext cx="19791" cy="20192"/>
            </a:xfrm>
            <a:custGeom>
              <a:avLst/>
              <a:gdLst/>
              <a:ahLst/>
              <a:cxnLst/>
              <a:rect l="l" t="t" r="r" b="b"/>
              <a:pathLst>
                <a:path w="110" h="109" extrusionOk="0">
                  <a:moveTo>
                    <a:pt x="70" y="0"/>
                  </a:moveTo>
                  <a:cubicBezTo>
                    <a:pt x="35" y="0"/>
                    <a:pt x="18" y="35"/>
                    <a:pt x="18" y="52"/>
                  </a:cubicBezTo>
                  <a:cubicBezTo>
                    <a:pt x="0" y="87"/>
                    <a:pt x="35" y="109"/>
                    <a:pt x="53" y="109"/>
                  </a:cubicBezTo>
                  <a:cubicBezTo>
                    <a:pt x="92" y="109"/>
                    <a:pt x="109" y="87"/>
                    <a:pt x="109" y="52"/>
                  </a:cubicBezTo>
                  <a:cubicBezTo>
                    <a:pt x="109" y="18"/>
                    <a:pt x="92" y="0"/>
                    <a:pt x="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116"/>
            <p:cNvSpPr/>
            <p:nvPr/>
          </p:nvSpPr>
          <p:spPr>
            <a:xfrm>
              <a:off x="1307685" y="1084417"/>
              <a:ext cx="9535" cy="18339"/>
            </a:xfrm>
            <a:custGeom>
              <a:avLst/>
              <a:gdLst/>
              <a:ahLst/>
              <a:cxnLst/>
              <a:rect l="l" t="t" r="r" b="b"/>
              <a:pathLst>
                <a:path w="53" h="99" extrusionOk="0">
                  <a:moveTo>
                    <a:pt x="31" y="0"/>
                  </a:moveTo>
                  <a:cubicBezTo>
                    <a:pt x="27" y="0"/>
                    <a:pt x="22" y="3"/>
                    <a:pt x="17" y="7"/>
                  </a:cubicBezTo>
                  <a:cubicBezTo>
                    <a:pt x="0" y="7"/>
                    <a:pt x="0" y="25"/>
                    <a:pt x="0" y="64"/>
                  </a:cubicBezTo>
                  <a:cubicBezTo>
                    <a:pt x="0" y="81"/>
                    <a:pt x="17" y="99"/>
                    <a:pt x="35" y="99"/>
                  </a:cubicBezTo>
                  <a:cubicBezTo>
                    <a:pt x="52" y="99"/>
                    <a:pt x="52" y="64"/>
                    <a:pt x="52" y="42"/>
                  </a:cubicBezTo>
                  <a:cubicBezTo>
                    <a:pt x="52" y="17"/>
                    <a:pt x="43" y="0"/>
                    <a:pt x="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116"/>
            <p:cNvSpPr/>
            <p:nvPr/>
          </p:nvSpPr>
          <p:spPr>
            <a:xfrm>
              <a:off x="1363098" y="1067559"/>
              <a:ext cx="12774" cy="18339"/>
            </a:xfrm>
            <a:custGeom>
              <a:avLst/>
              <a:gdLst/>
              <a:ahLst/>
              <a:cxnLst/>
              <a:rect l="l" t="t" r="r" b="b"/>
              <a:pathLst>
                <a:path w="71" h="99" extrusionOk="0">
                  <a:moveTo>
                    <a:pt x="49" y="0"/>
                  </a:moveTo>
                  <a:cubicBezTo>
                    <a:pt x="45" y="0"/>
                    <a:pt x="40" y="2"/>
                    <a:pt x="36" y="7"/>
                  </a:cubicBezTo>
                  <a:cubicBezTo>
                    <a:pt x="18" y="7"/>
                    <a:pt x="1" y="24"/>
                    <a:pt x="1" y="64"/>
                  </a:cubicBezTo>
                  <a:cubicBezTo>
                    <a:pt x="1" y="81"/>
                    <a:pt x="18" y="98"/>
                    <a:pt x="36" y="98"/>
                  </a:cubicBezTo>
                  <a:cubicBezTo>
                    <a:pt x="53" y="98"/>
                    <a:pt x="71" y="64"/>
                    <a:pt x="71" y="46"/>
                  </a:cubicBezTo>
                  <a:cubicBezTo>
                    <a:pt x="71" y="17"/>
                    <a:pt x="61" y="0"/>
                    <a:pt x="4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116"/>
            <p:cNvSpPr/>
            <p:nvPr/>
          </p:nvSpPr>
          <p:spPr>
            <a:xfrm>
              <a:off x="1428226" y="1055889"/>
              <a:ext cx="16552" cy="20377"/>
            </a:xfrm>
            <a:custGeom>
              <a:avLst/>
              <a:gdLst/>
              <a:ahLst/>
              <a:cxnLst/>
              <a:rect l="l" t="t" r="r" b="b"/>
              <a:pathLst>
                <a:path w="92" h="110" extrusionOk="0">
                  <a:moveTo>
                    <a:pt x="57" y="0"/>
                  </a:moveTo>
                  <a:cubicBezTo>
                    <a:pt x="18" y="18"/>
                    <a:pt x="0" y="35"/>
                    <a:pt x="0" y="53"/>
                  </a:cubicBezTo>
                  <a:cubicBezTo>
                    <a:pt x="0" y="87"/>
                    <a:pt x="18" y="109"/>
                    <a:pt x="57" y="109"/>
                  </a:cubicBezTo>
                  <a:cubicBezTo>
                    <a:pt x="74" y="109"/>
                    <a:pt x="92" y="70"/>
                    <a:pt x="92" y="53"/>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116"/>
            <p:cNvSpPr/>
            <p:nvPr/>
          </p:nvSpPr>
          <p:spPr>
            <a:xfrm>
              <a:off x="1506488" y="1055889"/>
              <a:ext cx="19791" cy="16302"/>
            </a:xfrm>
            <a:custGeom>
              <a:avLst/>
              <a:gdLst/>
              <a:ahLst/>
              <a:cxnLst/>
              <a:rect l="l" t="t" r="r" b="b"/>
              <a:pathLst>
                <a:path w="110" h="88" extrusionOk="0">
                  <a:moveTo>
                    <a:pt x="57" y="0"/>
                  </a:moveTo>
                  <a:cubicBezTo>
                    <a:pt x="18" y="0"/>
                    <a:pt x="0" y="18"/>
                    <a:pt x="0" y="53"/>
                  </a:cubicBezTo>
                  <a:cubicBezTo>
                    <a:pt x="0" y="70"/>
                    <a:pt x="18" y="87"/>
                    <a:pt x="57" y="87"/>
                  </a:cubicBezTo>
                  <a:cubicBezTo>
                    <a:pt x="74" y="87"/>
                    <a:pt x="109" y="70"/>
                    <a:pt x="109" y="53"/>
                  </a:cubicBezTo>
                  <a:cubicBezTo>
                    <a:pt x="109"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116"/>
            <p:cNvSpPr/>
            <p:nvPr/>
          </p:nvSpPr>
          <p:spPr>
            <a:xfrm>
              <a:off x="1587809" y="1055889"/>
              <a:ext cx="19791" cy="16302"/>
            </a:xfrm>
            <a:custGeom>
              <a:avLst/>
              <a:gdLst/>
              <a:ahLst/>
              <a:cxnLst/>
              <a:rect l="l" t="t" r="r" b="b"/>
              <a:pathLst>
                <a:path w="110" h="88" extrusionOk="0">
                  <a:moveTo>
                    <a:pt x="57" y="0"/>
                  </a:moveTo>
                  <a:cubicBezTo>
                    <a:pt x="40" y="0"/>
                    <a:pt x="1" y="18"/>
                    <a:pt x="1" y="53"/>
                  </a:cubicBezTo>
                  <a:cubicBezTo>
                    <a:pt x="1" y="70"/>
                    <a:pt x="40" y="87"/>
                    <a:pt x="57" y="87"/>
                  </a:cubicBezTo>
                  <a:cubicBezTo>
                    <a:pt x="92" y="87"/>
                    <a:pt x="110" y="70"/>
                    <a:pt x="110" y="53"/>
                  </a:cubicBezTo>
                  <a:cubicBezTo>
                    <a:pt x="110"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116"/>
            <p:cNvSpPr/>
            <p:nvPr/>
          </p:nvSpPr>
          <p:spPr>
            <a:xfrm>
              <a:off x="1673267" y="1055889"/>
              <a:ext cx="15833" cy="16302"/>
            </a:xfrm>
            <a:custGeom>
              <a:avLst/>
              <a:gdLst/>
              <a:ahLst/>
              <a:cxnLst/>
              <a:rect l="l" t="t" r="r" b="b"/>
              <a:pathLst>
                <a:path w="88" h="88" extrusionOk="0">
                  <a:moveTo>
                    <a:pt x="52" y="0"/>
                  </a:moveTo>
                  <a:cubicBezTo>
                    <a:pt x="17" y="0"/>
                    <a:pt x="0" y="18"/>
                    <a:pt x="0" y="35"/>
                  </a:cubicBezTo>
                  <a:cubicBezTo>
                    <a:pt x="0" y="70"/>
                    <a:pt x="17" y="87"/>
                    <a:pt x="52" y="87"/>
                  </a:cubicBezTo>
                  <a:cubicBezTo>
                    <a:pt x="70" y="87"/>
                    <a:pt x="87" y="70"/>
                    <a:pt x="87" y="35"/>
                  </a:cubicBezTo>
                  <a:cubicBezTo>
                    <a:pt x="87"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116"/>
            <p:cNvSpPr/>
            <p:nvPr/>
          </p:nvSpPr>
          <p:spPr>
            <a:xfrm>
              <a:off x="1307685" y="279724"/>
              <a:ext cx="9535" cy="20192"/>
            </a:xfrm>
            <a:custGeom>
              <a:avLst/>
              <a:gdLst/>
              <a:ahLst/>
              <a:cxnLst/>
              <a:rect l="l" t="t" r="r" b="b"/>
              <a:pathLst>
                <a:path w="53" h="109" extrusionOk="0">
                  <a:moveTo>
                    <a:pt x="35" y="0"/>
                  </a:moveTo>
                  <a:cubicBezTo>
                    <a:pt x="17" y="17"/>
                    <a:pt x="0" y="35"/>
                    <a:pt x="0" y="74"/>
                  </a:cubicBezTo>
                  <a:cubicBezTo>
                    <a:pt x="0" y="91"/>
                    <a:pt x="17" y="109"/>
                    <a:pt x="35" y="109"/>
                  </a:cubicBezTo>
                  <a:cubicBezTo>
                    <a:pt x="52" y="91"/>
                    <a:pt x="52" y="74"/>
                    <a:pt x="52" y="35"/>
                  </a:cubicBezTo>
                  <a:cubicBezTo>
                    <a:pt x="52" y="17"/>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116"/>
            <p:cNvSpPr/>
            <p:nvPr/>
          </p:nvSpPr>
          <p:spPr>
            <a:xfrm>
              <a:off x="1363098" y="262682"/>
              <a:ext cx="12774" cy="18339"/>
            </a:xfrm>
            <a:custGeom>
              <a:avLst/>
              <a:gdLst/>
              <a:ahLst/>
              <a:cxnLst/>
              <a:rect l="l" t="t" r="r" b="b"/>
              <a:pathLst>
                <a:path w="71" h="99" extrusionOk="0">
                  <a:moveTo>
                    <a:pt x="36" y="1"/>
                  </a:moveTo>
                  <a:cubicBezTo>
                    <a:pt x="18" y="1"/>
                    <a:pt x="1" y="40"/>
                    <a:pt x="1" y="57"/>
                  </a:cubicBezTo>
                  <a:cubicBezTo>
                    <a:pt x="1" y="83"/>
                    <a:pt x="10" y="99"/>
                    <a:pt x="22" y="99"/>
                  </a:cubicBezTo>
                  <a:cubicBezTo>
                    <a:pt x="26" y="99"/>
                    <a:pt x="31" y="97"/>
                    <a:pt x="36" y="92"/>
                  </a:cubicBezTo>
                  <a:cubicBezTo>
                    <a:pt x="53" y="92"/>
                    <a:pt x="71" y="75"/>
                    <a:pt x="71" y="40"/>
                  </a:cubicBezTo>
                  <a:cubicBezTo>
                    <a:pt x="71" y="18"/>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116"/>
            <p:cNvSpPr/>
            <p:nvPr/>
          </p:nvSpPr>
          <p:spPr>
            <a:xfrm>
              <a:off x="1428226" y="253049"/>
              <a:ext cx="16552" cy="17043"/>
            </a:xfrm>
            <a:custGeom>
              <a:avLst/>
              <a:gdLst/>
              <a:ahLst/>
              <a:cxnLst/>
              <a:rect l="l" t="t" r="r" b="b"/>
              <a:pathLst>
                <a:path w="92" h="92" extrusionOk="0">
                  <a:moveTo>
                    <a:pt x="57" y="0"/>
                  </a:moveTo>
                  <a:cubicBezTo>
                    <a:pt x="18" y="0"/>
                    <a:pt x="0" y="18"/>
                    <a:pt x="0" y="53"/>
                  </a:cubicBezTo>
                  <a:cubicBezTo>
                    <a:pt x="0" y="70"/>
                    <a:pt x="18" y="92"/>
                    <a:pt x="57" y="92"/>
                  </a:cubicBezTo>
                  <a:cubicBezTo>
                    <a:pt x="74" y="92"/>
                    <a:pt x="92" y="70"/>
                    <a:pt x="92" y="35"/>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116"/>
            <p:cNvSpPr/>
            <p:nvPr/>
          </p:nvSpPr>
          <p:spPr>
            <a:xfrm>
              <a:off x="1506488" y="249900"/>
              <a:ext cx="19791" cy="20192"/>
            </a:xfrm>
            <a:custGeom>
              <a:avLst/>
              <a:gdLst/>
              <a:ahLst/>
              <a:cxnLst/>
              <a:rect l="l" t="t" r="r" b="b"/>
              <a:pathLst>
                <a:path w="110" h="109" extrusionOk="0">
                  <a:moveTo>
                    <a:pt x="57" y="0"/>
                  </a:moveTo>
                  <a:cubicBezTo>
                    <a:pt x="35" y="0"/>
                    <a:pt x="0" y="35"/>
                    <a:pt x="0" y="52"/>
                  </a:cubicBezTo>
                  <a:cubicBezTo>
                    <a:pt x="0" y="87"/>
                    <a:pt x="35" y="109"/>
                    <a:pt x="57" y="109"/>
                  </a:cubicBezTo>
                  <a:cubicBezTo>
                    <a:pt x="74" y="109"/>
                    <a:pt x="109" y="87"/>
                    <a:pt x="109" y="52"/>
                  </a:cubicBezTo>
                  <a:cubicBezTo>
                    <a:pt x="109"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116"/>
            <p:cNvSpPr/>
            <p:nvPr/>
          </p:nvSpPr>
          <p:spPr>
            <a:xfrm>
              <a:off x="1591047" y="249900"/>
              <a:ext cx="16552" cy="20192"/>
            </a:xfrm>
            <a:custGeom>
              <a:avLst/>
              <a:gdLst/>
              <a:ahLst/>
              <a:cxnLst/>
              <a:rect l="l" t="t" r="r" b="b"/>
              <a:pathLst>
                <a:path w="92" h="109" extrusionOk="0">
                  <a:moveTo>
                    <a:pt x="39" y="0"/>
                  </a:moveTo>
                  <a:cubicBezTo>
                    <a:pt x="22" y="0"/>
                    <a:pt x="0" y="35"/>
                    <a:pt x="0" y="52"/>
                  </a:cubicBezTo>
                  <a:cubicBezTo>
                    <a:pt x="0" y="87"/>
                    <a:pt x="22" y="109"/>
                    <a:pt x="39" y="109"/>
                  </a:cubicBezTo>
                  <a:cubicBezTo>
                    <a:pt x="74" y="109"/>
                    <a:pt x="92" y="87"/>
                    <a:pt x="92" y="52"/>
                  </a:cubicBezTo>
                  <a:cubicBezTo>
                    <a:pt x="92" y="35"/>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116"/>
            <p:cNvSpPr/>
            <p:nvPr/>
          </p:nvSpPr>
          <p:spPr>
            <a:xfrm>
              <a:off x="1673267" y="249900"/>
              <a:ext cx="15833" cy="20192"/>
            </a:xfrm>
            <a:custGeom>
              <a:avLst/>
              <a:gdLst/>
              <a:ahLst/>
              <a:cxnLst/>
              <a:rect l="l" t="t" r="r" b="b"/>
              <a:pathLst>
                <a:path w="88" h="109" extrusionOk="0">
                  <a:moveTo>
                    <a:pt x="52" y="0"/>
                  </a:moveTo>
                  <a:cubicBezTo>
                    <a:pt x="17" y="0"/>
                    <a:pt x="0" y="35"/>
                    <a:pt x="0" y="52"/>
                  </a:cubicBezTo>
                  <a:cubicBezTo>
                    <a:pt x="0" y="87"/>
                    <a:pt x="17" y="109"/>
                    <a:pt x="52" y="109"/>
                  </a:cubicBezTo>
                  <a:cubicBezTo>
                    <a:pt x="70" y="109"/>
                    <a:pt x="87" y="87"/>
                    <a:pt x="87" y="52"/>
                  </a:cubicBezTo>
                  <a:cubicBezTo>
                    <a:pt x="87" y="35"/>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116"/>
            <p:cNvSpPr/>
            <p:nvPr/>
          </p:nvSpPr>
          <p:spPr>
            <a:xfrm>
              <a:off x="1301388" y="350487"/>
              <a:ext cx="12594" cy="16302"/>
            </a:xfrm>
            <a:custGeom>
              <a:avLst/>
              <a:gdLst/>
              <a:ahLst/>
              <a:cxnLst/>
              <a:rect l="l" t="t" r="r" b="b"/>
              <a:pathLst>
                <a:path w="70" h="88" extrusionOk="0">
                  <a:moveTo>
                    <a:pt x="52" y="1"/>
                  </a:moveTo>
                  <a:cubicBezTo>
                    <a:pt x="35" y="18"/>
                    <a:pt x="18" y="36"/>
                    <a:pt x="18" y="53"/>
                  </a:cubicBezTo>
                  <a:cubicBezTo>
                    <a:pt x="0" y="88"/>
                    <a:pt x="18" y="88"/>
                    <a:pt x="35" y="88"/>
                  </a:cubicBezTo>
                  <a:cubicBezTo>
                    <a:pt x="52" y="88"/>
                    <a:pt x="70" y="71"/>
                    <a:pt x="70" y="36"/>
                  </a:cubicBezTo>
                  <a:cubicBezTo>
                    <a:pt x="70" y="18"/>
                    <a:pt x="70"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116"/>
            <p:cNvSpPr/>
            <p:nvPr/>
          </p:nvSpPr>
          <p:spPr>
            <a:xfrm>
              <a:off x="1363098" y="336779"/>
              <a:ext cx="12774" cy="17228"/>
            </a:xfrm>
            <a:custGeom>
              <a:avLst/>
              <a:gdLst/>
              <a:ahLst/>
              <a:cxnLst/>
              <a:rect l="l" t="t" r="r" b="b"/>
              <a:pathLst>
                <a:path w="71" h="93" extrusionOk="0">
                  <a:moveTo>
                    <a:pt x="36" y="1"/>
                  </a:moveTo>
                  <a:cubicBezTo>
                    <a:pt x="18" y="1"/>
                    <a:pt x="1" y="18"/>
                    <a:pt x="1" y="53"/>
                  </a:cubicBezTo>
                  <a:cubicBezTo>
                    <a:pt x="1" y="75"/>
                    <a:pt x="18" y="92"/>
                    <a:pt x="36" y="92"/>
                  </a:cubicBezTo>
                  <a:cubicBezTo>
                    <a:pt x="53" y="92"/>
                    <a:pt x="71" y="53"/>
                    <a:pt x="71" y="36"/>
                  </a:cubicBezTo>
                  <a:cubicBezTo>
                    <a:pt x="71" y="18"/>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116"/>
            <p:cNvSpPr/>
            <p:nvPr/>
          </p:nvSpPr>
          <p:spPr>
            <a:xfrm>
              <a:off x="1428226" y="326405"/>
              <a:ext cx="16552" cy="17043"/>
            </a:xfrm>
            <a:custGeom>
              <a:avLst/>
              <a:gdLst/>
              <a:ahLst/>
              <a:cxnLst/>
              <a:rect l="l" t="t" r="r" b="b"/>
              <a:pathLst>
                <a:path w="92" h="92" extrusionOk="0">
                  <a:moveTo>
                    <a:pt x="57" y="0"/>
                  </a:moveTo>
                  <a:cubicBezTo>
                    <a:pt x="18" y="0"/>
                    <a:pt x="0" y="22"/>
                    <a:pt x="0" y="57"/>
                  </a:cubicBezTo>
                  <a:cubicBezTo>
                    <a:pt x="0" y="74"/>
                    <a:pt x="18" y="92"/>
                    <a:pt x="57" y="92"/>
                  </a:cubicBezTo>
                  <a:cubicBezTo>
                    <a:pt x="74" y="92"/>
                    <a:pt x="92" y="74"/>
                    <a:pt x="92" y="40"/>
                  </a:cubicBezTo>
                  <a:cubicBezTo>
                    <a:pt x="92" y="22"/>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116"/>
            <p:cNvSpPr/>
            <p:nvPr/>
          </p:nvSpPr>
          <p:spPr>
            <a:xfrm>
              <a:off x="1506488" y="323256"/>
              <a:ext cx="19791" cy="20192"/>
            </a:xfrm>
            <a:custGeom>
              <a:avLst/>
              <a:gdLst/>
              <a:ahLst/>
              <a:cxnLst/>
              <a:rect l="l" t="t" r="r" b="b"/>
              <a:pathLst>
                <a:path w="110" h="109" extrusionOk="0">
                  <a:moveTo>
                    <a:pt x="57" y="0"/>
                  </a:moveTo>
                  <a:cubicBezTo>
                    <a:pt x="18" y="0"/>
                    <a:pt x="0" y="17"/>
                    <a:pt x="0" y="57"/>
                  </a:cubicBezTo>
                  <a:cubicBezTo>
                    <a:pt x="0" y="74"/>
                    <a:pt x="18" y="109"/>
                    <a:pt x="57" y="109"/>
                  </a:cubicBezTo>
                  <a:cubicBezTo>
                    <a:pt x="74" y="109"/>
                    <a:pt x="109" y="74"/>
                    <a:pt x="109" y="57"/>
                  </a:cubicBezTo>
                  <a:cubicBezTo>
                    <a:pt x="92" y="39"/>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116"/>
            <p:cNvSpPr/>
            <p:nvPr/>
          </p:nvSpPr>
          <p:spPr>
            <a:xfrm>
              <a:off x="1591047" y="323256"/>
              <a:ext cx="16552" cy="17043"/>
            </a:xfrm>
            <a:custGeom>
              <a:avLst/>
              <a:gdLst/>
              <a:ahLst/>
              <a:cxnLst/>
              <a:rect l="l" t="t" r="r" b="b"/>
              <a:pathLst>
                <a:path w="92" h="92" extrusionOk="0">
                  <a:moveTo>
                    <a:pt x="39" y="0"/>
                  </a:moveTo>
                  <a:cubicBezTo>
                    <a:pt x="22" y="0"/>
                    <a:pt x="0" y="17"/>
                    <a:pt x="0" y="57"/>
                  </a:cubicBezTo>
                  <a:cubicBezTo>
                    <a:pt x="0" y="74"/>
                    <a:pt x="22" y="91"/>
                    <a:pt x="39" y="91"/>
                  </a:cubicBezTo>
                  <a:cubicBezTo>
                    <a:pt x="74" y="91"/>
                    <a:pt x="92" y="74"/>
                    <a:pt x="92" y="57"/>
                  </a:cubicBezTo>
                  <a:cubicBezTo>
                    <a:pt x="92" y="17"/>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116"/>
            <p:cNvSpPr/>
            <p:nvPr/>
          </p:nvSpPr>
          <p:spPr>
            <a:xfrm>
              <a:off x="1676326" y="322330"/>
              <a:ext cx="16552" cy="14634"/>
            </a:xfrm>
            <a:custGeom>
              <a:avLst/>
              <a:gdLst/>
              <a:ahLst/>
              <a:cxnLst/>
              <a:rect l="l" t="t" r="r" b="b"/>
              <a:pathLst>
                <a:path w="92" h="79" extrusionOk="0">
                  <a:moveTo>
                    <a:pt x="54" y="0"/>
                  </a:moveTo>
                  <a:cubicBezTo>
                    <a:pt x="48" y="0"/>
                    <a:pt x="42" y="2"/>
                    <a:pt x="35" y="5"/>
                  </a:cubicBezTo>
                  <a:cubicBezTo>
                    <a:pt x="18" y="5"/>
                    <a:pt x="0" y="22"/>
                    <a:pt x="0" y="44"/>
                  </a:cubicBezTo>
                  <a:cubicBezTo>
                    <a:pt x="0" y="62"/>
                    <a:pt x="18" y="79"/>
                    <a:pt x="53" y="79"/>
                  </a:cubicBezTo>
                  <a:cubicBezTo>
                    <a:pt x="70" y="79"/>
                    <a:pt x="92" y="62"/>
                    <a:pt x="92" y="44"/>
                  </a:cubicBezTo>
                  <a:cubicBezTo>
                    <a:pt x="92" y="27"/>
                    <a:pt x="78" y="0"/>
                    <a:pt x="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116"/>
            <p:cNvSpPr/>
            <p:nvPr/>
          </p:nvSpPr>
          <p:spPr>
            <a:xfrm>
              <a:off x="1291133" y="417544"/>
              <a:ext cx="16732" cy="15005"/>
            </a:xfrm>
            <a:custGeom>
              <a:avLst/>
              <a:gdLst/>
              <a:ahLst/>
              <a:cxnLst/>
              <a:rect l="l" t="t" r="r" b="b"/>
              <a:pathLst>
                <a:path w="93" h="81" extrusionOk="0">
                  <a:moveTo>
                    <a:pt x="57" y="0"/>
                  </a:moveTo>
                  <a:cubicBezTo>
                    <a:pt x="35" y="0"/>
                    <a:pt x="18" y="18"/>
                    <a:pt x="1" y="35"/>
                  </a:cubicBezTo>
                  <a:cubicBezTo>
                    <a:pt x="1" y="64"/>
                    <a:pt x="10" y="81"/>
                    <a:pt x="22" y="81"/>
                  </a:cubicBezTo>
                  <a:cubicBezTo>
                    <a:pt x="26" y="81"/>
                    <a:pt x="31" y="79"/>
                    <a:pt x="35" y="74"/>
                  </a:cubicBezTo>
                  <a:cubicBezTo>
                    <a:pt x="57" y="74"/>
                    <a:pt x="75" y="52"/>
                    <a:pt x="75" y="35"/>
                  </a:cubicBezTo>
                  <a:cubicBezTo>
                    <a:pt x="92" y="0"/>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116"/>
            <p:cNvSpPr/>
            <p:nvPr/>
          </p:nvSpPr>
          <p:spPr>
            <a:xfrm>
              <a:off x="1356081" y="405689"/>
              <a:ext cx="16732" cy="16487"/>
            </a:xfrm>
            <a:custGeom>
              <a:avLst/>
              <a:gdLst/>
              <a:ahLst/>
              <a:cxnLst/>
              <a:rect l="l" t="t" r="r" b="b"/>
              <a:pathLst>
                <a:path w="93" h="89" extrusionOk="0">
                  <a:moveTo>
                    <a:pt x="71" y="1"/>
                  </a:moveTo>
                  <a:cubicBezTo>
                    <a:pt x="67" y="1"/>
                    <a:pt x="62" y="3"/>
                    <a:pt x="57" y="8"/>
                  </a:cubicBezTo>
                  <a:cubicBezTo>
                    <a:pt x="40" y="8"/>
                    <a:pt x="1" y="29"/>
                    <a:pt x="1" y="47"/>
                  </a:cubicBezTo>
                  <a:cubicBezTo>
                    <a:pt x="1" y="72"/>
                    <a:pt x="12" y="88"/>
                    <a:pt x="26" y="88"/>
                  </a:cubicBezTo>
                  <a:cubicBezTo>
                    <a:pt x="30" y="88"/>
                    <a:pt x="35" y="86"/>
                    <a:pt x="40" y="82"/>
                  </a:cubicBezTo>
                  <a:cubicBezTo>
                    <a:pt x="57" y="82"/>
                    <a:pt x="92" y="64"/>
                    <a:pt x="92" y="47"/>
                  </a:cubicBezTo>
                  <a:cubicBezTo>
                    <a:pt x="92" y="18"/>
                    <a:pt x="83" y="1"/>
                    <a:pt x="7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116"/>
            <p:cNvSpPr/>
            <p:nvPr/>
          </p:nvSpPr>
          <p:spPr>
            <a:xfrm>
              <a:off x="1428226" y="397353"/>
              <a:ext cx="16552" cy="20377"/>
            </a:xfrm>
            <a:custGeom>
              <a:avLst/>
              <a:gdLst/>
              <a:ahLst/>
              <a:cxnLst/>
              <a:rect l="l" t="t" r="r" b="b"/>
              <a:pathLst>
                <a:path w="92" h="110" extrusionOk="0">
                  <a:moveTo>
                    <a:pt x="57" y="0"/>
                  </a:moveTo>
                  <a:cubicBezTo>
                    <a:pt x="18" y="0"/>
                    <a:pt x="0" y="35"/>
                    <a:pt x="0" y="53"/>
                  </a:cubicBezTo>
                  <a:cubicBezTo>
                    <a:pt x="0" y="92"/>
                    <a:pt x="18" y="109"/>
                    <a:pt x="35" y="109"/>
                  </a:cubicBezTo>
                  <a:cubicBezTo>
                    <a:pt x="74" y="92"/>
                    <a:pt x="92" y="74"/>
                    <a:pt x="92" y="53"/>
                  </a:cubicBezTo>
                  <a:cubicBezTo>
                    <a:pt x="92" y="18"/>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116"/>
            <p:cNvSpPr/>
            <p:nvPr/>
          </p:nvSpPr>
          <p:spPr>
            <a:xfrm>
              <a:off x="1506488" y="397353"/>
              <a:ext cx="19791" cy="17043"/>
            </a:xfrm>
            <a:custGeom>
              <a:avLst/>
              <a:gdLst/>
              <a:ahLst/>
              <a:cxnLst/>
              <a:rect l="l" t="t" r="r" b="b"/>
              <a:pathLst>
                <a:path w="110" h="92" extrusionOk="0">
                  <a:moveTo>
                    <a:pt x="57" y="0"/>
                  </a:moveTo>
                  <a:cubicBezTo>
                    <a:pt x="35" y="0"/>
                    <a:pt x="0" y="18"/>
                    <a:pt x="0" y="53"/>
                  </a:cubicBezTo>
                  <a:cubicBezTo>
                    <a:pt x="0" y="74"/>
                    <a:pt x="35" y="92"/>
                    <a:pt x="57" y="92"/>
                  </a:cubicBezTo>
                  <a:cubicBezTo>
                    <a:pt x="92" y="92"/>
                    <a:pt x="109" y="74"/>
                    <a:pt x="109" y="35"/>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116"/>
            <p:cNvSpPr/>
            <p:nvPr/>
          </p:nvSpPr>
          <p:spPr>
            <a:xfrm>
              <a:off x="1594825" y="394019"/>
              <a:ext cx="19791" cy="17228"/>
            </a:xfrm>
            <a:custGeom>
              <a:avLst/>
              <a:gdLst/>
              <a:ahLst/>
              <a:cxnLst/>
              <a:rect l="l" t="t" r="r" b="b"/>
              <a:pathLst>
                <a:path w="110" h="93" extrusionOk="0">
                  <a:moveTo>
                    <a:pt x="36" y="1"/>
                  </a:moveTo>
                  <a:cubicBezTo>
                    <a:pt x="18" y="1"/>
                    <a:pt x="1" y="18"/>
                    <a:pt x="1" y="53"/>
                  </a:cubicBezTo>
                  <a:cubicBezTo>
                    <a:pt x="1" y="71"/>
                    <a:pt x="18" y="92"/>
                    <a:pt x="53" y="92"/>
                  </a:cubicBezTo>
                  <a:cubicBezTo>
                    <a:pt x="71" y="92"/>
                    <a:pt x="110" y="71"/>
                    <a:pt x="88" y="36"/>
                  </a:cubicBezTo>
                  <a:cubicBezTo>
                    <a:pt x="88" y="18"/>
                    <a:pt x="71"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116"/>
            <p:cNvSpPr/>
            <p:nvPr/>
          </p:nvSpPr>
          <p:spPr>
            <a:xfrm>
              <a:off x="1682623" y="386794"/>
              <a:ext cx="19791" cy="17228"/>
            </a:xfrm>
            <a:custGeom>
              <a:avLst/>
              <a:gdLst/>
              <a:ahLst/>
              <a:cxnLst/>
              <a:rect l="l" t="t" r="r" b="b"/>
              <a:pathLst>
                <a:path w="110" h="93" extrusionOk="0">
                  <a:moveTo>
                    <a:pt x="57" y="1"/>
                  </a:moveTo>
                  <a:cubicBezTo>
                    <a:pt x="18" y="1"/>
                    <a:pt x="0" y="23"/>
                    <a:pt x="0" y="57"/>
                  </a:cubicBezTo>
                  <a:cubicBezTo>
                    <a:pt x="18" y="75"/>
                    <a:pt x="35" y="92"/>
                    <a:pt x="74" y="92"/>
                  </a:cubicBezTo>
                  <a:cubicBezTo>
                    <a:pt x="92" y="75"/>
                    <a:pt x="109" y="57"/>
                    <a:pt x="109" y="40"/>
                  </a:cubicBezTo>
                  <a:cubicBezTo>
                    <a:pt x="109" y="23"/>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116"/>
            <p:cNvSpPr/>
            <p:nvPr/>
          </p:nvSpPr>
          <p:spPr>
            <a:xfrm>
              <a:off x="1277819" y="479971"/>
              <a:ext cx="16732" cy="15005"/>
            </a:xfrm>
            <a:custGeom>
              <a:avLst/>
              <a:gdLst/>
              <a:ahLst/>
              <a:cxnLst/>
              <a:rect l="l" t="t" r="r" b="b"/>
              <a:pathLst>
                <a:path w="93" h="81" extrusionOk="0">
                  <a:moveTo>
                    <a:pt x="71" y="0"/>
                  </a:moveTo>
                  <a:cubicBezTo>
                    <a:pt x="67" y="0"/>
                    <a:pt x="62" y="2"/>
                    <a:pt x="57" y="7"/>
                  </a:cubicBezTo>
                  <a:cubicBezTo>
                    <a:pt x="40" y="7"/>
                    <a:pt x="1" y="24"/>
                    <a:pt x="1" y="42"/>
                  </a:cubicBezTo>
                  <a:cubicBezTo>
                    <a:pt x="1" y="63"/>
                    <a:pt x="22" y="81"/>
                    <a:pt x="40" y="81"/>
                  </a:cubicBezTo>
                  <a:cubicBezTo>
                    <a:pt x="57" y="81"/>
                    <a:pt x="75" y="63"/>
                    <a:pt x="92" y="42"/>
                  </a:cubicBezTo>
                  <a:cubicBezTo>
                    <a:pt x="92" y="16"/>
                    <a:pt x="83" y="0"/>
                    <a:pt x="7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116"/>
            <p:cNvSpPr/>
            <p:nvPr/>
          </p:nvSpPr>
          <p:spPr>
            <a:xfrm>
              <a:off x="1349964" y="474784"/>
              <a:ext cx="16552" cy="17043"/>
            </a:xfrm>
            <a:custGeom>
              <a:avLst/>
              <a:gdLst/>
              <a:ahLst/>
              <a:cxnLst/>
              <a:rect l="l" t="t" r="r" b="b"/>
              <a:pathLst>
                <a:path w="92" h="92" extrusionOk="0">
                  <a:moveTo>
                    <a:pt x="57" y="0"/>
                  </a:moveTo>
                  <a:cubicBezTo>
                    <a:pt x="35" y="0"/>
                    <a:pt x="0" y="17"/>
                    <a:pt x="0" y="35"/>
                  </a:cubicBezTo>
                  <a:cubicBezTo>
                    <a:pt x="0" y="70"/>
                    <a:pt x="17" y="91"/>
                    <a:pt x="35" y="91"/>
                  </a:cubicBezTo>
                  <a:cubicBezTo>
                    <a:pt x="74" y="91"/>
                    <a:pt x="91" y="52"/>
                    <a:pt x="91" y="35"/>
                  </a:cubicBezTo>
                  <a:cubicBezTo>
                    <a:pt x="91" y="17"/>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116"/>
            <p:cNvSpPr/>
            <p:nvPr/>
          </p:nvSpPr>
          <p:spPr>
            <a:xfrm>
              <a:off x="1424988" y="471450"/>
              <a:ext cx="19791" cy="16302"/>
            </a:xfrm>
            <a:custGeom>
              <a:avLst/>
              <a:gdLst/>
              <a:ahLst/>
              <a:cxnLst/>
              <a:rect l="l" t="t" r="r" b="b"/>
              <a:pathLst>
                <a:path w="110" h="88" extrusionOk="0">
                  <a:moveTo>
                    <a:pt x="53" y="1"/>
                  </a:moveTo>
                  <a:cubicBezTo>
                    <a:pt x="36" y="1"/>
                    <a:pt x="18" y="18"/>
                    <a:pt x="18" y="35"/>
                  </a:cubicBezTo>
                  <a:cubicBezTo>
                    <a:pt x="1" y="70"/>
                    <a:pt x="36" y="88"/>
                    <a:pt x="53" y="88"/>
                  </a:cubicBezTo>
                  <a:cubicBezTo>
                    <a:pt x="75" y="88"/>
                    <a:pt x="110" y="70"/>
                    <a:pt x="110" y="35"/>
                  </a:cubicBezTo>
                  <a:cubicBezTo>
                    <a:pt x="110"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116"/>
            <p:cNvSpPr/>
            <p:nvPr/>
          </p:nvSpPr>
          <p:spPr>
            <a:xfrm>
              <a:off x="1509547" y="467374"/>
              <a:ext cx="16732" cy="20377"/>
            </a:xfrm>
            <a:custGeom>
              <a:avLst/>
              <a:gdLst/>
              <a:ahLst/>
              <a:cxnLst/>
              <a:rect l="l" t="t" r="r" b="b"/>
              <a:pathLst>
                <a:path w="93" h="110" extrusionOk="0">
                  <a:moveTo>
                    <a:pt x="40" y="1"/>
                  </a:moveTo>
                  <a:cubicBezTo>
                    <a:pt x="18" y="1"/>
                    <a:pt x="1" y="40"/>
                    <a:pt x="1" y="57"/>
                  </a:cubicBezTo>
                  <a:cubicBezTo>
                    <a:pt x="1" y="75"/>
                    <a:pt x="18" y="110"/>
                    <a:pt x="40" y="110"/>
                  </a:cubicBezTo>
                  <a:cubicBezTo>
                    <a:pt x="75" y="92"/>
                    <a:pt x="92" y="75"/>
                    <a:pt x="92" y="57"/>
                  </a:cubicBezTo>
                  <a:cubicBezTo>
                    <a:pt x="92" y="23"/>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116"/>
            <p:cNvSpPr/>
            <p:nvPr/>
          </p:nvSpPr>
          <p:spPr>
            <a:xfrm>
              <a:off x="1598064" y="461076"/>
              <a:ext cx="19791" cy="17043"/>
            </a:xfrm>
            <a:custGeom>
              <a:avLst/>
              <a:gdLst/>
              <a:ahLst/>
              <a:cxnLst/>
              <a:rect l="l" t="t" r="r" b="b"/>
              <a:pathLst>
                <a:path w="110" h="92" extrusionOk="0">
                  <a:moveTo>
                    <a:pt x="53" y="0"/>
                  </a:moveTo>
                  <a:cubicBezTo>
                    <a:pt x="18" y="0"/>
                    <a:pt x="0" y="35"/>
                    <a:pt x="0" y="57"/>
                  </a:cubicBezTo>
                  <a:cubicBezTo>
                    <a:pt x="0" y="74"/>
                    <a:pt x="35" y="91"/>
                    <a:pt x="53" y="91"/>
                  </a:cubicBezTo>
                  <a:cubicBezTo>
                    <a:pt x="92" y="91"/>
                    <a:pt x="109" y="74"/>
                    <a:pt x="109" y="35"/>
                  </a:cubicBezTo>
                  <a:cubicBezTo>
                    <a:pt x="109" y="17"/>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116"/>
            <p:cNvSpPr/>
            <p:nvPr/>
          </p:nvSpPr>
          <p:spPr>
            <a:xfrm>
              <a:off x="1692698" y="451258"/>
              <a:ext cx="23029" cy="14449"/>
            </a:xfrm>
            <a:custGeom>
              <a:avLst/>
              <a:gdLst/>
              <a:ahLst/>
              <a:cxnLst/>
              <a:rect l="l" t="t" r="r" b="b"/>
              <a:pathLst>
                <a:path w="128" h="78" extrusionOk="0">
                  <a:moveTo>
                    <a:pt x="53" y="1"/>
                  </a:moveTo>
                  <a:cubicBezTo>
                    <a:pt x="36" y="1"/>
                    <a:pt x="1" y="18"/>
                    <a:pt x="18" y="36"/>
                  </a:cubicBezTo>
                  <a:cubicBezTo>
                    <a:pt x="18" y="61"/>
                    <a:pt x="28" y="77"/>
                    <a:pt x="46" y="77"/>
                  </a:cubicBezTo>
                  <a:cubicBezTo>
                    <a:pt x="53" y="77"/>
                    <a:pt x="61" y="75"/>
                    <a:pt x="70" y="70"/>
                  </a:cubicBezTo>
                  <a:cubicBezTo>
                    <a:pt x="110" y="70"/>
                    <a:pt x="127" y="53"/>
                    <a:pt x="127" y="36"/>
                  </a:cubicBezTo>
                  <a:cubicBezTo>
                    <a:pt x="127" y="1"/>
                    <a:pt x="88"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116"/>
            <p:cNvSpPr/>
            <p:nvPr/>
          </p:nvSpPr>
          <p:spPr>
            <a:xfrm>
              <a:off x="1265405" y="541657"/>
              <a:ext cx="16552" cy="17043"/>
            </a:xfrm>
            <a:custGeom>
              <a:avLst/>
              <a:gdLst/>
              <a:ahLst/>
              <a:cxnLst/>
              <a:rect l="l" t="t" r="r" b="b"/>
              <a:pathLst>
                <a:path w="92" h="92" extrusionOk="0">
                  <a:moveTo>
                    <a:pt x="52" y="0"/>
                  </a:moveTo>
                  <a:cubicBezTo>
                    <a:pt x="35" y="0"/>
                    <a:pt x="0" y="18"/>
                    <a:pt x="0" y="57"/>
                  </a:cubicBezTo>
                  <a:cubicBezTo>
                    <a:pt x="0" y="74"/>
                    <a:pt x="17" y="92"/>
                    <a:pt x="35" y="92"/>
                  </a:cubicBezTo>
                  <a:cubicBezTo>
                    <a:pt x="70" y="92"/>
                    <a:pt x="91" y="74"/>
                    <a:pt x="91" y="57"/>
                  </a:cubicBezTo>
                  <a:cubicBezTo>
                    <a:pt x="91"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116"/>
            <p:cNvSpPr/>
            <p:nvPr/>
          </p:nvSpPr>
          <p:spPr>
            <a:xfrm>
              <a:off x="1343667" y="541657"/>
              <a:ext cx="16552" cy="17043"/>
            </a:xfrm>
            <a:custGeom>
              <a:avLst/>
              <a:gdLst/>
              <a:ahLst/>
              <a:cxnLst/>
              <a:rect l="l" t="t" r="r" b="b"/>
              <a:pathLst>
                <a:path w="92" h="92" extrusionOk="0">
                  <a:moveTo>
                    <a:pt x="52" y="0"/>
                  </a:moveTo>
                  <a:cubicBezTo>
                    <a:pt x="35" y="0"/>
                    <a:pt x="0" y="18"/>
                    <a:pt x="0" y="57"/>
                  </a:cubicBezTo>
                  <a:cubicBezTo>
                    <a:pt x="0" y="74"/>
                    <a:pt x="18" y="92"/>
                    <a:pt x="52" y="92"/>
                  </a:cubicBezTo>
                  <a:cubicBezTo>
                    <a:pt x="70" y="92"/>
                    <a:pt x="92" y="74"/>
                    <a:pt x="92" y="57"/>
                  </a:cubicBezTo>
                  <a:cubicBezTo>
                    <a:pt x="92"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116"/>
            <p:cNvSpPr/>
            <p:nvPr/>
          </p:nvSpPr>
          <p:spPr>
            <a:xfrm>
              <a:off x="1424988" y="541657"/>
              <a:ext cx="16732" cy="17043"/>
            </a:xfrm>
            <a:custGeom>
              <a:avLst/>
              <a:gdLst/>
              <a:ahLst/>
              <a:cxnLst/>
              <a:rect l="l" t="t" r="r" b="b"/>
              <a:pathLst>
                <a:path w="93" h="92" extrusionOk="0">
                  <a:moveTo>
                    <a:pt x="53" y="0"/>
                  </a:moveTo>
                  <a:cubicBezTo>
                    <a:pt x="18" y="0"/>
                    <a:pt x="1" y="18"/>
                    <a:pt x="1" y="57"/>
                  </a:cubicBezTo>
                  <a:cubicBezTo>
                    <a:pt x="1" y="74"/>
                    <a:pt x="18" y="92"/>
                    <a:pt x="53" y="92"/>
                  </a:cubicBezTo>
                  <a:cubicBezTo>
                    <a:pt x="75" y="92"/>
                    <a:pt x="92" y="74"/>
                    <a:pt x="92" y="57"/>
                  </a:cubicBezTo>
                  <a:cubicBezTo>
                    <a:pt x="92" y="18"/>
                    <a:pt x="75"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116"/>
            <p:cNvSpPr/>
            <p:nvPr/>
          </p:nvSpPr>
          <p:spPr>
            <a:xfrm>
              <a:off x="1509547" y="541657"/>
              <a:ext cx="19791" cy="17043"/>
            </a:xfrm>
            <a:custGeom>
              <a:avLst/>
              <a:gdLst/>
              <a:ahLst/>
              <a:cxnLst/>
              <a:rect l="l" t="t" r="r" b="b"/>
              <a:pathLst>
                <a:path w="110" h="92" extrusionOk="0">
                  <a:moveTo>
                    <a:pt x="57" y="0"/>
                  </a:moveTo>
                  <a:cubicBezTo>
                    <a:pt x="18" y="0"/>
                    <a:pt x="1" y="18"/>
                    <a:pt x="1" y="57"/>
                  </a:cubicBezTo>
                  <a:cubicBezTo>
                    <a:pt x="1" y="74"/>
                    <a:pt x="18" y="92"/>
                    <a:pt x="57" y="92"/>
                  </a:cubicBezTo>
                  <a:cubicBezTo>
                    <a:pt x="75" y="92"/>
                    <a:pt x="109" y="74"/>
                    <a:pt x="109" y="35"/>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116"/>
            <p:cNvSpPr/>
            <p:nvPr/>
          </p:nvSpPr>
          <p:spPr>
            <a:xfrm>
              <a:off x="1604361" y="530357"/>
              <a:ext cx="19611" cy="17784"/>
            </a:xfrm>
            <a:custGeom>
              <a:avLst/>
              <a:gdLst/>
              <a:ahLst/>
              <a:cxnLst/>
              <a:rect l="l" t="t" r="r" b="b"/>
              <a:pathLst>
                <a:path w="109" h="96" extrusionOk="0">
                  <a:moveTo>
                    <a:pt x="74" y="0"/>
                  </a:moveTo>
                  <a:cubicBezTo>
                    <a:pt x="68" y="0"/>
                    <a:pt x="62" y="3"/>
                    <a:pt x="57" y="9"/>
                  </a:cubicBezTo>
                  <a:cubicBezTo>
                    <a:pt x="18" y="9"/>
                    <a:pt x="0" y="26"/>
                    <a:pt x="0" y="61"/>
                  </a:cubicBezTo>
                  <a:cubicBezTo>
                    <a:pt x="0" y="79"/>
                    <a:pt x="18" y="96"/>
                    <a:pt x="57" y="96"/>
                  </a:cubicBezTo>
                  <a:cubicBezTo>
                    <a:pt x="92" y="79"/>
                    <a:pt x="109" y="61"/>
                    <a:pt x="109" y="44"/>
                  </a:cubicBezTo>
                  <a:cubicBezTo>
                    <a:pt x="109" y="19"/>
                    <a:pt x="91"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116"/>
            <p:cNvSpPr/>
            <p:nvPr/>
          </p:nvSpPr>
          <p:spPr>
            <a:xfrm>
              <a:off x="1705292" y="513685"/>
              <a:ext cx="22849" cy="15931"/>
            </a:xfrm>
            <a:custGeom>
              <a:avLst/>
              <a:gdLst/>
              <a:ahLst/>
              <a:cxnLst/>
              <a:rect l="l" t="t" r="r" b="b"/>
              <a:pathLst>
                <a:path w="127" h="86" extrusionOk="0">
                  <a:moveTo>
                    <a:pt x="83" y="0"/>
                  </a:moveTo>
                  <a:cubicBezTo>
                    <a:pt x="76" y="0"/>
                    <a:pt x="67" y="3"/>
                    <a:pt x="57" y="8"/>
                  </a:cubicBezTo>
                  <a:cubicBezTo>
                    <a:pt x="18" y="8"/>
                    <a:pt x="0" y="25"/>
                    <a:pt x="0" y="42"/>
                  </a:cubicBezTo>
                  <a:cubicBezTo>
                    <a:pt x="0" y="68"/>
                    <a:pt x="21" y="86"/>
                    <a:pt x="39" y="86"/>
                  </a:cubicBezTo>
                  <a:cubicBezTo>
                    <a:pt x="46" y="86"/>
                    <a:pt x="52" y="83"/>
                    <a:pt x="57" y="77"/>
                  </a:cubicBezTo>
                  <a:cubicBezTo>
                    <a:pt x="92" y="77"/>
                    <a:pt x="127" y="42"/>
                    <a:pt x="109" y="25"/>
                  </a:cubicBezTo>
                  <a:cubicBezTo>
                    <a:pt x="109" y="13"/>
                    <a:pt x="101" y="0"/>
                    <a:pt x="8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116"/>
            <p:cNvSpPr/>
            <p:nvPr/>
          </p:nvSpPr>
          <p:spPr>
            <a:xfrm>
              <a:off x="1255150" y="608529"/>
              <a:ext cx="19791" cy="17043"/>
            </a:xfrm>
            <a:custGeom>
              <a:avLst/>
              <a:gdLst/>
              <a:ahLst/>
              <a:cxnLst/>
              <a:rect l="l" t="t" r="r" b="b"/>
              <a:pathLst>
                <a:path w="110" h="92" extrusionOk="0">
                  <a:moveTo>
                    <a:pt x="57" y="0"/>
                  </a:moveTo>
                  <a:cubicBezTo>
                    <a:pt x="40" y="0"/>
                    <a:pt x="18" y="22"/>
                    <a:pt x="0" y="40"/>
                  </a:cubicBezTo>
                  <a:cubicBezTo>
                    <a:pt x="0" y="74"/>
                    <a:pt x="40" y="92"/>
                    <a:pt x="57" y="92"/>
                  </a:cubicBezTo>
                  <a:cubicBezTo>
                    <a:pt x="74" y="92"/>
                    <a:pt x="109" y="74"/>
                    <a:pt x="109" y="57"/>
                  </a:cubicBezTo>
                  <a:cubicBezTo>
                    <a:pt x="109" y="22"/>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116"/>
            <p:cNvSpPr/>
            <p:nvPr/>
          </p:nvSpPr>
          <p:spPr>
            <a:xfrm>
              <a:off x="1340429" y="612604"/>
              <a:ext cx="19791" cy="16302"/>
            </a:xfrm>
            <a:custGeom>
              <a:avLst/>
              <a:gdLst/>
              <a:ahLst/>
              <a:cxnLst/>
              <a:rect l="l" t="t" r="r" b="b"/>
              <a:pathLst>
                <a:path w="110" h="88" extrusionOk="0">
                  <a:moveTo>
                    <a:pt x="53" y="0"/>
                  </a:moveTo>
                  <a:cubicBezTo>
                    <a:pt x="18" y="0"/>
                    <a:pt x="1" y="18"/>
                    <a:pt x="1" y="35"/>
                  </a:cubicBezTo>
                  <a:cubicBezTo>
                    <a:pt x="1" y="70"/>
                    <a:pt x="18" y="87"/>
                    <a:pt x="53" y="87"/>
                  </a:cubicBezTo>
                  <a:cubicBezTo>
                    <a:pt x="70" y="87"/>
                    <a:pt x="88" y="70"/>
                    <a:pt x="88" y="52"/>
                  </a:cubicBezTo>
                  <a:cubicBezTo>
                    <a:pt x="110"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116"/>
            <p:cNvSpPr/>
            <p:nvPr/>
          </p:nvSpPr>
          <p:spPr>
            <a:xfrm>
              <a:off x="1424988" y="615754"/>
              <a:ext cx="16732" cy="17043"/>
            </a:xfrm>
            <a:custGeom>
              <a:avLst/>
              <a:gdLst/>
              <a:ahLst/>
              <a:cxnLst/>
              <a:rect l="l" t="t" r="r" b="b"/>
              <a:pathLst>
                <a:path w="93" h="92" extrusionOk="0">
                  <a:moveTo>
                    <a:pt x="53" y="1"/>
                  </a:moveTo>
                  <a:cubicBezTo>
                    <a:pt x="18" y="1"/>
                    <a:pt x="1" y="18"/>
                    <a:pt x="1" y="35"/>
                  </a:cubicBezTo>
                  <a:cubicBezTo>
                    <a:pt x="1" y="70"/>
                    <a:pt x="18" y="92"/>
                    <a:pt x="53" y="92"/>
                  </a:cubicBezTo>
                  <a:cubicBezTo>
                    <a:pt x="75" y="92"/>
                    <a:pt x="92" y="70"/>
                    <a:pt x="92" y="35"/>
                  </a:cubicBezTo>
                  <a:cubicBezTo>
                    <a:pt x="92" y="18"/>
                    <a:pt x="75"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116"/>
            <p:cNvSpPr/>
            <p:nvPr/>
          </p:nvSpPr>
          <p:spPr>
            <a:xfrm>
              <a:off x="1509547" y="612604"/>
              <a:ext cx="19791" cy="20192"/>
            </a:xfrm>
            <a:custGeom>
              <a:avLst/>
              <a:gdLst/>
              <a:ahLst/>
              <a:cxnLst/>
              <a:rect l="l" t="t" r="r" b="b"/>
              <a:pathLst>
                <a:path w="110" h="109" extrusionOk="0">
                  <a:moveTo>
                    <a:pt x="57" y="0"/>
                  </a:moveTo>
                  <a:cubicBezTo>
                    <a:pt x="18" y="0"/>
                    <a:pt x="1" y="35"/>
                    <a:pt x="1" y="52"/>
                  </a:cubicBezTo>
                  <a:cubicBezTo>
                    <a:pt x="1" y="87"/>
                    <a:pt x="18" y="109"/>
                    <a:pt x="57" y="109"/>
                  </a:cubicBezTo>
                  <a:cubicBezTo>
                    <a:pt x="75" y="109"/>
                    <a:pt x="109" y="70"/>
                    <a:pt x="109" y="52"/>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116"/>
            <p:cNvSpPr/>
            <p:nvPr/>
          </p:nvSpPr>
          <p:spPr>
            <a:xfrm>
              <a:off x="1604361" y="598896"/>
              <a:ext cx="22849" cy="20192"/>
            </a:xfrm>
            <a:custGeom>
              <a:avLst/>
              <a:gdLst/>
              <a:ahLst/>
              <a:cxnLst/>
              <a:rect l="l" t="t" r="r" b="b"/>
              <a:pathLst>
                <a:path w="127" h="109" extrusionOk="0">
                  <a:moveTo>
                    <a:pt x="74" y="0"/>
                  </a:moveTo>
                  <a:cubicBezTo>
                    <a:pt x="35" y="18"/>
                    <a:pt x="0" y="35"/>
                    <a:pt x="0" y="74"/>
                  </a:cubicBezTo>
                  <a:cubicBezTo>
                    <a:pt x="0" y="92"/>
                    <a:pt x="35" y="109"/>
                    <a:pt x="74" y="109"/>
                  </a:cubicBezTo>
                  <a:cubicBezTo>
                    <a:pt x="92" y="92"/>
                    <a:pt x="126" y="74"/>
                    <a:pt x="126" y="52"/>
                  </a:cubicBezTo>
                  <a:cubicBezTo>
                    <a:pt x="126"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116"/>
            <p:cNvSpPr/>
            <p:nvPr/>
          </p:nvSpPr>
          <p:spPr>
            <a:xfrm>
              <a:off x="1712308" y="578705"/>
              <a:ext cx="22849" cy="18339"/>
            </a:xfrm>
            <a:custGeom>
              <a:avLst/>
              <a:gdLst/>
              <a:ahLst/>
              <a:cxnLst/>
              <a:rect l="l" t="t" r="r" b="b"/>
              <a:pathLst>
                <a:path w="127" h="99" extrusionOk="0">
                  <a:moveTo>
                    <a:pt x="53" y="0"/>
                  </a:moveTo>
                  <a:cubicBezTo>
                    <a:pt x="18" y="18"/>
                    <a:pt x="1" y="35"/>
                    <a:pt x="1" y="53"/>
                  </a:cubicBezTo>
                  <a:cubicBezTo>
                    <a:pt x="1" y="81"/>
                    <a:pt x="10" y="98"/>
                    <a:pt x="29" y="98"/>
                  </a:cubicBezTo>
                  <a:cubicBezTo>
                    <a:pt x="36" y="98"/>
                    <a:pt x="44" y="96"/>
                    <a:pt x="53" y="92"/>
                  </a:cubicBezTo>
                  <a:cubicBezTo>
                    <a:pt x="88" y="92"/>
                    <a:pt x="127" y="53"/>
                    <a:pt x="127" y="35"/>
                  </a:cubicBezTo>
                  <a:cubicBezTo>
                    <a:pt x="127" y="18"/>
                    <a:pt x="88"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116"/>
            <p:cNvSpPr/>
            <p:nvPr/>
          </p:nvSpPr>
          <p:spPr>
            <a:xfrm>
              <a:off x="922492" y="1665522"/>
              <a:ext cx="22849" cy="18339"/>
            </a:xfrm>
            <a:custGeom>
              <a:avLst/>
              <a:gdLst/>
              <a:ahLst/>
              <a:cxnLst/>
              <a:rect l="l" t="t" r="r" b="b"/>
              <a:pathLst>
                <a:path w="127" h="99" extrusionOk="0">
                  <a:moveTo>
                    <a:pt x="46" y="1"/>
                  </a:moveTo>
                  <a:cubicBezTo>
                    <a:pt x="21" y="1"/>
                    <a:pt x="0" y="17"/>
                    <a:pt x="0" y="42"/>
                  </a:cubicBezTo>
                  <a:cubicBezTo>
                    <a:pt x="0" y="60"/>
                    <a:pt x="39" y="99"/>
                    <a:pt x="74" y="99"/>
                  </a:cubicBezTo>
                  <a:cubicBezTo>
                    <a:pt x="92" y="99"/>
                    <a:pt x="126" y="82"/>
                    <a:pt x="126" y="60"/>
                  </a:cubicBezTo>
                  <a:cubicBezTo>
                    <a:pt x="126" y="25"/>
                    <a:pt x="92" y="8"/>
                    <a:pt x="74" y="8"/>
                  </a:cubicBezTo>
                  <a:cubicBezTo>
                    <a:pt x="65" y="3"/>
                    <a:pt x="55" y="1"/>
                    <a:pt x="4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116"/>
            <p:cNvSpPr/>
            <p:nvPr/>
          </p:nvSpPr>
          <p:spPr>
            <a:xfrm>
              <a:off x="1017126" y="1673302"/>
              <a:ext cx="19791" cy="17043"/>
            </a:xfrm>
            <a:custGeom>
              <a:avLst/>
              <a:gdLst/>
              <a:ahLst/>
              <a:cxnLst/>
              <a:rect l="l" t="t" r="r" b="b"/>
              <a:pathLst>
                <a:path w="110" h="92" extrusionOk="0">
                  <a:moveTo>
                    <a:pt x="57" y="0"/>
                  </a:moveTo>
                  <a:cubicBezTo>
                    <a:pt x="18" y="0"/>
                    <a:pt x="1" y="18"/>
                    <a:pt x="1" y="40"/>
                  </a:cubicBezTo>
                  <a:cubicBezTo>
                    <a:pt x="1" y="74"/>
                    <a:pt x="18" y="92"/>
                    <a:pt x="57" y="92"/>
                  </a:cubicBezTo>
                  <a:cubicBezTo>
                    <a:pt x="92" y="92"/>
                    <a:pt x="109" y="74"/>
                    <a:pt x="109" y="40"/>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116"/>
            <p:cNvSpPr/>
            <p:nvPr/>
          </p:nvSpPr>
          <p:spPr>
            <a:xfrm>
              <a:off x="1105643" y="1663669"/>
              <a:ext cx="19791" cy="18339"/>
            </a:xfrm>
            <a:custGeom>
              <a:avLst/>
              <a:gdLst/>
              <a:ahLst/>
              <a:cxnLst/>
              <a:rect l="l" t="t" r="r" b="b"/>
              <a:pathLst>
                <a:path w="110" h="99" extrusionOk="0">
                  <a:moveTo>
                    <a:pt x="53" y="0"/>
                  </a:moveTo>
                  <a:cubicBezTo>
                    <a:pt x="18" y="0"/>
                    <a:pt x="0" y="35"/>
                    <a:pt x="0" y="52"/>
                  </a:cubicBezTo>
                  <a:cubicBezTo>
                    <a:pt x="0" y="81"/>
                    <a:pt x="10" y="98"/>
                    <a:pt x="29" y="98"/>
                  </a:cubicBezTo>
                  <a:cubicBezTo>
                    <a:pt x="36" y="98"/>
                    <a:pt x="43" y="96"/>
                    <a:pt x="53" y="92"/>
                  </a:cubicBezTo>
                  <a:cubicBezTo>
                    <a:pt x="70" y="92"/>
                    <a:pt x="109" y="70"/>
                    <a:pt x="109" y="35"/>
                  </a:cubicBezTo>
                  <a:cubicBezTo>
                    <a:pt x="109"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116"/>
            <p:cNvSpPr/>
            <p:nvPr/>
          </p:nvSpPr>
          <p:spPr>
            <a:xfrm>
              <a:off x="1199557" y="1638662"/>
              <a:ext cx="19791" cy="19636"/>
            </a:xfrm>
            <a:custGeom>
              <a:avLst/>
              <a:gdLst/>
              <a:ahLst/>
              <a:cxnLst/>
              <a:rect l="l" t="t" r="r" b="b"/>
              <a:pathLst>
                <a:path w="110" h="106" extrusionOk="0">
                  <a:moveTo>
                    <a:pt x="82" y="0"/>
                  </a:moveTo>
                  <a:cubicBezTo>
                    <a:pt x="75" y="0"/>
                    <a:pt x="67" y="3"/>
                    <a:pt x="57" y="9"/>
                  </a:cubicBezTo>
                  <a:cubicBezTo>
                    <a:pt x="22" y="26"/>
                    <a:pt x="1" y="44"/>
                    <a:pt x="1" y="79"/>
                  </a:cubicBezTo>
                  <a:cubicBezTo>
                    <a:pt x="1" y="91"/>
                    <a:pt x="11" y="105"/>
                    <a:pt x="30" y="105"/>
                  </a:cubicBezTo>
                  <a:cubicBezTo>
                    <a:pt x="37" y="105"/>
                    <a:pt x="47" y="103"/>
                    <a:pt x="57" y="96"/>
                  </a:cubicBezTo>
                  <a:cubicBezTo>
                    <a:pt x="92" y="96"/>
                    <a:pt x="109" y="61"/>
                    <a:pt x="109" y="44"/>
                  </a:cubicBezTo>
                  <a:cubicBezTo>
                    <a:pt x="109" y="19"/>
                    <a:pt x="100" y="0"/>
                    <a:pt x="8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116"/>
            <p:cNvSpPr/>
            <p:nvPr/>
          </p:nvSpPr>
          <p:spPr>
            <a:xfrm>
              <a:off x="1301388" y="1605133"/>
              <a:ext cx="21950" cy="21674"/>
            </a:xfrm>
            <a:custGeom>
              <a:avLst/>
              <a:gdLst/>
              <a:ahLst/>
              <a:cxnLst/>
              <a:rect l="l" t="t" r="r" b="b"/>
              <a:pathLst>
                <a:path w="122" h="117" extrusionOk="0">
                  <a:moveTo>
                    <a:pt x="80" y="0"/>
                  </a:moveTo>
                  <a:cubicBezTo>
                    <a:pt x="71" y="0"/>
                    <a:pt x="62" y="3"/>
                    <a:pt x="52" y="7"/>
                  </a:cubicBezTo>
                  <a:cubicBezTo>
                    <a:pt x="18" y="7"/>
                    <a:pt x="0" y="42"/>
                    <a:pt x="0" y="81"/>
                  </a:cubicBezTo>
                  <a:cubicBezTo>
                    <a:pt x="0" y="99"/>
                    <a:pt x="18" y="116"/>
                    <a:pt x="52" y="116"/>
                  </a:cubicBezTo>
                  <a:cubicBezTo>
                    <a:pt x="87" y="99"/>
                    <a:pt x="109" y="59"/>
                    <a:pt x="109" y="42"/>
                  </a:cubicBezTo>
                  <a:cubicBezTo>
                    <a:pt x="122" y="17"/>
                    <a:pt x="104" y="0"/>
                    <a:pt x="8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116"/>
            <p:cNvSpPr/>
            <p:nvPr/>
          </p:nvSpPr>
          <p:spPr>
            <a:xfrm>
              <a:off x="1405377" y="1566047"/>
              <a:ext cx="19791" cy="23526"/>
            </a:xfrm>
            <a:custGeom>
              <a:avLst/>
              <a:gdLst/>
              <a:ahLst/>
              <a:cxnLst/>
              <a:rect l="l" t="t" r="r" b="b"/>
              <a:pathLst>
                <a:path w="110" h="127" extrusionOk="0">
                  <a:moveTo>
                    <a:pt x="53" y="1"/>
                  </a:moveTo>
                  <a:cubicBezTo>
                    <a:pt x="18" y="18"/>
                    <a:pt x="1" y="53"/>
                    <a:pt x="1" y="92"/>
                  </a:cubicBezTo>
                  <a:cubicBezTo>
                    <a:pt x="1" y="109"/>
                    <a:pt x="18" y="127"/>
                    <a:pt x="53" y="127"/>
                  </a:cubicBezTo>
                  <a:cubicBezTo>
                    <a:pt x="92" y="109"/>
                    <a:pt x="110" y="75"/>
                    <a:pt x="110" y="36"/>
                  </a:cubicBezTo>
                  <a:cubicBezTo>
                    <a:pt x="110" y="18"/>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116"/>
            <p:cNvSpPr/>
            <p:nvPr/>
          </p:nvSpPr>
          <p:spPr>
            <a:xfrm>
              <a:off x="922492" y="1737025"/>
              <a:ext cx="22849" cy="20192"/>
            </a:xfrm>
            <a:custGeom>
              <a:avLst/>
              <a:gdLst/>
              <a:ahLst/>
              <a:cxnLst/>
              <a:rect l="l" t="t" r="r" b="b"/>
              <a:pathLst>
                <a:path w="127" h="109" extrusionOk="0">
                  <a:moveTo>
                    <a:pt x="74" y="0"/>
                  </a:moveTo>
                  <a:cubicBezTo>
                    <a:pt x="39" y="0"/>
                    <a:pt x="0" y="22"/>
                    <a:pt x="0" y="57"/>
                  </a:cubicBezTo>
                  <a:cubicBezTo>
                    <a:pt x="0" y="74"/>
                    <a:pt x="39" y="92"/>
                    <a:pt x="74" y="109"/>
                  </a:cubicBezTo>
                  <a:cubicBezTo>
                    <a:pt x="92" y="109"/>
                    <a:pt x="126" y="92"/>
                    <a:pt x="126" y="57"/>
                  </a:cubicBezTo>
                  <a:cubicBezTo>
                    <a:pt x="126" y="39"/>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116"/>
            <p:cNvSpPr/>
            <p:nvPr/>
          </p:nvSpPr>
          <p:spPr>
            <a:xfrm>
              <a:off x="1017126" y="1744250"/>
              <a:ext cx="19791" cy="20377"/>
            </a:xfrm>
            <a:custGeom>
              <a:avLst/>
              <a:gdLst/>
              <a:ahLst/>
              <a:cxnLst/>
              <a:rect l="l" t="t" r="r" b="b"/>
              <a:pathLst>
                <a:path w="110" h="110" extrusionOk="0">
                  <a:moveTo>
                    <a:pt x="57" y="0"/>
                  </a:moveTo>
                  <a:cubicBezTo>
                    <a:pt x="18" y="0"/>
                    <a:pt x="1" y="18"/>
                    <a:pt x="1" y="53"/>
                  </a:cubicBezTo>
                  <a:cubicBezTo>
                    <a:pt x="1" y="70"/>
                    <a:pt x="18" y="109"/>
                    <a:pt x="57" y="109"/>
                  </a:cubicBezTo>
                  <a:cubicBezTo>
                    <a:pt x="92" y="109"/>
                    <a:pt x="109" y="70"/>
                    <a:pt x="109" y="53"/>
                  </a:cubicBezTo>
                  <a:cubicBezTo>
                    <a:pt x="109"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116"/>
            <p:cNvSpPr/>
            <p:nvPr/>
          </p:nvSpPr>
          <p:spPr>
            <a:xfrm>
              <a:off x="1105643" y="1737025"/>
              <a:ext cx="19791" cy="20192"/>
            </a:xfrm>
            <a:custGeom>
              <a:avLst/>
              <a:gdLst/>
              <a:ahLst/>
              <a:cxnLst/>
              <a:rect l="l" t="t" r="r" b="b"/>
              <a:pathLst>
                <a:path w="110" h="109" extrusionOk="0">
                  <a:moveTo>
                    <a:pt x="53" y="0"/>
                  </a:moveTo>
                  <a:cubicBezTo>
                    <a:pt x="18" y="0"/>
                    <a:pt x="0" y="39"/>
                    <a:pt x="0" y="57"/>
                  </a:cubicBezTo>
                  <a:cubicBezTo>
                    <a:pt x="0" y="92"/>
                    <a:pt x="18" y="109"/>
                    <a:pt x="53" y="109"/>
                  </a:cubicBezTo>
                  <a:cubicBezTo>
                    <a:pt x="70" y="92"/>
                    <a:pt x="87" y="74"/>
                    <a:pt x="87" y="39"/>
                  </a:cubicBezTo>
                  <a:cubicBezTo>
                    <a:pt x="109" y="22"/>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116"/>
            <p:cNvSpPr/>
            <p:nvPr/>
          </p:nvSpPr>
          <p:spPr>
            <a:xfrm>
              <a:off x="1196499" y="1716834"/>
              <a:ext cx="22849" cy="20377"/>
            </a:xfrm>
            <a:custGeom>
              <a:avLst/>
              <a:gdLst/>
              <a:ahLst/>
              <a:cxnLst/>
              <a:rect l="l" t="t" r="r" b="b"/>
              <a:pathLst>
                <a:path w="127" h="110" extrusionOk="0">
                  <a:moveTo>
                    <a:pt x="74" y="0"/>
                  </a:moveTo>
                  <a:cubicBezTo>
                    <a:pt x="39" y="0"/>
                    <a:pt x="0" y="40"/>
                    <a:pt x="0" y="74"/>
                  </a:cubicBezTo>
                  <a:cubicBezTo>
                    <a:pt x="0" y="92"/>
                    <a:pt x="39" y="109"/>
                    <a:pt x="57" y="109"/>
                  </a:cubicBezTo>
                  <a:cubicBezTo>
                    <a:pt x="92" y="92"/>
                    <a:pt x="109" y="74"/>
                    <a:pt x="126" y="40"/>
                  </a:cubicBezTo>
                  <a:cubicBezTo>
                    <a:pt x="126" y="22"/>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116"/>
            <p:cNvSpPr/>
            <p:nvPr/>
          </p:nvSpPr>
          <p:spPr>
            <a:xfrm>
              <a:off x="1294371" y="1687010"/>
              <a:ext cx="22849" cy="23526"/>
            </a:xfrm>
            <a:custGeom>
              <a:avLst/>
              <a:gdLst/>
              <a:ahLst/>
              <a:cxnLst/>
              <a:rect l="l" t="t" r="r" b="b"/>
              <a:pathLst>
                <a:path w="127" h="127" extrusionOk="0">
                  <a:moveTo>
                    <a:pt x="74" y="0"/>
                  </a:moveTo>
                  <a:cubicBezTo>
                    <a:pt x="39" y="18"/>
                    <a:pt x="17" y="53"/>
                    <a:pt x="17" y="92"/>
                  </a:cubicBezTo>
                  <a:cubicBezTo>
                    <a:pt x="0" y="109"/>
                    <a:pt x="39" y="127"/>
                    <a:pt x="74" y="127"/>
                  </a:cubicBezTo>
                  <a:cubicBezTo>
                    <a:pt x="91" y="109"/>
                    <a:pt x="126" y="74"/>
                    <a:pt x="126" y="53"/>
                  </a:cubicBezTo>
                  <a:cubicBezTo>
                    <a:pt x="126" y="18"/>
                    <a:pt x="109"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116"/>
            <p:cNvSpPr/>
            <p:nvPr/>
          </p:nvSpPr>
          <p:spPr>
            <a:xfrm>
              <a:off x="1395302" y="1655148"/>
              <a:ext cx="23569" cy="25564"/>
            </a:xfrm>
            <a:custGeom>
              <a:avLst/>
              <a:gdLst/>
              <a:ahLst/>
              <a:cxnLst/>
              <a:rect l="l" t="t" r="r" b="b"/>
              <a:pathLst>
                <a:path w="131" h="138" extrusionOk="0">
                  <a:moveTo>
                    <a:pt x="99" y="0"/>
                  </a:moveTo>
                  <a:cubicBezTo>
                    <a:pt x="92" y="0"/>
                    <a:pt x="84" y="2"/>
                    <a:pt x="74" y="7"/>
                  </a:cubicBezTo>
                  <a:cubicBezTo>
                    <a:pt x="40" y="7"/>
                    <a:pt x="22" y="46"/>
                    <a:pt x="22" y="81"/>
                  </a:cubicBezTo>
                  <a:cubicBezTo>
                    <a:pt x="0" y="116"/>
                    <a:pt x="40" y="138"/>
                    <a:pt x="57" y="138"/>
                  </a:cubicBezTo>
                  <a:cubicBezTo>
                    <a:pt x="92" y="116"/>
                    <a:pt x="131" y="81"/>
                    <a:pt x="131" y="46"/>
                  </a:cubicBezTo>
                  <a:cubicBezTo>
                    <a:pt x="131" y="17"/>
                    <a:pt x="119" y="0"/>
                    <a:pt x="9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116"/>
            <p:cNvSpPr/>
            <p:nvPr/>
          </p:nvSpPr>
          <p:spPr>
            <a:xfrm>
              <a:off x="922492" y="1811122"/>
              <a:ext cx="22849" cy="17043"/>
            </a:xfrm>
            <a:custGeom>
              <a:avLst/>
              <a:gdLst/>
              <a:ahLst/>
              <a:cxnLst/>
              <a:rect l="l" t="t" r="r" b="b"/>
              <a:pathLst>
                <a:path w="127" h="92" extrusionOk="0">
                  <a:moveTo>
                    <a:pt x="74" y="0"/>
                  </a:moveTo>
                  <a:cubicBezTo>
                    <a:pt x="39" y="0"/>
                    <a:pt x="0" y="18"/>
                    <a:pt x="0" y="35"/>
                  </a:cubicBezTo>
                  <a:cubicBezTo>
                    <a:pt x="0" y="74"/>
                    <a:pt x="39" y="92"/>
                    <a:pt x="74" y="92"/>
                  </a:cubicBezTo>
                  <a:cubicBezTo>
                    <a:pt x="92" y="92"/>
                    <a:pt x="126" y="74"/>
                    <a:pt x="126" y="57"/>
                  </a:cubicBezTo>
                  <a:cubicBezTo>
                    <a:pt x="126"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116"/>
            <p:cNvSpPr/>
            <p:nvPr/>
          </p:nvSpPr>
          <p:spPr>
            <a:xfrm>
              <a:off x="1017126" y="1817606"/>
              <a:ext cx="19791" cy="17043"/>
            </a:xfrm>
            <a:custGeom>
              <a:avLst/>
              <a:gdLst/>
              <a:ahLst/>
              <a:cxnLst/>
              <a:rect l="l" t="t" r="r" b="b"/>
              <a:pathLst>
                <a:path w="110" h="92" extrusionOk="0">
                  <a:moveTo>
                    <a:pt x="57" y="0"/>
                  </a:moveTo>
                  <a:cubicBezTo>
                    <a:pt x="18" y="0"/>
                    <a:pt x="1" y="22"/>
                    <a:pt x="1" y="57"/>
                  </a:cubicBezTo>
                  <a:cubicBezTo>
                    <a:pt x="1" y="74"/>
                    <a:pt x="18" y="92"/>
                    <a:pt x="57" y="92"/>
                  </a:cubicBezTo>
                  <a:cubicBezTo>
                    <a:pt x="92" y="92"/>
                    <a:pt x="109" y="74"/>
                    <a:pt x="109" y="57"/>
                  </a:cubicBezTo>
                  <a:cubicBezTo>
                    <a:pt x="109" y="22"/>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116"/>
            <p:cNvSpPr/>
            <p:nvPr/>
          </p:nvSpPr>
          <p:spPr>
            <a:xfrm>
              <a:off x="1101685" y="1813530"/>
              <a:ext cx="19791" cy="17969"/>
            </a:xfrm>
            <a:custGeom>
              <a:avLst/>
              <a:gdLst/>
              <a:ahLst/>
              <a:cxnLst/>
              <a:rect l="l" t="t" r="r" b="b"/>
              <a:pathLst>
                <a:path w="110" h="97" extrusionOk="0">
                  <a:moveTo>
                    <a:pt x="75" y="0"/>
                  </a:moveTo>
                  <a:cubicBezTo>
                    <a:pt x="70" y="0"/>
                    <a:pt x="64" y="2"/>
                    <a:pt x="57" y="5"/>
                  </a:cubicBezTo>
                  <a:cubicBezTo>
                    <a:pt x="40" y="5"/>
                    <a:pt x="1" y="22"/>
                    <a:pt x="1" y="61"/>
                  </a:cubicBezTo>
                  <a:cubicBezTo>
                    <a:pt x="1" y="79"/>
                    <a:pt x="40" y="96"/>
                    <a:pt x="57" y="96"/>
                  </a:cubicBezTo>
                  <a:cubicBezTo>
                    <a:pt x="92" y="96"/>
                    <a:pt x="109" y="79"/>
                    <a:pt x="109" y="44"/>
                  </a:cubicBezTo>
                  <a:cubicBezTo>
                    <a:pt x="109" y="26"/>
                    <a:pt x="98"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116"/>
            <p:cNvSpPr/>
            <p:nvPr/>
          </p:nvSpPr>
          <p:spPr>
            <a:xfrm>
              <a:off x="1193260" y="1797414"/>
              <a:ext cx="19791" cy="20377"/>
            </a:xfrm>
            <a:custGeom>
              <a:avLst/>
              <a:gdLst/>
              <a:ahLst/>
              <a:cxnLst/>
              <a:rect l="l" t="t" r="r" b="b"/>
              <a:pathLst>
                <a:path w="110" h="110" extrusionOk="0">
                  <a:moveTo>
                    <a:pt x="75" y="1"/>
                  </a:moveTo>
                  <a:cubicBezTo>
                    <a:pt x="36" y="22"/>
                    <a:pt x="1" y="40"/>
                    <a:pt x="1" y="74"/>
                  </a:cubicBezTo>
                  <a:cubicBezTo>
                    <a:pt x="1" y="92"/>
                    <a:pt x="36" y="109"/>
                    <a:pt x="57" y="109"/>
                  </a:cubicBezTo>
                  <a:cubicBezTo>
                    <a:pt x="92" y="109"/>
                    <a:pt x="110" y="74"/>
                    <a:pt x="110" y="57"/>
                  </a:cubicBezTo>
                  <a:cubicBezTo>
                    <a:pt x="110" y="22"/>
                    <a:pt x="92"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116"/>
            <p:cNvSpPr/>
            <p:nvPr/>
          </p:nvSpPr>
          <p:spPr>
            <a:xfrm>
              <a:off x="1291133" y="1776482"/>
              <a:ext cx="19791" cy="22785"/>
            </a:xfrm>
            <a:custGeom>
              <a:avLst/>
              <a:gdLst/>
              <a:ahLst/>
              <a:cxnLst/>
              <a:rect l="l" t="t" r="r" b="b"/>
              <a:pathLst>
                <a:path w="110" h="123" extrusionOk="0">
                  <a:moveTo>
                    <a:pt x="74" y="0"/>
                  </a:moveTo>
                  <a:cubicBezTo>
                    <a:pt x="69" y="0"/>
                    <a:pt x="63" y="2"/>
                    <a:pt x="57" y="5"/>
                  </a:cubicBezTo>
                  <a:cubicBezTo>
                    <a:pt x="18" y="5"/>
                    <a:pt x="1" y="44"/>
                    <a:pt x="1" y="79"/>
                  </a:cubicBezTo>
                  <a:cubicBezTo>
                    <a:pt x="1" y="104"/>
                    <a:pt x="10" y="122"/>
                    <a:pt x="30" y="122"/>
                  </a:cubicBezTo>
                  <a:cubicBezTo>
                    <a:pt x="37" y="122"/>
                    <a:pt x="46" y="120"/>
                    <a:pt x="57" y="114"/>
                  </a:cubicBezTo>
                  <a:cubicBezTo>
                    <a:pt x="75" y="114"/>
                    <a:pt x="109" y="79"/>
                    <a:pt x="109" y="44"/>
                  </a:cubicBezTo>
                  <a:cubicBezTo>
                    <a:pt x="109" y="30"/>
                    <a:pt x="98"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116"/>
            <p:cNvSpPr/>
            <p:nvPr/>
          </p:nvSpPr>
          <p:spPr>
            <a:xfrm>
              <a:off x="1385947" y="1752956"/>
              <a:ext cx="22849" cy="24452"/>
            </a:xfrm>
            <a:custGeom>
              <a:avLst/>
              <a:gdLst/>
              <a:ahLst/>
              <a:cxnLst/>
              <a:rect l="l" t="t" r="r" b="b"/>
              <a:pathLst>
                <a:path w="127" h="132" extrusionOk="0">
                  <a:moveTo>
                    <a:pt x="91" y="1"/>
                  </a:moveTo>
                  <a:cubicBezTo>
                    <a:pt x="86" y="1"/>
                    <a:pt x="80" y="2"/>
                    <a:pt x="74" y="6"/>
                  </a:cubicBezTo>
                  <a:cubicBezTo>
                    <a:pt x="35" y="6"/>
                    <a:pt x="18" y="45"/>
                    <a:pt x="18" y="80"/>
                  </a:cubicBezTo>
                  <a:cubicBezTo>
                    <a:pt x="0" y="114"/>
                    <a:pt x="35" y="132"/>
                    <a:pt x="52" y="132"/>
                  </a:cubicBezTo>
                  <a:cubicBezTo>
                    <a:pt x="92" y="132"/>
                    <a:pt x="126" y="97"/>
                    <a:pt x="126" y="62"/>
                  </a:cubicBezTo>
                  <a:cubicBezTo>
                    <a:pt x="126" y="30"/>
                    <a:pt x="115" y="1"/>
                    <a:pt x="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116"/>
            <p:cNvSpPr/>
            <p:nvPr/>
          </p:nvSpPr>
          <p:spPr>
            <a:xfrm>
              <a:off x="922492" y="1883922"/>
              <a:ext cx="22849" cy="18524"/>
            </a:xfrm>
            <a:custGeom>
              <a:avLst/>
              <a:gdLst/>
              <a:ahLst/>
              <a:cxnLst/>
              <a:rect l="l" t="t" r="r" b="b"/>
              <a:pathLst>
                <a:path w="127" h="100" extrusionOk="0">
                  <a:moveTo>
                    <a:pt x="46" y="1"/>
                  </a:moveTo>
                  <a:cubicBezTo>
                    <a:pt x="21" y="1"/>
                    <a:pt x="0" y="17"/>
                    <a:pt x="0" y="43"/>
                  </a:cubicBezTo>
                  <a:cubicBezTo>
                    <a:pt x="0" y="60"/>
                    <a:pt x="39" y="99"/>
                    <a:pt x="74" y="99"/>
                  </a:cubicBezTo>
                  <a:cubicBezTo>
                    <a:pt x="92" y="99"/>
                    <a:pt x="126" y="77"/>
                    <a:pt x="126" y="60"/>
                  </a:cubicBezTo>
                  <a:cubicBezTo>
                    <a:pt x="126" y="25"/>
                    <a:pt x="92" y="8"/>
                    <a:pt x="74" y="8"/>
                  </a:cubicBezTo>
                  <a:cubicBezTo>
                    <a:pt x="65" y="3"/>
                    <a:pt x="55" y="1"/>
                    <a:pt x="4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116"/>
            <p:cNvSpPr/>
            <p:nvPr/>
          </p:nvSpPr>
          <p:spPr>
            <a:xfrm>
              <a:off x="1017126" y="1891702"/>
              <a:ext cx="19791" cy="17043"/>
            </a:xfrm>
            <a:custGeom>
              <a:avLst/>
              <a:gdLst/>
              <a:ahLst/>
              <a:cxnLst/>
              <a:rect l="l" t="t" r="r" b="b"/>
              <a:pathLst>
                <a:path w="110" h="92" extrusionOk="0">
                  <a:moveTo>
                    <a:pt x="57" y="1"/>
                  </a:moveTo>
                  <a:cubicBezTo>
                    <a:pt x="18" y="1"/>
                    <a:pt x="1" y="18"/>
                    <a:pt x="1" y="35"/>
                  </a:cubicBezTo>
                  <a:cubicBezTo>
                    <a:pt x="1" y="75"/>
                    <a:pt x="18" y="92"/>
                    <a:pt x="57" y="92"/>
                  </a:cubicBezTo>
                  <a:cubicBezTo>
                    <a:pt x="92" y="92"/>
                    <a:pt x="109" y="75"/>
                    <a:pt x="109" y="35"/>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116"/>
            <p:cNvSpPr/>
            <p:nvPr/>
          </p:nvSpPr>
          <p:spPr>
            <a:xfrm>
              <a:off x="1101685" y="1888553"/>
              <a:ext cx="19791" cy="20192"/>
            </a:xfrm>
            <a:custGeom>
              <a:avLst/>
              <a:gdLst/>
              <a:ahLst/>
              <a:cxnLst/>
              <a:rect l="l" t="t" r="r" b="b"/>
              <a:pathLst>
                <a:path w="110" h="109" extrusionOk="0">
                  <a:moveTo>
                    <a:pt x="57" y="0"/>
                  </a:moveTo>
                  <a:cubicBezTo>
                    <a:pt x="22" y="0"/>
                    <a:pt x="1" y="35"/>
                    <a:pt x="1" y="52"/>
                  </a:cubicBezTo>
                  <a:cubicBezTo>
                    <a:pt x="1" y="92"/>
                    <a:pt x="22" y="109"/>
                    <a:pt x="57" y="109"/>
                  </a:cubicBezTo>
                  <a:cubicBezTo>
                    <a:pt x="75" y="109"/>
                    <a:pt x="109" y="74"/>
                    <a:pt x="109" y="52"/>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116"/>
            <p:cNvSpPr/>
            <p:nvPr/>
          </p:nvSpPr>
          <p:spPr>
            <a:xfrm>
              <a:off x="1190202" y="1880773"/>
              <a:ext cx="19791" cy="21674"/>
            </a:xfrm>
            <a:custGeom>
              <a:avLst/>
              <a:gdLst/>
              <a:ahLst/>
              <a:cxnLst/>
              <a:rect l="l" t="t" r="r" b="b"/>
              <a:pathLst>
                <a:path w="110" h="117" extrusionOk="0">
                  <a:moveTo>
                    <a:pt x="74" y="1"/>
                  </a:moveTo>
                  <a:cubicBezTo>
                    <a:pt x="68" y="1"/>
                    <a:pt x="61" y="3"/>
                    <a:pt x="53" y="7"/>
                  </a:cubicBezTo>
                  <a:cubicBezTo>
                    <a:pt x="35" y="7"/>
                    <a:pt x="0" y="25"/>
                    <a:pt x="0" y="60"/>
                  </a:cubicBezTo>
                  <a:cubicBezTo>
                    <a:pt x="0" y="94"/>
                    <a:pt x="18" y="116"/>
                    <a:pt x="53" y="116"/>
                  </a:cubicBezTo>
                  <a:cubicBezTo>
                    <a:pt x="92" y="94"/>
                    <a:pt x="109" y="77"/>
                    <a:pt x="109" y="42"/>
                  </a:cubicBezTo>
                  <a:cubicBezTo>
                    <a:pt x="109" y="28"/>
                    <a:pt x="98"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116"/>
            <p:cNvSpPr/>
            <p:nvPr/>
          </p:nvSpPr>
          <p:spPr>
            <a:xfrm>
              <a:off x="1281777" y="1867436"/>
              <a:ext cx="22849" cy="21303"/>
            </a:xfrm>
            <a:custGeom>
              <a:avLst/>
              <a:gdLst/>
              <a:ahLst/>
              <a:cxnLst/>
              <a:rect l="l" t="t" r="r" b="b"/>
              <a:pathLst>
                <a:path w="127" h="115" extrusionOk="0">
                  <a:moveTo>
                    <a:pt x="90" y="1"/>
                  </a:moveTo>
                  <a:cubicBezTo>
                    <a:pt x="84" y="1"/>
                    <a:pt x="78" y="2"/>
                    <a:pt x="70" y="5"/>
                  </a:cubicBezTo>
                  <a:cubicBezTo>
                    <a:pt x="35" y="5"/>
                    <a:pt x="18" y="40"/>
                    <a:pt x="18" y="58"/>
                  </a:cubicBezTo>
                  <a:cubicBezTo>
                    <a:pt x="0" y="97"/>
                    <a:pt x="35" y="114"/>
                    <a:pt x="53" y="114"/>
                  </a:cubicBezTo>
                  <a:cubicBezTo>
                    <a:pt x="87" y="114"/>
                    <a:pt x="109" y="79"/>
                    <a:pt x="127" y="40"/>
                  </a:cubicBezTo>
                  <a:cubicBezTo>
                    <a:pt x="127" y="26"/>
                    <a:pt x="115" y="1"/>
                    <a:pt x="9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116"/>
            <p:cNvSpPr/>
            <p:nvPr/>
          </p:nvSpPr>
          <p:spPr>
            <a:xfrm>
              <a:off x="1375692" y="1851505"/>
              <a:ext cx="23749" cy="23526"/>
            </a:xfrm>
            <a:custGeom>
              <a:avLst/>
              <a:gdLst/>
              <a:ahLst/>
              <a:cxnLst/>
              <a:rect l="l" t="t" r="r" b="b"/>
              <a:pathLst>
                <a:path w="132" h="127" extrusionOk="0">
                  <a:moveTo>
                    <a:pt x="75" y="0"/>
                  </a:moveTo>
                  <a:cubicBezTo>
                    <a:pt x="40" y="0"/>
                    <a:pt x="22" y="35"/>
                    <a:pt x="1" y="74"/>
                  </a:cubicBezTo>
                  <a:cubicBezTo>
                    <a:pt x="1" y="109"/>
                    <a:pt x="22" y="126"/>
                    <a:pt x="57" y="126"/>
                  </a:cubicBezTo>
                  <a:cubicBezTo>
                    <a:pt x="92" y="126"/>
                    <a:pt x="109" y="91"/>
                    <a:pt x="109" y="57"/>
                  </a:cubicBezTo>
                  <a:cubicBezTo>
                    <a:pt x="131" y="17"/>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116"/>
            <p:cNvSpPr/>
            <p:nvPr/>
          </p:nvSpPr>
          <p:spPr>
            <a:xfrm>
              <a:off x="922492" y="1955426"/>
              <a:ext cx="22849" cy="20377"/>
            </a:xfrm>
            <a:custGeom>
              <a:avLst/>
              <a:gdLst/>
              <a:ahLst/>
              <a:cxnLst/>
              <a:rect l="l" t="t" r="r" b="b"/>
              <a:pathLst>
                <a:path w="127" h="110" extrusionOk="0">
                  <a:moveTo>
                    <a:pt x="74" y="0"/>
                  </a:moveTo>
                  <a:cubicBezTo>
                    <a:pt x="39" y="0"/>
                    <a:pt x="0" y="18"/>
                    <a:pt x="0" y="57"/>
                  </a:cubicBezTo>
                  <a:cubicBezTo>
                    <a:pt x="0" y="74"/>
                    <a:pt x="39" y="92"/>
                    <a:pt x="74" y="109"/>
                  </a:cubicBezTo>
                  <a:cubicBezTo>
                    <a:pt x="92" y="109"/>
                    <a:pt x="126" y="92"/>
                    <a:pt x="126" y="57"/>
                  </a:cubicBezTo>
                  <a:cubicBezTo>
                    <a:pt x="126" y="40"/>
                    <a:pt x="92" y="18"/>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116"/>
            <p:cNvSpPr/>
            <p:nvPr/>
          </p:nvSpPr>
          <p:spPr>
            <a:xfrm>
              <a:off x="1017126" y="1962650"/>
              <a:ext cx="19791" cy="20377"/>
            </a:xfrm>
            <a:custGeom>
              <a:avLst/>
              <a:gdLst/>
              <a:ahLst/>
              <a:cxnLst/>
              <a:rect l="l" t="t" r="r" b="b"/>
              <a:pathLst>
                <a:path w="110" h="110" extrusionOk="0">
                  <a:moveTo>
                    <a:pt x="57" y="1"/>
                  </a:moveTo>
                  <a:cubicBezTo>
                    <a:pt x="18" y="1"/>
                    <a:pt x="1" y="35"/>
                    <a:pt x="1" y="53"/>
                  </a:cubicBezTo>
                  <a:cubicBezTo>
                    <a:pt x="1" y="88"/>
                    <a:pt x="18" y="109"/>
                    <a:pt x="57" y="109"/>
                  </a:cubicBezTo>
                  <a:cubicBezTo>
                    <a:pt x="92" y="109"/>
                    <a:pt x="109" y="88"/>
                    <a:pt x="109" y="53"/>
                  </a:cubicBezTo>
                  <a:cubicBezTo>
                    <a:pt x="109" y="35"/>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116"/>
            <p:cNvSpPr/>
            <p:nvPr/>
          </p:nvSpPr>
          <p:spPr>
            <a:xfrm>
              <a:off x="1101685" y="1965799"/>
              <a:ext cx="16732" cy="17228"/>
            </a:xfrm>
            <a:custGeom>
              <a:avLst/>
              <a:gdLst/>
              <a:ahLst/>
              <a:cxnLst/>
              <a:rect l="l" t="t" r="r" b="b"/>
              <a:pathLst>
                <a:path w="93" h="93" extrusionOk="0">
                  <a:moveTo>
                    <a:pt x="57" y="1"/>
                  </a:moveTo>
                  <a:cubicBezTo>
                    <a:pt x="22" y="1"/>
                    <a:pt x="1" y="18"/>
                    <a:pt x="1" y="36"/>
                  </a:cubicBezTo>
                  <a:cubicBezTo>
                    <a:pt x="1" y="71"/>
                    <a:pt x="22" y="92"/>
                    <a:pt x="57" y="92"/>
                  </a:cubicBezTo>
                  <a:cubicBezTo>
                    <a:pt x="75" y="92"/>
                    <a:pt x="92" y="71"/>
                    <a:pt x="92" y="36"/>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116"/>
            <p:cNvSpPr/>
            <p:nvPr/>
          </p:nvSpPr>
          <p:spPr>
            <a:xfrm>
              <a:off x="1186964" y="1961539"/>
              <a:ext cx="19791" cy="17413"/>
            </a:xfrm>
            <a:custGeom>
              <a:avLst/>
              <a:gdLst/>
              <a:ahLst/>
              <a:cxnLst/>
              <a:rect l="l" t="t" r="r" b="b"/>
              <a:pathLst>
                <a:path w="110" h="94" extrusionOk="0">
                  <a:moveTo>
                    <a:pt x="75" y="0"/>
                  </a:moveTo>
                  <a:cubicBezTo>
                    <a:pt x="68" y="0"/>
                    <a:pt x="61" y="2"/>
                    <a:pt x="53" y="7"/>
                  </a:cubicBezTo>
                  <a:cubicBezTo>
                    <a:pt x="36" y="7"/>
                    <a:pt x="18" y="24"/>
                    <a:pt x="18" y="41"/>
                  </a:cubicBezTo>
                  <a:cubicBezTo>
                    <a:pt x="1" y="76"/>
                    <a:pt x="36" y="94"/>
                    <a:pt x="53" y="94"/>
                  </a:cubicBezTo>
                  <a:cubicBezTo>
                    <a:pt x="92" y="94"/>
                    <a:pt x="110" y="76"/>
                    <a:pt x="110" y="41"/>
                  </a:cubicBezTo>
                  <a:cubicBezTo>
                    <a:pt x="110" y="28"/>
                    <a:pt x="9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116"/>
            <p:cNvSpPr/>
            <p:nvPr/>
          </p:nvSpPr>
          <p:spPr>
            <a:xfrm>
              <a:off x="1277819" y="1955426"/>
              <a:ext cx="19791" cy="20377"/>
            </a:xfrm>
            <a:custGeom>
              <a:avLst/>
              <a:gdLst/>
              <a:ahLst/>
              <a:cxnLst/>
              <a:rect l="l" t="t" r="r" b="b"/>
              <a:pathLst>
                <a:path w="110" h="110" extrusionOk="0">
                  <a:moveTo>
                    <a:pt x="57" y="0"/>
                  </a:moveTo>
                  <a:cubicBezTo>
                    <a:pt x="22" y="0"/>
                    <a:pt x="1" y="18"/>
                    <a:pt x="1" y="57"/>
                  </a:cubicBezTo>
                  <a:cubicBezTo>
                    <a:pt x="1" y="92"/>
                    <a:pt x="22" y="109"/>
                    <a:pt x="57" y="109"/>
                  </a:cubicBezTo>
                  <a:cubicBezTo>
                    <a:pt x="75" y="109"/>
                    <a:pt x="109" y="74"/>
                    <a:pt x="109" y="40"/>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116"/>
            <p:cNvSpPr/>
            <p:nvPr/>
          </p:nvSpPr>
          <p:spPr>
            <a:xfrm>
              <a:off x="1369395" y="1945793"/>
              <a:ext cx="19791" cy="23526"/>
            </a:xfrm>
            <a:custGeom>
              <a:avLst/>
              <a:gdLst/>
              <a:ahLst/>
              <a:cxnLst/>
              <a:rect l="l" t="t" r="r" b="b"/>
              <a:pathLst>
                <a:path w="110" h="127" extrusionOk="0">
                  <a:moveTo>
                    <a:pt x="57" y="0"/>
                  </a:moveTo>
                  <a:cubicBezTo>
                    <a:pt x="18" y="18"/>
                    <a:pt x="1" y="35"/>
                    <a:pt x="1" y="70"/>
                  </a:cubicBezTo>
                  <a:cubicBezTo>
                    <a:pt x="1" y="109"/>
                    <a:pt x="18" y="126"/>
                    <a:pt x="57" y="126"/>
                  </a:cubicBezTo>
                  <a:cubicBezTo>
                    <a:pt x="75" y="126"/>
                    <a:pt x="110" y="92"/>
                    <a:pt x="110" y="52"/>
                  </a:cubicBezTo>
                  <a:cubicBezTo>
                    <a:pt x="110"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116"/>
            <p:cNvSpPr/>
            <p:nvPr/>
          </p:nvSpPr>
          <p:spPr>
            <a:xfrm>
              <a:off x="922492" y="2029523"/>
              <a:ext cx="22849" cy="18339"/>
            </a:xfrm>
            <a:custGeom>
              <a:avLst/>
              <a:gdLst/>
              <a:ahLst/>
              <a:cxnLst/>
              <a:rect l="l" t="t" r="r" b="b"/>
              <a:pathLst>
                <a:path w="127" h="99" extrusionOk="0">
                  <a:moveTo>
                    <a:pt x="74" y="1"/>
                  </a:moveTo>
                  <a:cubicBezTo>
                    <a:pt x="39" y="1"/>
                    <a:pt x="0" y="18"/>
                    <a:pt x="0" y="35"/>
                  </a:cubicBezTo>
                  <a:cubicBezTo>
                    <a:pt x="0" y="75"/>
                    <a:pt x="39" y="92"/>
                    <a:pt x="74" y="92"/>
                  </a:cubicBezTo>
                  <a:cubicBezTo>
                    <a:pt x="79" y="97"/>
                    <a:pt x="85" y="99"/>
                    <a:pt x="91" y="99"/>
                  </a:cubicBezTo>
                  <a:cubicBezTo>
                    <a:pt x="107" y="99"/>
                    <a:pt x="126" y="82"/>
                    <a:pt x="126" y="53"/>
                  </a:cubicBezTo>
                  <a:cubicBezTo>
                    <a:pt x="126" y="35"/>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116"/>
            <p:cNvSpPr/>
            <p:nvPr/>
          </p:nvSpPr>
          <p:spPr>
            <a:xfrm>
              <a:off x="1017126" y="2036006"/>
              <a:ext cx="19791" cy="17969"/>
            </a:xfrm>
            <a:custGeom>
              <a:avLst/>
              <a:gdLst/>
              <a:ahLst/>
              <a:cxnLst/>
              <a:rect l="l" t="t" r="r" b="b"/>
              <a:pathLst>
                <a:path w="110" h="97" extrusionOk="0">
                  <a:moveTo>
                    <a:pt x="57" y="0"/>
                  </a:moveTo>
                  <a:cubicBezTo>
                    <a:pt x="18" y="0"/>
                    <a:pt x="1" y="18"/>
                    <a:pt x="1" y="57"/>
                  </a:cubicBezTo>
                  <a:cubicBezTo>
                    <a:pt x="1" y="74"/>
                    <a:pt x="18" y="92"/>
                    <a:pt x="57" y="92"/>
                  </a:cubicBezTo>
                  <a:cubicBezTo>
                    <a:pt x="64" y="95"/>
                    <a:pt x="70" y="97"/>
                    <a:pt x="75" y="97"/>
                  </a:cubicBezTo>
                  <a:cubicBezTo>
                    <a:pt x="98" y="97"/>
                    <a:pt x="109" y="71"/>
                    <a:pt x="109" y="57"/>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116"/>
            <p:cNvSpPr/>
            <p:nvPr/>
          </p:nvSpPr>
          <p:spPr>
            <a:xfrm>
              <a:off x="1101685" y="2036006"/>
              <a:ext cx="16732" cy="17043"/>
            </a:xfrm>
            <a:custGeom>
              <a:avLst/>
              <a:gdLst/>
              <a:ahLst/>
              <a:cxnLst/>
              <a:rect l="l" t="t" r="r" b="b"/>
              <a:pathLst>
                <a:path w="93" h="92" extrusionOk="0">
                  <a:moveTo>
                    <a:pt x="57" y="0"/>
                  </a:moveTo>
                  <a:cubicBezTo>
                    <a:pt x="22" y="0"/>
                    <a:pt x="1" y="18"/>
                    <a:pt x="1" y="57"/>
                  </a:cubicBezTo>
                  <a:cubicBezTo>
                    <a:pt x="1" y="74"/>
                    <a:pt x="22" y="92"/>
                    <a:pt x="57" y="92"/>
                  </a:cubicBezTo>
                  <a:cubicBezTo>
                    <a:pt x="75" y="92"/>
                    <a:pt x="92" y="74"/>
                    <a:pt x="92" y="57"/>
                  </a:cubicBezTo>
                  <a:cubicBezTo>
                    <a:pt x="92"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116"/>
            <p:cNvSpPr/>
            <p:nvPr/>
          </p:nvSpPr>
          <p:spPr>
            <a:xfrm>
              <a:off x="1186964" y="2036006"/>
              <a:ext cx="19791" cy="17043"/>
            </a:xfrm>
            <a:custGeom>
              <a:avLst/>
              <a:gdLst/>
              <a:ahLst/>
              <a:cxnLst/>
              <a:rect l="l" t="t" r="r" b="b"/>
              <a:pathLst>
                <a:path w="110" h="92" extrusionOk="0">
                  <a:moveTo>
                    <a:pt x="53" y="0"/>
                  </a:moveTo>
                  <a:cubicBezTo>
                    <a:pt x="36" y="0"/>
                    <a:pt x="1" y="18"/>
                    <a:pt x="1" y="57"/>
                  </a:cubicBezTo>
                  <a:cubicBezTo>
                    <a:pt x="1" y="74"/>
                    <a:pt x="36" y="92"/>
                    <a:pt x="53" y="92"/>
                  </a:cubicBezTo>
                  <a:cubicBezTo>
                    <a:pt x="92" y="92"/>
                    <a:pt x="110" y="74"/>
                    <a:pt x="110" y="57"/>
                  </a:cubicBezTo>
                  <a:cubicBezTo>
                    <a:pt x="110" y="18"/>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116"/>
            <p:cNvSpPr/>
            <p:nvPr/>
          </p:nvSpPr>
          <p:spPr>
            <a:xfrm>
              <a:off x="1274761" y="2032857"/>
              <a:ext cx="19791" cy="20192"/>
            </a:xfrm>
            <a:custGeom>
              <a:avLst/>
              <a:gdLst/>
              <a:ahLst/>
              <a:cxnLst/>
              <a:rect l="l" t="t" r="r" b="b"/>
              <a:pathLst>
                <a:path w="110" h="109" extrusionOk="0">
                  <a:moveTo>
                    <a:pt x="57" y="0"/>
                  </a:moveTo>
                  <a:cubicBezTo>
                    <a:pt x="39" y="0"/>
                    <a:pt x="0" y="35"/>
                    <a:pt x="0" y="57"/>
                  </a:cubicBezTo>
                  <a:cubicBezTo>
                    <a:pt x="0" y="91"/>
                    <a:pt x="39" y="109"/>
                    <a:pt x="57" y="109"/>
                  </a:cubicBezTo>
                  <a:cubicBezTo>
                    <a:pt x="92" y="109"/>
                    <a:pt x="109" y="74"/>
                    <a:pt x="109" y="57"/>
                  </a:cubicBezTo>
                  <a:cubicBezTo>
                    <a:pt x="109" y="17"/>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116"/>
            <p:cNvSpPr/>
            <p:nvPr/>
          </p:nvSpPr>
          <p:spPr>
            <a:xfrm>
              <a:off x="1366336" y="2032857"/>
              <a:ext cx="16552" cy="17043"/>
            </a:xfrm>
            <a:custGeom>
              <a:avLst/>
              <a:gdLst/>
              <a:ahLst/>
              <a:cxnLst/>
              <a:rect l="l" t="t" r="r" b="b"/>
              <a:pathLst>
                <a:path w="92" h="92" extrusionOk="0">
                  <a:moveTo>
                    <a:pt x="53" y="0"/>
                  </a:moveTo>
                  <a:cubicBezTo>
                    <a:pt x="18" y="0"/>
                    <a:pt x="0" y="17"/>
                    <a:pt x="0" y="35"/>
                  </a:cubicBezTo>
                  <a:cubicBezTo>
                    <a:pt x="0" y="74"/>
                    <a:pt x="18" y="91"/>
                    <a:pt x="35" y="91"/>
                  </a:cubicBezTo>
                  <a:cubicBezTo>
                    <a:pt x="74" y="91"/>
                    <a:pt x="92" y="74"/>
                    <a:pt x="92" y="35"/>
                  </a:cubicBezTo>
                  <a:cubicBezTo>
                    <a:pt x="92" y="17"/>
                    <a:pt x="74"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116"/>
            <p:cNvSpPr/>
            <p:nvPr/>
          </p:nvSpPr>
          <p:spPr>
            <a:xfrm>
              <a:off x="922492" y="1226683"/>
              <a:ext cx="22849" cy="17228"/>
            </a:xfrm>
            <a:custGeom>
              <a:avLst/>
              <a:gdLst/>
              <a:ahLst/>
              <a:cxnLst/>
              <a:rect l="l" t="t" r="r" b="b"/>
              <a:pathLst>
                <a:path w="127" h="93" extrusionOk="0">
                  <a:moveTo>
                    <a:pt x="74" y="1"/>
                  </a:moveTo>
                  <a:cubicBezTo>
                    <a:pt x="39" y="1"/>
                    <a:pt x="0" y="18"/>
                    <a:pt x="0" y="36"/>
                  </a:cubicBezTo>
                  <a:cubicBezTo>
                    <a:pt x="0" y="57"/>
                    <a:pt x="39" y="92"/>
                    <a:pt x="74" y="92"/>
                  </a:cubicBezTo>
                  <a:cubicBezTo>
                    <a:pt x="92" y="92"/>
                    <a:pt x="126" y="75"/>
                    <a:pt x="126" y="57"/>
                  </a:cubicBezTo>
                  <a:cubicBezTo>
                    <a:pt x="126" y="18"/>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116"/>
            <p:cNvSpPr/>
            <p:nvPr/>
          </p:nvSpPr>
          <p:spPr>
            <a:xfrm>
              <a:off x="1017126" y="1233166"/>
              <a:ext cx="19791" cy="17043"/>
            </a:xfrm>
            <a:custGeom>
              <a:avLst/>
              <a:gdLst/>
              <a:ahLst/>
              <a:cxnLst/>
              <a:rect l="l" t="t" r="r" b="b"/>
              <a:pathLst>
                <a:path w="110" h="92" extrusionOk="0">
                  <a:moveTo>
                    <a:pt x="57" y="1"/>
                  </a:moveTo>
                  <a:cubicBezTo>
                    <a:pt x="18" y="1"/>
                    <a:pt x="1" y="22"/>
                    <a:pt x="1" y="40"/>
                  </a:cubicBezTo>
                  <a:cubicBezTo>
                    <a:pt x="1" y="75"/>
                    <a:pt x="18" y="92"/>
                    <a:pt x="57" y="92"/>
                  </a:cubicBezTo>
                  <a:cubicBezTo>
                    <a:pt x="92" y="92"/>
                    <a:pt x="109" y="75"/>
                    <a:pt x="109" y="40"/>
                  </a:cubicBezTo>
                  <a:cubicBezTo>
                    <a:pt x="109" y="22"/>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116"/>
            <p:cNvSpPr/>
            <p:nvPr/>
          </p:nvSpPr>
          <p:spPr>
            <a:xfrm>
              <a:off x="1095388" y="1230017"/>
              <a:ext cx="13494" cy="17043"/>
            </a:xfrm>
            <a:custGeom>
              <a:avLst/>
              <a:gdLst/>
              <a:ahLst/>
              <a:cxnLst/>
              <a:rect l="l" t="t" r="r" b="b"/>
              <a:pathLst>
                <a:path w="75" h="92" extrusionOk="0">
                  <a:moveTo>
                    <a:pt x="36" y="0"/>
                  </a:moveTo>
                  <a:cubicBezTo>
                    <a:pt x="18" y="0"/>
                    <a:pt x="1" y="18"/>
                    <a:pt x="1" y="57"/>
                  </a:cubicBezTo>
                  <a:cubicBezTo>
                    <a:pt x="1" y="74"/>
                    <a:pt x="18" y="92"/>
                    <a:pt x="36" y="92"/>
                  </a:cubicBezTo>
                  <a:cubicBezTo>
                    <a:pt x="57" y="92"/>
                    <a:pt x="75" y="74"/>
                    <a:pt x="75" y="39"/>
                  </a:cubicBezTo>
                  <a:cubicBezTo>
                    <a:pt x="75" y="18"/>
                    <a:pt x="57"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116"/>
            <p:cNvSpPr/>
            <p:nvPr/>
          </p:nvSpPr>
          <p:spPr>
            <a:xfrm>
              <a:off x="1160336" y="1217050"/>
              <a:ext cx="13494" cy="16302"/>
            </a:xfrm>
            <a:custGeom>
              <a:avLst/>
              <a:gdLst/>
              <a:ahLst/>
              <a:cxnLst/>
              <a:rect l="l" t="t" r="r" b="b"/>
              <a:pathLst>
                <a:path w="75" h="88" extrusionOk="0">
                  <a:moveTo>
                    <a:pt x="40" y="1"/>
                  </a:moveTo>
                  <a:cubicBezTo>
                    <a:pt x="23" y="1"/>
                    <a:pt x="1" y="35"/>
                    <a:pt x="1" y="53"/>
                  </a:cubicBezTo>
                  <a:cubicBezTo>
                    <a:pt x="1" y="70"/>
                    <a:pt x="23" y="88"/>
                    <a:pt x="40" y="88"/>
                  </a:cubicBezTo>
                  <a:cubicBezTo>
                    <a:pt x="58" y="88"/>
                    <a:pt x="75" y="53"/>
                    <a:pt x="75" y="35"/>
                  </a:cubicBezTo>
                  <a:cubicBezTo>
                    <a:pt x="75" y="1"/>
                    <a:pt x="58"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116"/>
            <p:cNvSpPr/>
            <p:nvPr/>
          </p:nvSpPr>
          <p:spPr>
            <a:xfrm>
              <a:off x="1215929" y="1196859"/>
              <a:ext cx="13494" cy="17969"/>
            </a:xfrm>
            <a:custGeom>
              <a:avLst/>
              <a:gdLst/>
              <a:ahLst/>
              <a:cxnLst/>
              <a:rect l="l" t="t" r="r" b="b"/>
              <a:pathLst>
                <a:path w="75" h="97" extrusionOk="0">
                  <a:moveTo>
                    <a:pt x="40" y="1"/>
                  </a:moveTo>
                  <a:cubicBezTo>
                    <a:pt x="18" y="1"/>
                    <a:pt x="1" y="36"/>
                    <a:pt x="1" y="53"/>
                  </a:cubicBezTo>
                  <a:cubicBezTo>
                    <a:pt x="1" y="78"/>
                    <a:pt x="10" y="97"/>
                    <a:pt x="23" y="97"/>
                  </a:cubicBezTo>
                  <a:cubicBezTo>
                    <a:pt x="28" y="97"/>
                    <a:pt x="34" y="94"/>
                    <a:pt x="40" y="88"/>
                  </a:cubicBezTo>
                  <a:cubicBezTo>
                    <a:pt x="57" y="88"/>
                    <a:pt x="75" y="53"/>
                    <a:pt x="75" y="36"/>
                  </a:cubicBezTo>
                  <a:cubicBezTo>
                    <a:pt x="75"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116"/>
            <p:cNvSpPr/>
            <p:nvPr/>
          </p:nvSpPr>
          <p:spPr>
            <a:xfrm>
              <a:off x="1268464" y="1172777"/>
              <a:ext cx="13494" cy="18339"/>
            </a:xfrm>
            <a:custGeom>
              <a:avLst/>
              <a:gdLst/>
              <a:ahLst/>
              <a:cxnLst/>
              <a:rect l="l" t="t" r="r" b="b"/>
              <a:pathLst>
                <a:path w="75" h="99" extrusionOk="0">
                  <a:moveTo>
                    <a:pt x="35" y="0"/>
                  </a:moveTo>
                  <a:cubicBezTo>
                    <a:pt x="18" y="22"/>
                    <a:pt x="0" y="39"/>
                    <a:pt x="18" y="74"/>
                  </a:cubicBezTo>
                  <a:cubicBezTo>
                    <a:pt x="18" y="87"/>
                    <a:pt x="27" y="99"/>
                    <a:pt x="38" y="99"/>
                  </a:cubicBezTo>
                  <a:cubicBezTo>
                    <a:pt x="42" y="99"/>
                    <a:pt x="48" y="97"/>
                    <a:pt x="53" y="92"/>
                  </a:cubicBezTo>
                  <a:cubicBezTo>
                    <a:pt x="74" y="92"/>
                    <a:pt x="74" y="74"/>
                    <a:pt x="74" y="39"/>
                  </a:cubicBezTo>
                  <a:cubicBezTo>
                    <a:pt x="74" y="22"/>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116"/>
            <p:cNvSpPr/>
            <p:nvPr/>
          </p:nvSpPr>
          <p:spPr>
            <a:xfrm>
              <a:off x="922492" y="1297630"/>
              <a:ext cx="22849" cy="20377"/>
            </a:xfrm>
            <a:custGeom>
              <a:avLst/>
              <a:gdLst/>
              <a:ahLst/>
              <a:cxnLst/>
              <a:rect l="l" t="t" r="r" b="b"/>
              <a:pathLst>
                <a:path w="127" h="110" extrusionOk="0">
                  <a:moveTo>
                    <a:pt x="74" y="1"/>
                  </a:moveTo>
                  <a:cubicBezTo>
                    <a:pt x="39" y="1"/>
                    <a:pt x="0" y="18"/>
                    <a:pt x="0" y="53"/>
                  </a:cubicBezTo>
                  <a:cubicBezTo>
                    <a:pt x="0" y="70"/>
                    <a:pt x="39" y="88"/>
                    <a:pt x="74" y="109"/>
                  </a:cubicBezTo>
                  <a:cubicBezTo>
                    <a:pt x="92" y="109"/>
                    <a:pt x="126" y="88"/>
                    <a:pt x="126" y="53"/>
                  </a:cubicBezTo>
                  <a:cubicBezTo>
                    <a:pt x="126" y="36"/>
                    <a:pt x="92" y="18"/>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116"/>
            <p:cNvSpPr/>
            <p:nvPr/>
          </p:nvSpPr>
          <p:spPr>
            <a:xfrm>
              <a:off x="1017126" y="1306522"/>
              <a:ext cx="19791" cy="17969"/>
            </a:xfrm>
            <a:custGeom>
              <a:avLst/>
              <a:gdLst/>
              <a:ahLst/>
              <a:cxnLst/>
              <a:rect l="l" t="t" r="r" b="b"/>
              <a:pathLst>
                <a:path w="110" h="97" extrusionOk="0">
                  <a:moveTo>
                    <a:pt x="37" y="0"/>
                  </a:moveTo>
                  <a:cubicBezTo>
                    <a:pt x="12" y="0"/>
                    <a:pt x="1" y="26"/>
                    <a:pt x="1" y="40"/>
                  </a:cubicBezTo>
                  <a:cubicBezTo>
                    <a:pt x="1" y="79"/>
                    <a:pt x="18" y="96"/>
                    <a:pt x="57" y="96"/>
                  </a:cubicBezTo>
                  <a:cubicBezTo>
                    <a:pt x="92" y="96"/>
                    <a:pt x="109" y="79"/>
                    <a:pt x="109" y="40"/>
                  </a:cubicBezTo>
                  <a:cubicBezTo>
                    <a:pt x="109" y="22"/>
                    <a:pt x="92" y="5"/>
                    <a:pt x="57" y="5"/>
                  </a:cubicBezTo>
                  <a:cubicBezTo>
                    <a:pt x="50" y="2"/>
                    <a:pt x="43" y="0"/>
                    <a:pt x="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116"/>
            <p:cNvSpPr/>
            <p:nvPr/>
          </p:nvSpPr>
          <p:spPr>
            <a:xfrm>
              <a:off x="1095388" y="1300965"/>
              <a:ext cx="16732" cy="20192"/>
            </a:xfrm>
            <a:custGeom>
              <a:avLst/>
              <a:gdLst/>
              <a:ahLst/>
              <a:cxnLst/>
              <a:rect l="l" t="t" r="r" b="b"/>
              <a:pathLst>
                <a:path w="93" h="109" extrusionOk="0">
                  <a:moveTo>
                    <a:pt x="36" y="0"/>
                  </a:moveTo>
                  <a:cubicBezTo>
                    <a:pt x="18" y="18"/>
                    <a:pt x="1" y="35"/>
                    <a:pt x="1" y="52"/>
                  </a:cubicBezTo>
                  <a:cubicBezTo>
                    <a:pt x="1" y="91"/>
                    <a:pt x="18" y="109"/>
                    <a:pt x="57" y="109"/>
                  </a:cubicBezTo>
                  <a:cubicBezTo>
                    <a:pt x="75" y="91"/>
                    <a:pt x="92" y="70"/>
                    <a:pt x="92" y="52"/>
                  </a:cubicBezTo>
                  <a:cubicBezTo>
                    <a:pt x="92" y="18"/>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116"/>
            <p:cNvSpPr/>
            <p:nvPr/>
          </p:nvSpPr>
          <p:spPr>
            <a:xfrm>
              <a:off x="1164295" y="1287257"/>
              <a:ext cx="15833" cy="17043"/>
            </a:xfrm>
            <a:custGeom>
              <a:avLst/>
              <a:gdLst/>
              <a:ahLst/>
              <a:cxnLst/>
              <a:rect l="l" t="t" r="r" b="b"/>
              <a:pathLst>
                <a:path w="88" h="92" extrusionOk="0">
                  <a:moveTo>
                    <a:pt x="36" y="0"/>
                  </a:moveTo>
                  <a:cubicBezTo>
                    <a:pt x="18" y="0"/>
                    <a:pt x="1" y="35"/>
                    <a:pt x="1" y="57"/>
                  </a:cubicBezTo>
                  <a:cubicBezTo>
                    <a:pt x="1" y="92"/>
                    <a:pt x="36" y="92"/>
                    <a:pt x="53" y="92"/>
                  </a:cubicBezTo>
                  <a:cubicBezTo>
                    <a:pt x="70" y="92"/>
                    <a:pt x="88" y="57"/>
                    <a:pt x="88" y="35"/>
                  </a:cubicBezTo>
                  <a:cubicBezTo>
                    <a:pt x="70" y="18"/>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116"/>
            <p:cNvSpPr/>
            <p:nvPr/>
          </p:nvSpPr>
          <p:spPr>
            <a:xfrm>
              <a:off x="1229243" y="1265769"/>
              <a:ext cx="13494" cy="16487"/>
            </a:xfrm>
            <a:custGeom>
              <a:avLst/>
              <a:gdLst/>
              <a:ahLst/>
              <a:cxnLst/>
              <a:rect l="l" t="t" r="r" b="b"/>
              <a:pathLst>
                <a:path w="75" h="89" extrusionOk="0">
                  <a:moveTo>
                    <a:pt x="38" y="0"/>
                  </a:moveTo>
                  <a:cubicBezTo>
                    <a:pt x="30" y="0"/>
                    <a:pt x="23" y="2"/>
                    <a:pt x="18" y="7"/>
                  </a:cubicBezTo>
                  <a:cubicBezTo>
                    <a:pt x="1" y="7"/>
                    <a:pt x="1" y="25"/>
                    <a:pt x="1" y="64"/>
                  </a:cubicBezTo>
                  <a:cubicBezTo>
                    <a:pt x="1" y="76"/>
                    <a:pt x="18" y="89"/>
                    <a:pt x="35" y="89"/>
                  </a:cubicBezTo>
                  <a:cubicBezTo>
                    <a:pt x="41" y="89"/>
                    <a:pt x="48" y="86"/>
                    <a:pt x="53" y="81"/>
                  </a:cubicBezTo>
                  <a:cubicBezTo>
                    <a:pt x="75" y="81"/>
                    <a:pt x="75" y="64"/>
                    <a:pt x="75" y="25"/>
                  </a:cubicBezTo>
                  <a:cubicBezTo>
                    <a:pt x="75" y="12"/>
                    <a:pt x="55" y="0"/>
                    <a:pt x="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116"/>
            <p:cNvSpPr/>
            <p:nvPr/>
          </p:nvSpPr>
          <p:spPr>
            <a:xfrm>
              <a:off x="1288074" y="1240391"/>
              <a:ext cx="16552" cy="17228"/>
            </a:xfrm>
            <a:custGeom>
              <a:avLst/>
              <a:gdLst/>
              <a:ahLst/>
              <a:cxnLst/>
              <a:rect l="l" t="t" r="r" b="b"/>
              <a:pathLst>
                <a:path w="92" h="93" extrusionOk="0">
                  <a:moveTo>
                    <a:pt x="35" y="1"/>
                  </a:moveTo>
                  <a:cubicBezTo>
                    <a:pt x="18" y="18"/>
                    <a:pt x="0" y="36"/>
                    <a:pt x="18" y="53"/>
                  </a:cubicBezTo>
                  <a:cubicBezTo>
                    <a:pt x="18" y="92"/>
                    <a:pt x="52" y="92"/>
                    <a:pt x="74" y="92"/>
                  </a:cubicBezTo>
                  <a:cubicBezTo>
                    <a:pt x="92" y="70"/>
                    <a:pt x="92" y="53"/>
                    <a:pt x="92" y="36"/>
                  </a:cubicBezTo>
                  <a:cubicBezTo>
                    <a:pt x="74" y="1"/>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116"/>
            <p:cNvSpPr/>
            <p:nvPr/>
          </p:nvSpPr>
          <p:spPr>
            <a:xfrm>
              <a:off x="922492" y="1370986"/>
              <a:ext cx="22849" cy="18339"/>
            </a:xfrm>
            <a:custGeom>
              <a:avLst/>
              <a:gdLst/>
              <a:ahLst/>
              <a:cxnLst/>
              <a:rect l="l" t="t" r="r" b="b"/>
              <a:pathLst>
                <a:path w="127" h="99" extrusionOk="0">
                  <a:moveTo>
                    <a:pt x="74" y="1"/>
                  </a:moveTo>
                  <a:cubicBezTo>
                    <a:pt x="39" y="1"/>
                    <a:pt x="0" y="18"/>
                    <a:pt x="0" y="40"/>
                  </a:cubicBezTo>
                  <a:cubicBezTo>
                    <a:pt x="0" y="75"/>
                    <a:pt x="39" y="92"/>
                    <a:pt x="74" y="92"/>
                  </a:cubicBezTo>
                  <a:cubicBezTo>
                    <a:pt x="79" y="97"/>
                    <a:pt x="85" y="99"/>
                    <a:pt x="91" y="99"/>
                  </a:cubicBezTo>
                  <a:cubicBezTo>
                    <a:pt x="108" y="99"/>
                    <a:pt x="126" y="83"/>
                    <a:pt x="126" y="57"/>
                  </a:cubicBezTo>
                  <a:cubicBezTo>
                    <a:pt x="126" y="40"/>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116"/>
            <p:cNvSpPr/>
            <p:nvPr/>
          </p:nvSpPr>
          <p:spPr>
            <a:xfrm>
              <a:off x="1017126" y="1378211"/>
              <a:ext cx="19791" cy="20377"/>
            </a:xfrm>
            <a:custGeom>
              <a:avLst/>
              <a:gdLst/>
              <a:ahLst/>
              <a:cxnLst/>
              <a:rect l="l" t="t" r="r" b="b"/>
              <a:pathLst>
                <a:path w="110" h="110" extrusionOk="0">
                  <a:moveTo>
                    <a:pt x="57" y="1"/>
                  </a:moveTo>
                  <a:cubicBezTo>
                    <a:pt x="18" y="1"/>
                    <a:pt x="1" y="18"/>
                    <a:pt x="1" y="53"/>
                  </a:cubicBezTo>
                  <a:cubicBezTo>
                    <a:pt x="1" y="70"/>
                    <a:pt x="18" y="88"/>
                    <a:pt x="57" y="110"/>
                  </a:cubicBezTo>
                  <a:cubicBezTo>
                    <a:pt x="92" y="110"/>
                    <a:pt x="109" y="70"/>
                    <a:pt x="109" y="53"/>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116"/>
            <p:cNvSpPr/>
            <p:nvPr/>
          </p:nvSpPr>
          <p:spPr>
            <a:xfrm>
              <a:off x="1098626" y="1374321"/>
              <a:ext cx="16552" cy="17043"/>
            </a:xfrm>
            <a:custGeom>
              <a:avLst/>
              <a:gdLst/>
              <a:ahLst/>
              <a:cxnLst/>
              <a:rect l="l" t="t" r="r" b="b"/>
              <a:pathLst>
                <a:path w="92" h="92" extrusionOk="0">
                  <a:moveTo>
                    <a:pt x="39" y="0"/>
                  </a:moveTo>
                  <a:cubicBezTo>
                    <a:pt x="18" y="0"/>
                    <a:pt x="0" y="22"/>
                    <a:pt x="0" y="57"/>
                  </a:cubicBezTo>
                  <a:cubicBezTo>
                    <a:pt x="0" y="74"/>
                    <a:pt x="18" y="91"/>
                    <a:pt x="57" y="91"/>
                  </a:cubicBezTo>
                  <a:cubicBezTo>
                    <a:pt x="74" y="91"/>
                    <a:pt x="92" y="57"/>
                    <a:pt x="92" y="39"/>
                  </a:cubicBezTo>
                  <a:cubicBezTo>
                    <a:pt x="92" y="22"/>
                    <a:pt x="74" y="0"/>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116"/>
            <p:cNvSpPr/>
            <p:nvPr/>
          </p:nvSpPr>
          <p:spPr>
            <a:xfrm>
              <a:off x="1173650" y="1356352"/>
              <a:ext cx="19791" cy="18154"/>
            </a:xfrm>
            <a:custGeom>
              <a:avLst/>
              <a:gdLst/>
              <a:ahLst/>
              <a:cxnLst/>
              <a:rect l="l" t="t" r="r" b="b"/>
              <a:pathLst>
                <a:path w="110" h="98" extrusionOk="0">
                  <a:moveTo>
                    <a:pt x="65" y="1"/>
                  </a:moveTo>
                  <a:cubicBezTo>
                    <a:pt x="57" y="1"/>
                    <a:pt x="47" y="4"/>
                    <a:pt x="36" y="10"/>
                  </a:cubicBezTo>
                  <a:cubicBezTo>
                    <a:pt x="18" y="10"/>
                    <a:pt x="1" y="27"/>
                    <a:pt x="1" y="62"/>
                  </a:cubicBezTo>
                  <a:cubicBezTo>
                    <a:pt x="18" y="80"/>
                    <a:pt x="36" y="97"/>
                    <a:pt x="58" y="97"/>
                  </a:cubicBezTo>
                  <a:cubicBezTo>
                    <a:pt x="92" y="80"/>
                    <a:pt x="110" y="62"/>
                    <a:pt x="92" y="27"/>
                  </a:cubicBezTo>
                  <a:cubicBezTo>
                    <a:pt x="92" y="15"/>
                    <a:pt x="84" y="1"/>
                    <a:pt x="6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116"/>
            <p:cNvSpPr/>
            <p:nvPr/>
          </p:nvSpPr>
          <p:spPr>
            <a:xfrm>
              <a:off x="1248853" y="1330789"/>
              <a:ext cx="16732" cy="17043"/>
            </a:xfrm>
            <a:custGeom>
              <a:avLst/>
              <a:gdLst/>
              <a:ahLst/>
              <a:cxnLst/>
              <a:rect l="l" t="t" r="r" b="b"/>
              <a:pathLst>
                <a:path w="93" h="92" extrusionOk="0">
                  <a:moveTo>
                    <a:pt x="35" y="0"/>
                  </a:moveTo>
                  <a:cubicBezTo>
                    <a:pt x="1" y="18"/>
                    <a:pt x="1" y="39"/>
                    <a:pt x="1" y="57"/>
                  </a:cubicBezTo>
                  <a:cubicBezTo>
                    <a:pt x="18" y="91"/>
                    <a:pt x="35" y="91"/>
                    <a:pt x="53" y="91"/>
                  </a:cubicBezTo>
                  <a:cubicBezTo>
                    <a:pt x="92" y="74"/>
                    <a:pt x="92" y="57"/>
                    <a:pt x="92" y="39"/>
                  </a:cubicBezTo>
                  <a:cubicBezTo>
                    <a:pt x="75" y="0"/>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116"/>
            <p:cNvSpPr/>
            <p:nvPr/>
          </p:nvSpPr>
          <p:spPr>
            <a:xfrm>
              <a:off x="1320998" y="1302817"/>
              <a:ext cx="19611" cy="15190"/>
            </a:xfrm>
            <a:custGeom>
              <a:avLst/>
              <a:gdLst/>
              <a:ahLst/>
              <a:cxnLst/>
              <a:rect l="l" t="t" r="r" b="b"/>
              <a:pathLst>
                <a:path w="109" h="82" extrusionOk="0">
                  <a:moveTo>
                    <a:pt x="53" y="0"/>
                  </a:moveTo>
                  <a:cubicBezTo>
                    <a:pt x="47" y="0"/>
                    <a:pt x="40" y="2"/>
                    <a:pt x="35" y="8"/>
                  </a:cubicBezTo>
                  <a:cubicBezTo>
                    <a:pt x="0" y="8"/>
                    <a:pt x="0" y="25"/>
                    <a:pt x="17" y="60"/>
                  </a:cubicBezTo>
                  <a:cubicBezTo>
                    <a:pt x="17" y="81"/>
                    <a:pt x="52" y="81"/>
                    <a:pt x="70" y="81"/>
                  </a:cubicBezTo>
                  <a:cubicBezTo>
                    <a:pt x="109" y="60"/>
                    <a:pt x="109" y="42"/>
                    <a:pt x="87" y="25"/>
                  </a:cubicBezTo>
                  <a:cubicBezTo>
                    <a:pt x="87" y="13"/>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116"/>
            <p:cNvSpPr/>
            <p:nvPr/>
          </p:nvSpPr>
          <p:spPr>
            <a:xfrm>
              <a:off x="922492" y="1445083"/>
              <a:ext cx="22849" cy="17228"/>
            </a:xfrm>
            <a:custGeom>
              <a:avLst/>
              <a:gdLst/>
              <a:ahLst/>
              <a:cxnLst/>
              <a:rect l="l" t="t" r="r" b="b"/>
              <a:pathLst>
                <a:path w="127" h="93" extrusionOk="0">
                  <a:moveTo>
                    <a:pt x="74" y="1"/>
                  </a:moveTo>
                  <a:cubicBezTo>
                    <a:pt x="39" y="1"/>
                    <a:pt x="0" y="18"/>
                    <a:pt x="0" y="36"/>
                  </a:cubicBezTo>
                  <a:cubicBezTo>
                    <a:pt x="0" y="75"/>
                    <a:pt x="39" y="92"/>
                    <a:pt x="74" y="92"/>
                  </a:cubicBezTo>
                  <a:cubicBezTo>
                    <a:pt x="92" y="92"/>
                    <a:pt x="126" y="75"/>
                    <a:pt x="126" y="53"/>
                  </a:cubicBezTo>
                  <a:cubicBezTo>
                    <a:pt x="126" y="18"/>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116"/>
            <p:cNvSpPr/>
            <p:nvPr/>
          </p:nvSpPr>
          <p:spPr>
            <a:xfrm>
              <a:off x="1017126" y="1451567"/>
              <a:ext cx="19791" cy="17228"/>
            </a:xfrm>
            <a:custGeom>
              <a:avLst/>
              <a:gdLst/>
              <a:ahLst/>
              <a:cxnLst/>
              <a:rect l="l" t="t" r="r" b="b"/>
              <a:pathLst>
                <a:path w="110" h="93" extrusionOk="0">
                  <a:moveTo>
                    <a:pt x="57" y="1"/>
                  </a:moveTo>
                  <a:cubicBezTo>
                    <a:pt x="18" y="1"/>
                    <a:pt x="1" y="18"/>
                    <a:pt x="1" y="57"/>
                  </a:cubicBezTo>
                  <a:cubicBezTo>
                    <a:pt x="1" y="75"/>
                    <a:pt x="18" y="92"/>
                    <a:pt x="57" y="92"/>
                  </a:cubicBezTo>
                  <a:cubicBezTo>
                    <a:pt x="92" y="92"/>
                    <a:pt x="109" y="75"/>
                    <a:pt x="109" y="57"/>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116"/>
            <p:cNvSpPr/>
            <p:nvPr/>
          </p:nvSpPr>
          <p:spPr>
            <a:xfrm>
              <a:off x="1101685" y="1445083"/>
              <a:ext cx="19791" cy="17228"/>
            </a:xfrm>
            <a:custGeom>
              <a:avLst/>
              <a:gdLst/>
              <a:ahLst/>
              <a:cxnLst/>
              <a:rect l="l" t="t" r="r" b="b"/>
              <a:pathLst>
                <a:path w="110" h="93" extrusionOk="0">
                  <a:moveTo>
                    <a:pt x="57" y="1"/>
                  </a:moveTo>
                  <a:cubicBezTo>
                    <a:pt x="22" y="1"/>
                    <a:pt x="1" y="36"/>
                    <a:pt x="1" y="53"/>
                  </a:cubicBezTo>
                  <a:cubicBezTo>
                    <a:pt x="1" y="92"/>
                    <a:pt x="22" y="92"/>
                    <a:pt x="57" y="92"/>
                  </a:cubicBezTo>
                  <a:cubicBezTo>
                    <a:pt x="75" y="92"/>
                    <a:pt x="109" y="75"/>
                    <a:pt x="109" y="36"/>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116"/>
            <p:cNvSpPr/>
            <p:nvPr/>
          </p:nvSpPr>
          <p:spPr>
            <a:xfrm>
              <a:off x="1186964" y="1425077"/>
              <a:ext cx="19791" cy="17043"/>
            </a:xfrm>
            <a:custGeom>
              <a:avLst/>
              <a:gdLst/>
              <a:ahLst/>
              <a:cxnLst/>
              <a:rect l="l" t="t" r="r" b="b"/>
              <a:pathLst>
                <a:path w="110" h="92" extrusionOk="0">
                  <a:moveTo>
                    <a:pt x="36" y="0"/>
                  </a:moveTo>
                  <a:cubicBezTo>
                    <a:pt x="18" y="0"/>
                    <a:pt x="1" y="35"/>
                    <a:pt x="1" y="52"/>
                  </a:cubicBezTo>
                  <a:cubicBezTo>
                    <a:pt x="1" y="92"/>
                    <a:pt x="36" y="92"/>
                    <a:pt x="53" y="92"/>
                  </a:cubicBezTo>
                  <a:cubicBezTo>
                    <a:pt x="92" y="92"/>
                    <a:pt x="110" y="52"/>
                    <a:pt x="110" y="35"/>
                  </a:cubicBezTo>
                  <a:cubicBezTo>
                    <a:pt x="92" y="0"/>
                    <a:pt x="71"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116"/>
            <p:cNvSpPr/>
            <p:nvPr/>
          </p:nvSpPr>
          <p:spPr>
            <a:xfrm>
              <a:off x="1271522" y="1394327"/>
              <a:ext cx="19791" cy="18525"/>
            </a:xfrm>
            <a:custGeom>
              <a:avLst/>
              <a:gdLst/>
              <a:ahLst/>
              <a:cxnLst/>
              <a:rect l="l" t="t" r="r" b="b"/>
              <a:pathLst>
                <a:path w="110" h="100" extrusionOk="0">
                  <a:moveTo>
                    <a:pt x="36" y="1"/>
                  </a:moveTo>
                  <a:cubicBezTo>
                    <a:pt x="18" y="23"/>
                    <a:pt x="1" y="40"/>
                    <a:pt x="1" y="75"/>
                  </a:cubicBezTo>
                  <a:cubicBezTo>
                    <a:pt x="13" y="87"/>
                    <a:pt x="25" y="99"/>
                    <a:pt x="45" y="99"/>
                  </a:cubicBezTo>
                  <a:cubicBezTo>
                    <a:pt x="54" y="99"/>
                    <a:pt x="63" y="97"/>
                    <a:pt x="75" y="92"/>
                  </a:cubicBezTo>
                  <a:cubicBezTo>
                    <a:pt x="92" y="75"/>
                    <a:pt x="110" y="57"/>
                    <a:pt x="110" y="40"/>
                  </a:cubicBezTo>
                  <a:cubicBezTo>
                    <a:pt x="92" y="1"/>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116"/>
            <p:cNvSpPr/>
            <p:nvPr/>
          </p:nvSpPr>
          <p:spPr>
            <a:xfrm>
              <a:off x="1356081" y="1362465"/>
              <a:ext cx="23749" cy="15931"/>
            </a:xfrm>
            <a:custGeom>
              <a:avLst/>
              <a:gdLst/>
              <a:ahLst/>
              <a:cxnLst/>
              <a:rect l="l" t="t" r="r" b="b"/>
              <a:pathLst>
                <a:path w="132" h="86" extrusionOk="0">
                  <a:moveTo>
                    <a:pt x="68" y="0"/>
                  </a:moveTo>
                  <a:cubicBezTo>
                    <a:pt x="57" y="0"/>
                    <a:pt x="47" y="5"/>
                    <a:pt x="40" y="12"/>
                  </a:cubicBezTo>
                  <a:cubicBezTo>
                    <a:pt x="1" y="12"/>
                    <a:pt x="1" y="47"/>
                    <a:pt x="1" y="64"/>
                  </a:cubicBezTo>
                  <a:cubicBezTo>
                    <a:pt x="23" y="86"/>
                    <a:pt x="57" y="86"/>
                    <a:pt x="75" y="86"/>
                  </a:cubicBezTo>
                  <a:cubicBezTo>
                    <a:pt x="110" y="64"/>
                    <a:pt x="131" y="47"/>
                    <a:pt x="110" y="29"/>
                  </a:cubicBezTo>
                  <a:cubicBezTo>
                    <a:pt x="99" y="9"/>
                    <a:pt x="83" y="0"/>
                    <a:pt x="6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6" name="Google Shape;9776;p116"/>
            <p:cNvSpPr/>
            <p:nvPr/>
          </p:nvSpPr>
          <p:spPr>
            <a:xfrm>
              <a:off x="922492" y="1517698"/>
              <a:ext cx="22849" cy="17969"/>
            </a:xfrm>
            <a:custGeom>
              <a:avLst/>
              <a:gdLst/>
              <a:ahLst/>
              <a:cxnLst/>
              <a:rect l="l" t="t" r="r" b="b"/>
              <a:pathLst>
                <a:path w="127" h="97" extrusionOk="0">
                  <a:moveTo>
                    <a:pt x="45" y="1"/>
                  </a:moveTo>
                  <a:cubicBezTo>
                    <a:pt x="21" y="1"/>
                    <a:pt x="0" y="19"/>
                    <a:pt x="0" y="44"/>
                  </a:cubicBezTo>
                  <a:cubicBezTo>
                    <a:pt x="0" y="62"/>
                    <a:pt x="39" y="96"/>
                    <a:pt x="74" y="96"/>
                  </a:cubicBezTo>
                  <a:cubicBezTo>
                    <a:pt x="92" y="96"/>
                    <a:pt x="126" y="79"/>
                    <a:pt x="126" y="62"/>
                  </a:cubicBezTo>
                  <a:cubicBezTo>
                    <a:pt x="126" y="27"/>
                    <a:pt x="92" y="9"/>
                    <a:pt x="74" y="9"/>
                  </a:cubicBezTo>
                  <a:cubicBezTo>
                    <a:pt x="65" y="3"/>
                    <a:pt x="55" y="1"/>
                    <a:pt x="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7" name="Google Shape;9777;p116"/>
            <p:cNvSpPr/>
            <p:nvPr/>
          </p:nvSpPr>
          <p:spPr>
            <a:xfrm>
              <a:off x="1017126" y="1525849"/>
              <a:ext cx="19791" cy="17043"/>
            </a:xfrm>
            <a:custGeom>
              <a:avLst/>
              <a:gdLst/>
              <a:ahLst/>
              <a:cxnLst/>
              <a:rect l="l" t="t" r="r" b="b"/>
              <a:pathLst>
                <a:path w="110" h="92" extrusionOk="0">
                  <a:moveTo>
                    <a:pt x="57" y="0"/>
                  </a:moveTo>
                  <a:cubicBezTo>
                    <a:pt x="18" y="0"/>
                    <a:pt x="1" y="18"/>
                    <a:pt x="1" y="35"/>
                  </a:cubicBezTo>
                  <a:cubicBezTo>
                    <a:pt x="1" y="74"/>
                    <a:pt x="18" y="92"/>
                    <a:pt x="57" y="92"/>
                  </a:cubicBezTo>
                  <a:cubicBezTo>
                    <a:pt x="92" y="92"/>
                    <a:pt x="109" y="74"/>
                    <a:pt x="109" y="35"/>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116"/>
            <p:cNvSpPr/>
            <p:nvPr/>
          </p:nvSpPr>
          <p:spPr>
            <a:xfrm>
              <a:off x="1105643" y="1515290"/>
              <a:ext cx="19791" cy="20377"/>
            </a:xfrm>
            <a:custGeom>
              <a:avLst/>
              <a:gdLst/>
              <a:ahLst/>
              <a:cxnLst/>
              <a:rect l="l" t="t" r="r" b="b"/>
              <a:pathLst>
                <a:path w="110" h="110" extrusionOk="0">
                  <a:moveTo>
                    <a:pt x="53" y="1"/>
                  </a:moveTo>
                  <a:cubicBezTo>
                    <a:pt x="18" y="22"/>
                    <a:pt x="0" y="40"/>
                    <a:pt x="0" y="75"/>
                  </a:cubicBezTo>
                  <a:cubicBezTo>
                    <a:pt x="0" y="92"/>
                    <a:pt x="18" y="109"/>
                    <a:pt x="53" y="109"/>
                  </a:cubicBezTo>
                  <a:cubicBezTo>
                    <a:pt x="70" y="92"/>
                    <a:pt x="109" y="75"/>
                    <a:pt x="109" y="40"/>
                  </a:cubicBezTo>
                  <a:cubicBezTo>
                    <a:pt x="109" y="22"/>
                    <a:pt x="70"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116"/>
            <p:cNvSpPr/>
            <p:nvPr/>
          </p:nvSpPr>
          <p:spPr>
            <a:xfrm>
              <a:off x="1196499" y="1493802"/>
              <a:ext cx="19611" cy="18525"/>
            </a:xfrm>
            <a:custGeom>
              <a:avLst/>
              <a:gdLst/>
              <a:ahLst/>
              <a:cxnLst/>
              <a:rect l="l" t="t" r="r" b="b"/>
              <a:pathLst>
                <a:path w="109" h="100" extrusionOk="0">
                  <a:moveTo>
                    <a:pt x="75" y="1"/>
                  </a:moveTo>
                  <a:cubicBezTo>
                    <a:pt x="68" y="1"/>
                    <a:pt x="62" y="3"/>
                    <a:pt x="57" y="8"/>
                  </a:cubicBezTo>
                  <a:cubicBezTo>
                    <a:pt x="18" y="8"/>
                    <a:pt x="0" y="47"/>
                    <a:pt x="0" y="64"/>
                  </a:cubicBezTo>
                  <a:cubicBezTo>
                    <a:pt x="0" y="82"/>
                    <a:pt x="39" y="99"/>
                    <a:pt x="57" y="99"/>
                  </a:cubicBezTo>
                  <a:cubicBezTo>
                    <a:pt x="92" y="82"/>
                    <a:pt x="109" y="64"/>
                    <a:pt x="109" y="30"/>
                  </a:cubicBezTo>
                  <a:cubicBezTo>
                    <a:pt x="109" y="14"/>
                    <a:pt x="91"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116"/>
            <p:cNvSpPr/>
            <p:nvPr/>
          </p:nvSpPr>
          <p:spPr>
            <a:xfrm>
              <a:off x="1291133" y="1460829"/>
              <a:ext cx="22849" cy="18339"/>
            </a:xfrm>
            <a:custGeom>
              <a:avLst/>
              <a:gdLst/>
              <a:ahLst/>
              <a:cxnLst/>
              <a:rect l="l" t="t" r="r" b="b"/>
              <a:pathLst>
                <a:path w="127" h="99" extrusionOk="0">
                  <a:moveTo>
                    <a:pt x="76" y="0"/>
                  </a:moveTo>
                  <a:cubicBezTo>
                    <a:pt x="69" y="0"/>
                    <a:pt x="62" y="2"/>
                    <a:pt x="57" y="7"/>
                  </a:cubicBezTo>
                  <a:cubicBezTo>
                    <a:pt x="18" y="7"/>
                    <a:pt x="1" y="42"/>
                    <a:pt x="1" y="60"/>
                  </a:cubicBezTo>
                  <a:cubicBezTo>
                    <a:pt x="1" y="99"/>
                    <a:pt x="35" y="99"/>
                    <a:pt x="75" y="99"/>
                  </a:cubicBezTo>
                  <a:cubicBezTo>
                    <a:pt x="92" y="77"/>
                    <a:pt x="127" y="42"/>
                    <a:pt x="109" y="25"/>
                  </a:cubicBezTo>
                  <a:cubicBezTo>
                    <a:pt x="109" y="12"/>
                    <a:pt x="92" y="0"/>
                    <a:pt x="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116"/>
            <p:cNvSpPr/>
            <p:nvPr/>
          </p:nvSpPr>
          <p:spPr>
            <a:xfrm>
              <a:off x="1385947" y="1423780"/>
              <a:ext cx="22849" cy="17228"/>
            </a:xfrm>
            <a:custGeom>
              <a:avLst/>
              <a:gdLst/>
              <a:ahLst/>
              <a:cxnLst/>
              <a:rect l="l" t="t" r="r" b="b"/>
              <a:pathLst>
                <a:path w="127" h="93" extrusionOk="0">
                  <a:moveTo>
                    <a:pt x="74" y="0"/>
                  </a:moveTo>
                  <a:cubicBezTo>
                    <a:pt x="66" y="0"/>
                    <a:pt x="59" y="2"/>
                    <a:pt x="52" y="7"/>
                  </a:cubicBezTo>
                  <a:cubicBezTo>
                    <a:pt x="18" y="25"/>
                    <a:pt x="0" y="42"/>
                    <a:pt x="18" y="59"/>
                  </a:cubicBezTo>
                  <a:cubicBezTo>
                    <a:pt x="18" y="83"/>
                    <a:pt x="30" y="92"/>
                    <a:pt x="49" y="92"/>
                  </a:cubicBezTo>
                  <a:cubicBezTo>
                    <a:pt x="61" y="92"/>
                    <a:pt x="76" y="88"/>
                    <a:pt x="92" y="81"/>
                  </a:cubicBezTo>
                  <a:cubicBezTo>
                    <a:pt x="109" y="81"/>
                    <a:pt x="126" y="42"/>
                    <a:pt x="126" y="25"/>
                  </a:cubicBezTo>
                  <a:cubicBezTo>
                    <a:pt x="114" y="12"/>
                    <a:pt x="93"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116"/>
            <p:cNvSpPr/>
            <p:nvPr/>
          </p:nvSpPr>
          <p:spPr>
            <a:xfrm>
              <a:off x="922492" y="1589387"/>
              <a:ext cx="22849" cy="20377"/>
            </a:xfrm>
            <a:custGeom>
              <a:avLst/>
              <a:gdLst/>
              <a:ahLst/>
              <a:cxnLst/>
              <a:rect l="l" t="t" r="r" b="b"/>
              <a:pathLst>
                <a:path w="127" h="110" extrusionOk="0">
                  <a:moveTo>
                    <a:pt x="74" y="1"/>
                  </a:moveTo>
                  <a:cubicBezTo>
                    <a:pt x="39" y="1"/>
                    <a:pt x="0" y="18"/>
                    <a:pt x="0" y="57"/>
                  </a:cubicBezTo>
                  <a:cubicBezTo>
                    <a:pt x="0" y="75"/>
                    <a:pt x="39" y="92"/>
                    <a:pt x="74" y="110"/>
                  </a:cubicBezTo>
                  <a:cubicBezTo>
                    <a:pt x="92" y="110"/>
                    <a:pt x="126" y="92"/>
                    <a:pt x="126" y="57"/>
                  </a:cubicBezTo>
                  <a:cubicBezTo>
                    <a:pt x="126" y="36"/>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116"/>
            <p:cNvSpPr/>
            <p:nvPr/>
          </p:nvSpPr>
          <p:spPr>
            <a:xfrm>
              <a:off x="1017126" y="1595871"/>
              <a:ext cx="19791" cy="20377"/>
            </a:xfrm>
            <a:custGeom>
              <a:avLst/>
              <a:gdLst/>
              <a:ahLst/>
              <a:cxnLst/>
              <a:rect l="l" t="t" r="r" b="b"/>
              <a:pathLst>
                <a:path w="110" h="110" extrusionOk="0">
                  <a:moveTo>
                    <a:pt x="57" y="1"/>
                  </a:moveTo>
                  <a:cubicBezTo>
                    <a:pt x="18" y="1"/>
                    <a:pt x="1" y="22"/>
                    <a:pt x="1" y="57"/>
                  </a:cubicBezTo>
                  <a:cubicBezTo>
                    <a:pt x="1" y="75"/>
                    <a:pt x="18" y="109"/>
                    <a:pt x="57" y="109"/>
                  </a:cubicBezTo>
                  <a:cubicBezTo>
                    <a:pt x="92" y="109"/>
                    <a:pt x="109" y="92"/>
                    <a:pt x="109" y="57"/>
                  </a:cubicBezTo>
                  <a:cubicBezTo>
                    <a:pt x="109" y="40"/>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116"/>
            <p:cNvSpPr/>
            <p:nvPr/>
          </p:nvSpPr>
          <p:spPr>
            <a:xfrm>
              <a:off x="1105643" y="1589387"/>
              <a:ext cx="19791" cy="18525"/>
            </a:xfrm>
            <a:custGeom>
              <a:avLst/>
              <a:gdLst/>
              <a:ahLst/>
              <a:cxnLst/>
              <a:rect l="l" t="t" r="r" b="b"/>
              <a:pathLst>
                <a:path w="110" h="100" extrusionOk="0">
                  <a:moveTo>
                    <a:pt x="53" y="1"/>
                  </a:moveTo>
                  <a:cubicBezTo>
                    <a:pt x="18" y="1"/>
                    <a:pt x="0" y="36"/>
                    <a:pt x="0" y="57"/>
                  </a:cubicBezTo>
                  <a:cubicBezTo>
                    <a:pt x="0" y="83"/>
                    <a:pt x="10" y="99"/>
                    <a:pt x="28" y="99"/>
                  </a:cubicBezTo>
                  <a:cubicBezTo>
                    <a:pt x="35" y="99"/>
                    <a:pt x="43" y="97"/>
                    <a:pt x="53" y="92"/>
                  </a:cubicBezTo>
                  <a:cubicBezTo>
                    <a:pt x="70" y="92"/>
                    <a:pt x="109" y="75"/>
                    <a:pt x="109" y="36"/>
                  </a:cubicBezTo>
                  <a:cubicBezTo>
                    <a:pt x="109" y="18"/>
                    <a:pt x="87"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116"/>
            <p:cNvSpPr/>
            <p:nvPr/>
          </p:nvSpPr>
          <p:spPr>
            <a:xfrm>
              <a:off x="1199557" y="1564750"/>
              <a:ext cx="19791" cy="19636"/>
            </a:xfrm>
            <a:custGeom>
              <a:avLst/>
              <a:gdLst/>
              <a:ahLst/>
              <a:cxnLst/>
              <a:rect l="l" t="t" r="r" b="b"/>
              <a:pathLst>
                <a:path w="110" h="106" extrusionOk="0">
                  <a:moveTo>
                    <a:pt x="83" y="0"/>
                  </a:moveTo>
                  <a:cubicBezTo>
                    <a:pt x="76" y="0"/>
                    <a:pt x="67" y="3"/>
                    <a:pt x="57" y="8"/>
                  </a:cubicBezTo>
                  <a:cubicBezTo>
                    <a:pt x="40" y="8"/>
                    <a:pt x="1" y="43"/>
                    <a:pt x="1" y="60"/>
                  </a:cubicBezTo>
                  <a:cubicBezTo>
                    <a:pt x="1" y="89"/>
                    <a:pt x="12" y="106"/>
                    <a:pt x="33" y="106"/>
                  </a:cubicBezTo>
                  <a:cubicBezTo>
                    <a:pt x="40" y="106"/>
                    <a:pt x="48" y="104"/>
                    <a:pt x="57" y="99"/>
                  </a:cubicBezTo>
                  <a:cubicBezTo>
                    <a:pt x="92" y="99"/>
                    <a:pt x="109" y="60"/>
                    <a:pt x="109" y="25"/>
                  </a:cubicBezTo>
                  <a:cubicBezTo>
                    <a:pt x="109" y="13"/>
                    <a:pt x="101" y="0"/>
                    <a:pt x="8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116"/>
            <p:cNvSpPr/>
            <p:nvPr/>
          </p:nvSpPr>
          <p:spPr>
            <a:xfrm>
              <a:off x="1301388" y="1528998"/>
              <a:ext cx="22849" cy="19265"/>
            </a:xfrm>
            <a:custGeom>
              <a:avLst/>
              <a:gdLst/>
              <a:ahLst/>
              <a:cxnLst/>
              <a:rect l="l" t="t" r="r" b="b"/>
              <a:pathLst>
                <a:path w="127" h="104" extrusionOk="0">
                  <a:moveTo>
                    <a:pt x="52" y="1"/>
                  </a:moveTo>
                  <a:cubicBezTo>
                    <a:pt x="18" y="18"/>
                    <a:pt x="0" y="57"/>
                    <a:pt x="0" y="75"/>
                  </a:cubicBezTo>
                  <a:cubicBezTo>
                    <a:pt x="0" y="95"/>
                    <a:pt x="12" y="103"/>
                    <a:pt x="26" y="103"/>
                  </a:cubicBezTo>
                  <a:cubicBezTo>
                    <a:pt x="35" y="103"/>
                    <a:pt x="45" y="99"/>
                    <a:pt x="52" y="92"/>
                  </a:cubicBezTo>
                  <a:cubicBezTo>
                    <a:pt x="87" y="92"/>
                    <a:pt x="126" y="57"/>
                    <a:pt x="126" y="35"/>
                  </a:cubicBezTo>
                  <a:cubicBezTo>
                    <a:pt x="126" y="1"/>
                    <a:pt x="87"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116"/>
            <p:cNvSpPr/>
            <p:nvPr/>
          </p:nvSpPr>
          <p:spPr>
            <a:xfrm>
              <a:off x="1405377" y="1489727"/>
              <a:ext cx="23029" cy="19265"/>
            </a:xfrm>
            <a:custGeom>
              <a:avLst/>
              <a:gdLst/>
              <a:ahLst/>
              <a:cxnLst/>
              <a:rect l="l" t="t" r="r" b="b"/>
              <a:pathLst>
                <a:path w="128" h="104" extrusionOk="0">
                  <a:moveTo>
                    <a:pt x="91" y="1"/>
                  </a:moveTo>
                  <a:cubicBezTo>
                    <a:pt x="82" y="1"/>
                    <a:pt x="69" y="5"/>
                    <a:pt x="53" y="12"/>
                  </a:cubicBezTo>
                  <a:cubicBezTo>
                    <a:pt x="18" y="12"/>
                    <a:pt x="1" y="52"/>
                    <a:pt x="1" y="69"/>
                  </a:cubicBezTo>
                  <a:cubicBezTo>
                    <a:pt x="1" y="104"/>
                    <a:pt x="36" y="104"/>
                    <a:pt x="53" y="104"/>
                  </a:cubicBezTo>
                  <a:cubicBezTo>
                    <a:pt x="92" y="86"/>
                    <a:pt x="127" y="52"/>
                    <a:pt x="110" y="30"/>
                  </a:cubicBezTo>
                  <a:cubicBezTo>
                    <a:pt x="110" y="9"/>
                    <a:pt x="104" y="1"/>
                    <a:pt x="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116"/>
            <p:cNvSpPr/>
            <p:nvPr/>
          </p:nvSpPr>
          <p:spPr>
            <a:xfrm>
              <a:off x="772985" y="665769"/>
              <a:ext cx="15833" cy="17969"/>
            </a:xfrm>
            <a:custGeom>
              <a:avLst/>
              <a:gdLst/>
              <a:ahLst/>
              <a:cxnLst/>
              <a:rect l="l" t="t" r="r" b="b"/>
              <a:pathLst>
                <a:path w="88" h="97" extrusionOk="0">
                  <a:moveTo>
                    <a:pt x="35" y="0"/>
                  </a:moveTo>
                  <a:cubicBezTo>
                    <a:pt x="17" y="0"/>
                    <a:pt x="0" y="18"/>
                    <a:pt x="0" y="57"/>
                  </a:cubicBezTo>
                  <a:cubicBezTo>
                    <a:pt x="0" y="71"/>
                    <a:pt x="23" y="96"/>
                    <a:pt x="41" y="96"/>
                  </a:cubicBezTo>
                  <a:cubicBezTo>
                    <a:pt x="45" y="96"/>
                    <a:pt x="49" y="95"/>
                    <a:pt x="52" y="92"/>
                  </a:cubicBezTo>
                  <a:cubicBezTo>
                    <a:pt x="70" y="92"/>
                    <a:pt x="87" y="74"/>
                    <a:pt x="87" y="39"/>
                  </a:cubicBezTo>
                  <a:cubicBezTo>
                    <a:pt x="87" y="18"/>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116"/>
            <p:cNvSpPr/>
            <p:nvPr/>
          </p:nvSpPr>
          <p:spPr>
            <a:xfrm>
              <a:off x="854305" y="662435"/>
              <a:ext cx="16552" cy="20377"/>
            </a:xfrm>
            <a:custGeom>
              <a:avLst/>
              <a:gdLst/>
              <a:ahLst/>
              <a:cxnLst/>
              <a:rect l="l" t="t" r="r" b="b"/>
              <a:pathLst>
                <a:path w="92" h="110" extrusionOk="0">
                  <a:moveTo>
                    <a:pt x="35" y="1"/>
                  </a:moveTo>
                  <a:cubicBezTo>
                    <a:pt x="18" y="1"/>
                    <a:pt x="1" y="18"/>
                    <a:pt x="1" y="57"/>
                  </a:cubicBezTo>
                  <a:cubicBezTo>
                    <a:pt x="1" y="75"/>
                    <a:pt x="18" y="110"/>
                    <a:pt x="53" y="110"/>
                  </a:cubicBezTo>
                  <a:cubicBezTo>
                    <a:pt x="70" y="110"/>
                    <a:pt x="92" y="75"/>
                    <a:pt x="92" y="57"/>
                  </a:cubicBezTo>
                  <a:cubicBezTo>
                    <a:pt x="92" y="18"/>
                    <a:pt x="53"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116"/>
            <p:cNvSpPr/>
            <p:nvPr/>
          </p:nvSpPr>
          <p:spPr>
            <a:xfrm>
              <a:off x="935806" y="662435"/>
              <a:ext cx="19611" cy="20377"/>
            </a:xfrm>
            <a:custGeom>
              <a:avLst/>
              <a:gdLst/>
              <a:ahLst/>
              <a:cxnLst/>
              <a:rect l="l" t="t" r="r" b="b"/>
              <a:pathLst>
                <a:path w="109" h="110" extrusionOk="0">
                  <a:moveTo>
                    <a:pt x="52" y="1"/>
                  </a:moveTo>
                  <a:cubicBezTo>
                    <a:pt x="18" y="1"/>
                    <a:pt x="0" y="36"/>
                    <a:pt x="0" y="57"/>
                  </a:cubicBezTo>
                  <a:cubicBezTo>
                    <a:pt x="0" y="92"/>
                    <a:pt x="35" y="110"/>
                    <a:pt x="52" y="110"/>
                  </a:cubicBezTo>
                  <a:cubicBezTo>
                    <a:pt x="92" y="110"/>
                    <a:pt x="109" y="92"/>
                    <a:pt x="109" y="57"/>
                  </a:cubicBezTo>
                  <a:cubicBezTo>
                    <a:pt x="92" y="36"/>
                    <a:pt x="74" y="1"/>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116"/>
            <p:cNvSpPr/>
            <p:nvPr/>
          </p:nvSpPr>
          <p:spPr>
            <a:xfrm>
              <a:off x="1020364" y="665769"/>
              <a:ext cx="19611" cy="20377"/>
            </a:xfrm>
            <a:custGeom>
              <a:avLst/>
              <a:gdLst/>
              <a:ahLst/>
              <a:cxnLst/>
              <a:rect l="l" t="t" r="r" b="b"/>
              <a:pathLst>
                <a:path w="109" h="110" extrusionOk="0">
                  <a:moveTo>
                    <a:pt x="39" y="0"/>
                  </a:moveTo>
                  <a:cubicBezTo>
                    <a:pt x="18" y="0"/>
                    <a:pt x="0" y="39"/>
                    <a:pt x="0" y="57"/>
                  </a:cubicBezTo>
                  <a:cubicBezTo>
                    <a:pt x="0" y="92"/>
                    <a:pt x="39" y="109"/>
                    <a:pt x="57" y="109"/>
                  </a:cubicBezTo>
                  <a:cubicBezTo>
                    <a:pt x="91" y="109"/>
                    <a:pt x="109" y="92"/>
                    <a:pt x="91" y="57"/>
                  </a:cubicBezTo>
                  <a:cubicBezTo>
                    <a:pt x="91" y="39"/>
                    <a:pt x="74" y="18"/>
                    <a:pt x="3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116"/>
            <p:cNvSpPr/>
            <p:nvPr/>
          </p:nvSpPr>
          <p:spPr>
            <a:xfrm>
              <a:off x="1105643" y="672993"/>
              <a:ext cx="19791" cy="20377"/>
            </a:xfrm>
            <a:custGeom>
              <a:avLst/>
              <a:gdLst/>
              <a:ahLst/>
              <a:cxnLst/>
              <a:rect l="l" t="t" r="r" b="b"/>
              <a:pathLst>
                <a:path w="110" h="110" extrusionOk="0">
                  <a:moveTo>
                    <a:pt x="53" y="0"/>
                  </a:moveTo>
                  <a:cubicBezTo>
                    <a:pt x="18" y="0"/>
                    <a:pt x="0" y="18"/>
                    <a:pt x="0" y="53"/>
                  </a:cubicBezTo>
                  <a:cubicBezTo>
                    <a:pt x="0" y="70"/>
                    <a:pt x="35" y="87"/>
                    <a:pt x="53" y="109"/>
                  </a:cubicBezTo>
                  <a:cubicBezTo>
                    <a:pt x="87" y="109"/>
                    <a:pt x="109" y="70"/>
                    <a:pt x="87" y="53"/>
                  </a:cubicBezTo>
                  <a:cubicBezTo>
                    <a:pt x="87"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116"/>
            <p:cNvSpPr/>
            <p:nvPr/>
          </p:nvSpPr>
          <p:spPr>
            <a:xfrm>
              <a:off x="1190202" y="678551"/>
              <a:ext cx="19791" cy="17969"/>
            </a:xfrm>
            <a:custGeom>
              <a:avLst/>
              <a:gdLst/>
              <a:ahLst/>
              <a:cxnLst/>
              <a:rect l="l" t="t" r="r" b="b"/>
              <a:pathLst>
                <a:path w="110" h="97" extrusionOk="0">
                  <a:moveTo>
                    <a:pt x="35" y="1"/>
                  </a:moveTo>
                  <a:cubicBezTo>
                    <a:pt x="12" y="1"/>
                    <a:pt x="0" y="26"/>
                    <a:pt x="0" y="40"/>
                  </a:cubicBezTo>
                  <a:cubicBezTo>
                    <a:pt x="0" y="79"/>
                    <a:pt x="18" y="97"/>
                    <a:pt x="53" y="97"/>
                  </a:cubicBezTo>
                  <a:cubicBezTo>
                    <a:pt x="74" y="97"/>
                    <a:pt x="109" y="79"/>
                    <a:pt x="109" y="40"/>
                  </a:cubicBezTo>
                  <a:cubicBezTo>
                    <a:pt x="92" y="23"/>
                    <a:pt x="74" y="5"/>
                    <a:pt x="53" y="5"/>
                  </a:cubicBezTo>
                  <a:cubicBezTo>
                    <a:pt x="46" y="2"/>
                    <a:pt x="4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116"/>
            <p:cNvSpPr/>
            <p:nvPr/>
          </p:nvSpPr>
          <p:spPr>
            <a:xfrm>
              <a:off x="788637" y="749498"/>
              <a:ext cx="23569" cy="24452"/>
            </a:xfrm>
            <a:custGeom>
              <a:avLst/>
              <a:gdLst/>
              <a:ahLst/>
              <a:cxnLst/>
              <a:rect l="l" t="t" r="r" b="b"/>
              <a:pathLst>
                <a:path w="131" h="132" extrusionOk="0">
                  <a:moveTo>
                    <a:pt x="57" y="1"/>
                  </a:moveTo>
                  <a:cubicBezTo>
                    <a:pt x="22" y="1"/>
                    <a:pt x="0" y="40"/>
                    <a:pt x="22" y="75"/>
                  </a:cubicBezTo>
                  <a:cubicBezTo>
                    <a:pt x="22" y="110"/>
                    <a:pt x="57" y="131"/>
                    <a:pt x="91" y="131"/>
                  </a:cubicBezTo>
                  <a:cubicBezTo>
                    <a:pt x="109" y="131"/>
                    <a:pt x="131" y="110"/>
                    <a:pt x="109" y="75"/>
                  </a:cubicBezTo>
                  <a:cubicBezTo>
                    <a:pt x="109" y="40"/>
                    <a:pt x="74"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116"/>
            <p:cNvSpPr/>
            <p:nvPr/>
          </p:nvSpPr>
          <p:spPr>
            <a:xfrm>
              <a:off x="870857" y="749498"/>
              <a:ext cx="22849" cy="24452"/>
            </a:xfrm>
            <a:custGeom>
              <a:avLst/>
              <a:gdLst/>
              <a:ahLst/>
              <a:cxnLst/>
              <a:rect l="l" t="t" r="r" b="b"/>
              <a:pathLst>
                <a:path w="127" h="132" extrusionOk="0">
                  <a:moveTo>
                    <a:pt x="35" y="1"/>
                  </a:moveTo>
                  <a:cubicBezTo>
                    <a:pt x="17" y="1"/>
                    <a:pt x="0" y="23"/>
                    <a:pt x="17" y="57"/>
                  </a:cubicBezTo>
                  <a:cubicBezTo>
                    <a:pt x="35" y="92"/>
                    <a:pt x="52" y="131"/>
                    <a:pt x="87" y="131"/>
                  </a:cubicBezTo>
                  <a:cubicBezTo>
                    <a:pt x="109" y="131"/>
                    <a:pt x="126" y="92"/>
                    <a:pt x="109" y="57"/>
                  </a:cubicBezTo>
                  <a:cubicBezTo>
                    <a:pt x="109" y="23"/>
                    <a:pt x="70"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116"/>
            <p:cNvSpPr/>
            <p:nvPr/>
          </p:nvSpPr>
          <p:spPr>
            <a:xfrm>
              <a:off x="955236" y="749498"/>
              <a:ext cx="19791" cy="24452"/>
            </a:xfrm>
            <a:custGeom>
              <a:avLst/>
              <a:gdLst/>
              <a:ahLst/>
              <a:cxnLst/>
              <a:rect l="l" t="t" r="r" b="b"/>
              <a:pathLst>
                <a:path w="110" h="132" extrusionOk="0">
                  <a:moveTo>
                    <a:pt x="36" y="1"/>
                  </a:moveTo>
                  <a:cubicBezTo>
                    <a:pt x="18" y="1"/>
                    <a:pt x="1" y="40"/>
                    <a:pt x="1" y="75"/>
                  </a:cubicBezTo>
                  <a:cubicBezTo>
                    <a:pt x="18" y="110"/>
                    <a:pt x="53" y="131"/>
                    <a:pt x="75" y="131"/>
                  </a:cubicBezTo>
                  <a:cubicBezTo>
                    <a:pt x="110" y="131"/>
                    <a:pt x="110" y="110"/>
                    <a:pt x="110" y="75"/>
                  </a:cubicBezTo>
                  <a:cubicBezTo>
                    <a:pt x="92" y="40"/>
                    <a:pt x="53"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116"/>
            <p:cNvSpPr/>
            <p:nvPr/>
          </p:nvSpPr>
          <p:spPr>
            <a:xfrm>
              <a:off x="1036737" y="753574"/>
              <a:ext cx="19791" cy="23526"/>
            </a:xfrm>
            <a:custGeom>
              <a:avLst/>
              <a:gdLst/>
              <a:ahLst/>
              <a:cxnLst/>
              <a:rect l="l" t="t" r="r" b="b"/>
              <a:pathLst>
                <a:path w="110" h="127" extrusionOk="0">
                  <a:moveTo>
                    <a:pt x="35" y="1"/>
                  </a:moveTo>
                  <a:cubicBezTo>
                    <a:pt x="18" y="1"/>
                    <a:pt x="0" y="18"/>
                    <a:pt x="18" y="53"/>
                  </a:cubicBezTo>
                  <a:cubicBezTo>
                    <a:pt x="18" y="88"/>
                    <a:pt x="57" y="127"/>
                    <a:pt x="74" y="127"/>
                  </a:cubicBezTo>
                  <a:cubicBezTo>
                    <a:pt x="109" y="127"/>
                    <a:pt x="109" y="88"/>
                    <a:pt x="109" y="53"/>
                  </a:cubicBezTo>
                  <a:cubicBezTo>
                    <a:pt x="92" y="18"/>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116"/>
            <p:cNvSpPr/>
            <p:nvPr/>
          </p:nvSpPr>
          <p:spPr>
            <a:xfrm>
              <a:off x="1118237" y="753574"/>
              <a:ext cx="19611" cy="23526"/>
            </a:xfrm>
            <a:custGeom>
              <a:avLst/>
              <a:gdLst/>
              <a:ahLst/>
              <a:cxnLst/>
              <a:rect l="l" t="t" r="r" b="b"/>
              <a:pathLst>
                <a:path w="109" h="127" extrusionOk="0">
                  <a:moveTo>
                    <a:pt x="39" y="1"/>
                  </a:moveTo>
                  <a:cubicBezTo>
                    <a:pt x="17" y="1"/>
                    <a:pt x="0" y="35"/>
                    <a:pt x="0" y="70"/>
                  </a:cubicBezTo>
                  <a:cubicBezTo>
                    <a:pt x="17" y="88"/>
                    <a:pt x="39" y="127"/>
                    <a:pt x="74" y="127"/>
                  </a:cubicBezTo>
                  <a:cubicBezTo>
                    <a:pt x="91" y="127"/>
                    <a:pt x="109" y="88"/>
                    <a:pt x="91" y="70"/>
                  </a:cubicBezTo>
                  <a:cubicBezTo>
                    <a:pt x="91" y="35"/>
                    <a:pt x="74"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116"/>
            <p:cNvSpPr/>
            <p:nvPr/>
          </p:nvSpPr>
          <p:spPr>
            <a:xfrm>
              <a:off x="1199557" y="756723"/>
              <a:ext cx="16552" cy="20377"/>
            </a:xfrm>
            <a:custGeom>
              <a:avLst/>
              <a:gdLst/>
              <a:ahLst/>
              <a:cxnLst/>
              <a:rect l="l" t="t" r="r" b="b"/>
              <a:pathLst>
                <a:path w="92" h="110" extrusionOk="0">
                  <a:moveTo>
                    <a:pt x="40" y="1"/>
                  </a:moveTo>
                  <a:cubicBezTo>
                    <a:pt x="22" y="1"/>
                    <a:pt x="1" y="18"/>
                    <a:pt x="1" y="53"/>
                  </a:cubicBezTo>
                  <a:cubicBezTo>
                    <a:pt x="1" y="92"/>
                    <a:pt x="40" y="110"/>
                    <a:pt x="57" y="110"/>
                  </a:cubicBezTo>
                  <a:cubicBezTo>
                    <a:pt x="75" y="110"/>
                    <a:pt x="92" y="92"/>
                    <a:pt x="92" y="53"/>
                  </a:cubicBezTo>
                  <a:cubicBezTo>
                    <a:pt x="92" y="18"/>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116"/>
            <p:cNvSpPr/>
            <p:nvPr/>
          </p:nvSpPr>
          <p:spPr>
            <a:xfrm>
              <a:off x="821381" y="850270"/>
              <a:ext cx="23029" cy="24452"/>
            </a:xfrm>
            <a:custGeom>
              <a:avLst/>
              <a:gdLst/>
              <a:ahLst/>
              <a:cxnLst/>
              <a:rect l="l" t="t" r="r" b="b"/>
              <a:pathLst>
                <a:path w="128" h="132" extrusionOk="0">
                  <a:moveTo>
                    <a:pt x="36" y="1"/>
                  </a:moveTo>
                  <a:cubicBezTo>
                    <a:pt x="18" y="1"/>
                    <a:pt x="1" y="23"/>
                    <a:pt x="18" y="57"/>
                  </a:cubicBezTo>
                  <a:cubicBezTo>
                    <a:pt x="36" y="92"/>
                    <a:pt x="75" y="131"/>
                    <a:pt x="92" y="131"/>
                  </a:cubicBezTo>
                  <a:cubicBezTo>
                    <a:pt x="127" y="131"/>
                    <a:pt x="127" y="92"/>
                    <a:pt x="127" y="57"/>
                  </a:cubicBezTo>
                  <a:cubicBezTo>
                    <a:pt x="110" y="23"/>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116"/>
            <p:cNvSpPr/>
            <p:nvPr/>
          </p:nvSpPr>
          <p:spPr>
            <a:xfrm>
              <a:off x="905940" y="850270"/>
              <a:ext cx="23749" cy="24452"/>
            </a:xfrm>
            <a:custGeom>
              <a:avLst/>
              <a:gdLst/>
              <a:ahLst/>
              <a:cxnLst/>
              <a:rect l="l" t="t" r="r" b="b"/>
              <a:pathLst>
                <a:path w="132" h="132" extrusionOk="0">
                  <a:moveTo>
                    <a:pt x="40" y="1"/>
                  </a:moveTo>
                  <a:cubicBezTo>
                    <a:pt x="23" y="1"/>
                    <a:pt x="1" y="23"/>
                    <a:pt x="23" y="75"/>
                  </a:cubicBezTo>
                  <a:cubicBezTo>
                    <a:pt x="40" y="110"/>
                    <a:pt x="75" y="131"/>
                    <a:pt x="92" y="131"/>
                  </a:cubicBezTo>
                  <a:cubicBezTo>
                    <a:pt x="131" y="131"/>
                    <a:pt x="131" y="110"/>
                    <a:pt x="110" y="75"/>
                  </a:cubicBezTo>
                  <a:cubicBezTo>
                    <a:pt x="92" y="23"/>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116"/>
            <p:cNvSpPr/>
            <p:nvPr/>
          </p:nvSpPr>
          <p:spPr>
            <a:xfrm>
              <a:off x="988160" y="850270"/>
              <a:ext cx="22849" cy="24452"/>
            </a:xfrm>
            <a:custGeom>
              <a:avLst/>
              <a:gdLst/>
              <a:ahLst/>
              <a:cxnLst/>
              <a:rect l="l" t="t" r="r" b="b"/>
              <a:pathLst>
                <a:path w="127" h="132" extrusionOk="0">
                  <a:moveTo>
                    <a:pt x="36" y="1"/>
                  </a:moveTo>
                  <a:cubicBezTo>
                    <a:pt x="18" y="1"/>
                    <a:pt x="1" y="23"/>
                    <a:pt x="18" y="75"/>
                  </a:cubicBezTo>
                  <a:cubicBezTo>
                    <a:pt x="36" y="110"/>
                    <a:pt x="70" y="131"/>
                    <a:pt x="88" y="131"/>
                  </a:cubicBezTo>
                  <a:cubicBezTo>
                    <a:pt x="109" y="131"/>
                    <a:pt x="127" y="110"/>
                    <a:pt x="109" y="57"/>
                  </a:cubicBezTo>
                  <a:cubicBezTo>
                    <a:pt x="88" y="23"/>
                    <a:pt x="70"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116"/>
            <p:cNvSpPr/>
            <p:nvPr/>
          </p:nvSpPr>
          <p:spPr>
            <a:xfrm>
              <a:off x="1066422" y="847121"/>
              <a:ext cx="19791" cy="24638"/>
            </a:xfrm>
            <a:custGeom>
              <a:avLst/>
              <a:gdLst/>
              <a:ahLst/>
              <a:cxnLst/>
              <a:rect l="l" t="t" r="r" b="b"/>
              <a:pathLst>
                <a:path w="110" h="133" extrusionOk="0">
                  <a:moveTo>
                    <a:pt x="36" y="0"/>
                  </a:moveTo>
                  <a:cubicBezTo>
                    <a:pt x="18" y="0"/>
                    <a:pt x="1" y="40"/>
                    <a:pt x="18" y="74"/>
                  </a:cubicBezTo>
                  <a:cubicBezTo>
                    <a:pt x="32" y="102"/>
                    <a:pt x="46" y="133"/>
                    <a:pt x="69" y="133"/>
                  </a:cubicBezTo>
                  <a:cubicBezTo>
                    <a:pt x="75" y="133"/>
                    <a:pt x="81" y="131"/>
                    <a:pt x="88" y="127"/>
                  </a:cubicBezTo>
                  <a:cubicBezTo>
                    <a:pt x="110" y="127"/>
                    <a:pt x="110" y="109"/>
                    <a:pt x="110" y="74"/>
                  </a:cubicBezTo>
                  <a:cubicBezTo>
                    <a:pt x="88" y="40"/>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4" name="Google Shape;9804;p116"/>
            <p:cNvSpPr/>
            <p:nvPr/>
          </p:nvSpPr>
          <p:spPr>
            <a:xfrm>
              <a:off x="1140906" y="843787"/>
              <a:ext cx="19611" cy="23711"/>
            </a:xfrm>
            <a:custGeom>
              <a:avLst/>
              <a:gdLst/>
              <a:ahLst/>
              <a:cxnLst/>
              <a:rect l="l" t="t" r="r" b="b"/>
              <a:pathLst>
                <a:path w="109" h="128" extrusionOk="0">
                  <a:moveTo>
                    <a:pt x="39" y="1"/>
                  </a:moveTo>
                  <a:cubicBezTo>
                    <a:pt x="22" y="1"/>
                    <a:pt x="0" y="36"/>
                    <a:pt x="22" y="75"/>
                  </a:cubicBezTo>
                  <a:cubicBezTo>
                    <a:pt x="22" y="110"/>
                    <a:pt x="57" y="127"/>
                    <a:pt x="74" y="127"/>
                  </a:cubicBezTo>
                  <a:cubicBezTo>
                    <a:pt x="92" y="127"/>
                    <a:pt x="109" y="110"/>
                    <a:pt x="92" y="75"/>
                  </a:cubicBezTo>
                  <a:cubicBezTo>
                    <a:pt x="92" y="36"/>
                    <a:pt x="57" y="1"/>
                    <a:pt x="3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5" name="Google Shape;9805;p116"/>
            <p:cNvSpPr/>
            <p:nvPr/>
          </p:nvSpPr>
          <p:spPr>
            <a:xfrm>
              <a:off x="1215929" y="840638"/>
              <a:ext cx="16732" cy="23526"/>
            </a:xfrm>
            <a:custGeom>
              <a:avLst/>
              <a:gdLst/>
              <a:ahLst/>
              <a:cxnLst/>
              <a:rect l="l" t="t" r="r" b="b"/>
              <a:pathLst>
                <a:path w="93" h="127" extrusionOk="0">
                  <a:moveTo>
                    <a:pt x="40" y="1"/>
                  </a:moveTo>
                  <a:cubicBezTo>
                    <a:pt x="18" y="18"/>
                    <a:pt x="1" y="35"/>
                    <a:pt x="1" y="75"/>
                  </a:cubicBezTo>
                  <a:cubicBezTo>
                    <a:pt x="18" y="92"/>
                    <a:pt x="40" y="127"/>
                    <a:pt x="57" y="127"/>
                  </a:cubicBezTo>
                  <a:cubicBezTo>
                    <a:pt x="75" y="127"/>
                    <a:pt x="92" y="92"/>
                    <a:pt x="92" y="53"/>
                  </a:cubicBezTo>
                  <a:cubicBezTo>
                    <a:pt x="75" y="35"/>
                    <a:pt x="57"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116"/>
            <p:cNvSpPr/>
            <p:nvPr/>
          </p:nvSpPr>
          <p:spPr>
            <a:xfrm>
              <a:off x="860602" y="951042"/>
              <a:ext cx="22849" cy="27602"/>
            </a:xfrm>
            <a:custGeom>
              <a:avLst/>
              <a:gdLst/>
              <a:ahLst/>
              <a:cxnLst/>
              <a:rect l="l" t="t" r="r" b="b"/>
              <a:pathLst>
                <a:path w="127" h="149" extrusionOk="0">
                  <a:moveTo>
                    <a:pt x="35" y="1"/>
                  </a:moveTo>
                  <a:cubicBezTo>
                    <a:pt x="0" y="1"/>
                    <a:pt x="0" y="40"/>
                    <a:pt x="18" y="75"/>
                  </a:cubicBezTo>
                  <a:cubicBezTo>
                    <a:pt x="18" y="109"/>
                    <a:pt x="57" y="149"/>
                    <a:pt x="92" y="149"/>
                  </a:cubicBezTo>
                  <a:cubicBezTo>
                    <a:pt x="127" y="149"/>
                    <a:pt x="127" y="109"/>
                    <a:pt x="109" y="75"/>
                  </a:cubicBezTo>
                  <a:cubicBezTo>
                    <a:pt x="109" y="40"/>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116"/>
            <p:cNvSpPr/>
            <p:nvPr/>
          </p:nvSpPr>
          <p:spPr>
            <a:xfrm>
              <a:off x="949119" y="955117"/>
              <a:ext cx="22849" cy="26675"/>
            </a:xfrm>
            <a:custGeom>
              <a:avLst/>
              <a:gdLst/>
              <a:ahLst/>
              <a:cxnLst/>
              <a:rect l="l" t="t" r="r" b="b"/>
              <a:pathLst>
                <a:path w="127" h="144" extrusionOk="0">
                  <a:moveTo>
                    <a:pt x="35" y="0"/>
                  </a:moveTo>
                  <a:cubicBezTo>
                    <a:pt x="18" y="0"/>
                    <a:pt x="0" y="35"/>
                    <a:pt x="18" y="70"/>
                  </a:cubicBezTo>
                  <a:cubicBezTo>
                    <a:pt x="35" y="109"/>
                    <a:pt x="70" y="144"/>
                    <a:pt x="87" y="144"/>
                  </a:cubicBezTo>
                  <a:cubicBezTo>
                    <a:pt x="126" y="144"/>
                    <a:pt x="126" y="109"/>
                    <a:pt x="109" y="70"/>
                  </a:cubicBezTo>
                  <a:cubicBezTo>
                    <a:pt x="87" y="35"/>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116"/>
            <p:cNvSpPr/>
            <p:nvPr/>
          </p:nvSpPr>
          <p:spPr>
            <a:xfrm>
              <a:off x="1030440" y="955117"/>
              <a:ext cx="19791" cy="23526"/>
            </a:xfrm>
            <a:custGeom>
              <a:avLst/>
              <a:gdLst/>
              <a:ahLst/>
              <a:cxnLst/>
              <a:rect l="l" t="t" r="r" b="b"/>
              <a:pathLst>
                <a:path w="110" h="127" extrusionOk="0">
                  <a:moveTo>
                    <a:pt x="18" y="0"/>
                  </a:moveTo>
                  <a:cubicBezTo>
                    <a:pt x="1" y="0"/>
                    <a:pt x="1" y="35"/>
                    <a:pt x="1" y="70"/>
                  </a:cubicBezTo>
                  <a:cubicBezTo>
                    <a:pt x="18" y="109"/>
                    <a:pt x="53" y="127"/>
                    <a:pt x="70" y="127"/>
                  </a:cubicBezTo>
                  <a:cubicBezTo>
                    <a:pt x="109" y="127"/>
                    <a:pt x="109" y="87"/>
                    <a:pt x="92" y="53"/>
                  </a:cubicBezTo>
                  <a:cubicBezTo>
                    <a:pt x="70" y="18"/>
                    <a:pt x="53"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116"/>
            <p:cNvSpPr/>
            <p:nvPr/>
          </p:nvSpPr>
          <p:spPr>
            <a:xfrm>
              <a:off x="1101685" y="947893"/>
              <a:ext cx="19791" cy="23526"/>
            </a:xfrm>
            <a:custGeom>
              <a:avLst/>
              <a:gdLst/>
              <a:ahLst/>
              <a:cxnLst/>
              <a:rect l="l" t="t" r="r" b="b"/>
              <a:pathLst>
                <a:path w="110" h="127" extrusionOk="0">
                  <a:moveTo>
                    <a:pt x="22" y="0"/>
                  </a:moveTo>
                  <a:cubicBezTo>
                    <a:pt x="1" y="0"/>
                    <a:pt x="1" y="39"/>
                    <a:pt x="22" y="74"/>
                  </a:cubicBezTo>
                  <a:cubicBezTo>
                    <a:pt x="22" y="109"/>
                    <a:pt x="57" y="126"/>
                    <a:pt x="75" y="126"/>
                  </a:cubicBezTo>
                  <a:cubicBezTo>
                    <a:pt x="92" y="126"/>
                    <a:pt x="109" y="92"/>
                    <a:pt x="92" y="57"/>
                  </a:cubicBezTo>
                  <a:cubicBezTo>
                    <a:pt x="75" y="18"/>
                    <a:pt x="57" y="0"/>
                    <a:pt x="2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116"/>
            <p:cNvSpPr/>
            <p:nvPr/>
          </p:nvSpPr>
          <p:spPr>
            <a:xfrm>
              <a:off x="1170591" y="938260"/>
              <a:ext cx="16552" cy="23526"/>
            </a:xfrm>
            <a:custGeom>
              <a:avLst/>
              <a:gdLst/>
              <a:ahLst/>
              <a:cxnLst/>
              <a:rect l="l" t="t" r="r" b="b"/>
              <a:pathLst>
                <a:path w="92" h="127" extrusionOk="0">
                  <a:moveTo>
                    <a:pt x="18" y="0"/>
                  </a:moveTo>
                  <a:cubicBezTo>
                    <a:pt x="1" y="17"/>
                    <a:pt x="1" y="35"/>
                    <a:pt x="1" y="70"/>
                  </a:cubicBezTo>
                  <a:cubicBezTo>
                    <a:pt x="18" y="109"/>
                    <a:pt x="35" y="126"/>
                    <a:pt x="53" y="126"/>
                  </a:cubicBezTo>
                  <a:cubicBezTo>
                    <a:pt x="75" y="126"/>
                    <a:pt x="92" y="91"/>
                    <a:pt x="75" y="70"/>
                  </a:cubicBezTo>
                  <a:cubicBezTo>
                    <a:pt x="75" y="35"/>
                    <a:pt x="53"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1" name="Google Shape;9811;p116"/>
            <p:cNvSpPr/>
            <p:nvPr/>
          </p:nvSpPr>
          <p:spPr>
            <a:xfrm>
              <a:off x="1235540" y="930110"/>
              <a:ext cx="16732" cy="21118"/>
            </a:xfrm>
            <a:custGeom>
              <a:avLst/>
              <a:gdLst/>
              <a:ahLst/>
              <a:cxnLst/>
              <a:rect l="l" t="t" r="r" b="b"/>
              <a:pathLst>
                <a:path w="93" h="114" extrusionOk="0">
                  <a:moveTo>
                    <a:pt x="49" y="1"/>
                  </a:moveTo>
                  <a:cubicBezTo>
                    <a:pt x="46" y="1"/>
                    <a:pt x="43" y="2"/>
                    <a:pt x="40" y="5"/>
                  </a:cubicBezTo>
                  <a:cubicBezTo>
                    <a:pt x="1" y="5"/>
                    <a:pt x="1" y="27"/>
                    <a:pt x="1" y="61"/>
                  </a:cubicBezTo>
                  <a:cubicBezTo>
                    <a:pt x="18" y="96"/>
                    <a:pt x="40" y="114"/>
                    <a:pt x="57" y="114"/>
                  </a:cubicBezTo>
                  <a:cubicBezTo>
                    <a:pt x="75" y="114"/>
                    <a:pt x="92" y="79"/>
                    <a:pt x="75" y="44"/>
                  </a:cubicBezTo>
                  <a:cubicBezTo>
                    <a:pt x="75" y="30"/>
                    <a:pt x="63" y="1"/>
                    <a:pt x="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116"/>
            <p:cNvSpPr/>
            <p:nvPr/>
          </p:nvSpPr>
          <p:spPr>
            <a:xfrm>
              <a:off x="893526" y="1051814"/>
              <a:ext cx="25368" cy="25193"/>
            </a:xfrm>
            <a:custGeom>
              <a:avLst/>
              <a:gdLst/>
              <a:ahLst/>
              <a:cxnLst/>
              <a:rect l="l" t="t" r="r" b="b"/>
              <a:pathLst>
                <a:path w="141" h="136" extrusionOk="0">
                  <a:moveTo>
                    <a:pt x="52" y="1"/>
                  </a:moveTo>
                  <a:cubicBezTo>
                    <a:pt x="18" y="1"/>
                    <a:pt x="0" y="40"/>
                    <a:pt x="18" y="75"/>
                  </a:cubicBezTo>
                  <a:cubicBezTo>
                    <a:pt x="35" y="109"/>
                    <a:pt x="70" y="131"/>
                    <a:pt x="92" y="131"/>
                  </a:cubicBezTo>
                  <a:cubicBezTo>
                    <a:pt x="97" y="134"/>
                    <a:pt x="103" y="135"/>
                    <a:pt x="108" y="135"/>
                  </a:cubicBezTo>
                  <a:cubicBezTo>
                    <a:pt x="131" y="135"/>
                    <a:pt x="141" y="103"/>
                    <a:pt x="126" y="75"/>
                  </a:cubicBezTo>
                  <a:cubicBezTo>
                    <a:pt x="126" y="40"/>
                    <a:pt x="92" y="22"/>
                    <a:pt x="5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3" name="Google Shape;9813;p116"/>
            <p:cNvSpPr/>
            <p:nvPr/>
          </p:nvSpPr>
          <p:spPr>
            <a:xfrm>
              <a:off x="988160" y="1059038"/>
              <a:ext cx="22849" cy="23526"/>
            </a:xfrm>
            <a:custGeom>
              <a:avLst/>
              <a:gdLst/>
              <a:ahLst/>
              <a:cxnLst/>
              <a:rect l="l" t="t" r="r" b="b"/>
              <a:pathLst>
                <a:path w="127" h="127" extrusionOk="0">
                  <a:moveTo>
                    <a:pt x="36" y="1"/>
                  </a:moveTo>
                  <a:cubicBezTo>
                    <a:pt x="18" y="1"/>
                    <a:pt x="1" y="36"/>
                    <a:pt x="18" y="70"/>
                  </a:cubicBezTo>
                  <a:cubicBezTo>
                    <a:pt x="18" y="110"/>
                    <a:pt x="53" y="127"/>
                    <a:pt x="88" y="127"/>
                  </a:cubicBezTo>
                  <a:cubicBezTo>
                    <a:pt x="109" y="127"/>
                    <a:pt x="127" y="110"/>
                    <a:pt x="109" y="70"/>
                  </a:cubicBezTo>
                  <a:cubicBezTo>
                    <a:pt x="88" y="36"/>
                    <a:pt x="70"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4" name="Google Shape;9814;p116"/>
            <p:cNvSpPr/>
            <p:nvPr/>
          </p:nvSpPr>
          <p:spPr>
            <a:xfrm>
              <a:off x="1066422" y="1055889"/>
              <a:ext cx="19791" cy="23526"/>
            </a:xfrm>
            <a:custGeom>
              <a:avLst/>
              <a:gdLst/>
              <a:ahLst/>
              <a:cxnLst/>
              <a:rect l="l" t="t" r="r" b="b"/>
              <a:pathLst>
                <a:path w="110" h="127" extrusionOk="0">
                  <a:moveTo>
                    <a:pt x="36" y="0"/>
                  </a:moveTo>
                  <a:cubicBezTo>
                    <a:pt x="1" y="0"/>
                    <a:pt x="1" y="35"/>
                    <a:pt x="18" y="70"/>
                  </a:cubicBezTo>
                  <a:cubicBezTo>
                    <a:pt x="18" y="109"/>
                    <a:pt x="53" y="127"/>
                    <a:pt x="70" y="127"/>
                  </a:cubicBezTo>
                  <a:cubicBezTo>
                    <a:pt x="88" y="127"/>
                    <a:pt x="110" y="87"/>
                    <a:pt x="88" y="53"/>
                  </a:cubicBezTo>
                  <a:cubicBezTo>
                    <a:pt x="88" y="35"/>
                    <a:pt x="53"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116"/>
            <p:cNvSpPr/>
            <p:nvPr/>
          </p:nvSpPr>
          <p:spPr>
            <a:xfrm>
              <a:off x="1134609" y="1045330"/>
              <a:ext cx="16552" cy="23526"/>
            </a:xfrm>
            <a:custGeom>
              <a:avLst/>
              <a:gdLst/>
              <a:ahLst/>
              <a:cxnLst/>
              <a:rect l="l" t="t" r="r" b="b"/>
              <a:pathLst>
                <a:path w="92" h="127" extrusionOk="0">
                  <a:moveTo>
                    <a:pt x="18" y="1"/>
                  </a:moveTo>
                  <a:cubicBezTo>
                    <a:pt x="0" y="1"/>
                    <a:pt x="0" y="36"/>
                    <a:pt x="0" y="75"/>
                  </a:cubicBezTo>
                  <a:cubicBezTo>
                    <a:pt x="18" y="110"/>
                    <a:pt x="35" y="127"/>
                    <a:pt x="57" y="127"/>
                  </a:cubicBezTo>
                  <a:cubicBezTo>
                    <a:pt x="74" y="127"/>
                    <a:pt x="92" y="92"/>
                    <a:pt x="74" y="57"/>
                  </a:cubicBezTo>
                  <a:cubicBezTo>
                    <a:pt x="74" y="18"/>
                    <a:pt x="35"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116"/>
            <p:cNvSpPr/>
            <p:nvPr/>
          </p:nvSpPr>
          <p:spPr>
            <a:xfrm>
              <a:off x="1196499" y="1031622"/>
              <a:ext cx="13494" cy="24452"/>
            </a:xfrm>
            <a:custGeom>
              <a:avLst/>
              <a:gdLst/>
              <a:ahLst/>
              <a:cxnLst/>
              <a:rect l="l" t="t" r="r" b="b"/>
              <a:pathLst>
                <a:path w="75" h="132" extrusionOk="0">
                  <a:moveTo>
                    <a:pt x="18" y="1"/>
                  </a:moveTo>
                  <a:cubicBezTo>
                    <a:pt x="0" y="1"/>
                    <a:pt x="0" y="40"/>
                    <a:pt x="0" y="75"/>
                  </a:cubicBezTo>
                  <a:cubicBezTo>
                    <a:pt x="0" y="110"/>
                    <a:pt x="39" y="131"/>
                    <a:pt x="57" y="131"/>
                  </a:cubicBezTo>
                  <a:cubicBezTo>
                    <a:pt x="74" y="110"/>
                    <a:pt x="74" y="92"/>
                    <a:pt x="74" y="57"/>
                  </a:cubicBezTo>
                  <a:cubicBezTo>
                    <a:pt x="57" y="23"/>
                    <a:pt x="39" y="1"/>
                    <a:pt x="1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116"/>
            <p:cNvSpPr/>
            <p:nvPr/>
          </p:nvSpPr>
          <p:spPr>
            <a:xfrm>
              <a:off x="1252092" y="1015506"/>
              <a:ext cx="16552" cy="23526"/>
            </a:xfrm>
            <a:custGeom>
              <a:avLst/>
              <a:gdLst/>
              <a:ahLst/>
              <a:cxnLst/>
              <a:rect l="l" t="t" r="r" b="b"/>
              <a:pathLst>
                <a:path w="92" h="127" extrusionOk="0">
                  <a:moveTo>
                    <a:pt x="35" y="1"/>
                  </a:moveTo>
                  <a:cubicBezTo>
                    <a:pt x="17" y="18"/>
                    <a:pt x="0" y="36"/>
                    <a:pt x="17" y="70"/>
                  </a:cubicBezTo>
                  <a:cubicBezTo>
                    <a:pt x="17" y="110"/>
                    <a:pt x="35" y="127"/>
                    <a:pt x="57" y="127"/>
                  </a:cubicBezTo>
                  <a:cubicBezTo>
                    <a:pt x="74" y="110"/>
                    <a:pt x="91" y="88"/>
                    <a:pt x="74" y="53"/>
                  </a:cubicBezTo>
                  <a:cubicBezTo>
                    <a:pt x="74" y="18"/>
                    <a:pt x="57"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116"/>
            <p:cNvSpPr/>
            <p:nvPr/>
          </p:nvSpPr>
          <p:spPr>
            <a:xfrm>
              <a:off x="919254" y="1146102"/>
              <a:ext cx="22849" cy="20377"/>
            </a:xfrm>
            <a:custGeom>
              <a:avLst/>
              <a:gdLst/>
              <a:ahLst/>
              <a:cxnLst/>
              <a:rect l="l" t="t" r="r" b="b"/>
              <a:pathLst>
                <a:path w="127" h="110" extrusionOk="0">
                  <a:moveTo>
                    <a:pt x="57" y="1"/>
                  </a:moveTo>
                  <a:cubicBezTo>
                    <a:pt x="18" y="1"/>
                    <a:pt x="1" y="18"/>
                    <a:pt x="1" y="57"/>
                  </a:cubicBezTo>
                  <a:cubicBezTo>
                    <a:pt x="1" y="75"/>
                    <a:pt x="36" y="109"/>
                    <a:pt x="75" y="109"/>
                  </a:cubicBezTo>
                  <a:cubicBezTo>
                    <a:pt x="92" y="109"/>
                    <a:pt x="127" y="92"/>
                    <a:pt x="110" y="57"/>
                  </a:cubicBezTo>
                  <a:cubicBezTo>
                    <a:pt x="110" y="35"/>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116"/>
            <p:cNvSpPr/>
            <p:nvPr/>
          </p:nvSpPr>
          <p:spPr>
            <a:xfrm>
              <a:off x="1014068" y="1152586"/>
              <a:ext cx="19791" cy="20377"/>
            </a:xfrm>
            <a:custGeom>
              <a:avLst/>
              <a:gdLst/>
              <a:ahLst/>
              <a:cxnLst/>
              <a:rect l="l" t="t" r="r" b="b"/>
              <a:pathLst>
                <a:path w="110" h="110" extrusionOk="0">
                  <a:moveTo>
                    <a:pt x="35" y="0"/>
                  </a:moveTo>
                  <a:cubicBezTo>
                    <a:pt x="18" y="0"/>
                    <a:pt x="0" y="40"/>
                    <a:pt x="0" y="57"/>
                  </a:cubicBezTo>
                  <a:cubicBezTo>
                    <a:pt x="0" y="92"/>
                    <a:pt x="35" y="109"/>
                    <a:pt x="53" y="109"/>
                  </a:cubicBezTo>
                  <a:cubicBezTo>
                    <a:pt x="92" y="109"/>
                    <a:pt x="109" y="92"/>
                    <a:pt x="109" y="57"/>
                  </a:cubicBezTo>
                  <a:cubicBezTo>
                    <a:pt x="92" y="40"/>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116"/>
            <p:cNvSpPr/>
            <p:nvPr/>
          </p:nvSpPr>
          <p:spPr>
            <a:xfrm>
              <a:off x="1092330" y="1149437"/>
              <a:ext cx="16552" cy="20192"/>
            </a:xfrm>
            <a:custGeom>
              <a:avLst/>
              <a:gdLst/>
              <a:ahLst/>
              <a:cxnLst/>
              <a:rect l="l" t="t" r="r" b="b"/>
              <a:pathLst>
                <a:path w="92" h="109" extrusionOk="0">
                  <a:moveTo>
                    <a:pt x="35" y="0"/>
                  </a:moveTo>
                  <a:cubicBezTo>
                    <a:pt x="0" y="0"/>
                    <a:pt x="0" y="39"/>
                    <a:pt x="0" y="57"/>
                  </a:cubicBezTo>
                  <a:cubicBezTo>
                    <a:pt x="0" y="91"/>
                    <a:pt x="18" y="109"/>
                    <a:pt x="53" y="109"/>
                  </a:cubicBezTo>
                  <a:cubicBezTo>
                    <a:pt x="74" y="109"/>
                    <a:pt x="92" y="74"/>
                    <a:pt x="74" y="57"/>
                  </a:cubicBezTo>
                  <a:cubicBezTo>
                    <a:pt x="74" y="17"/>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116"/>
            <p:cNvSpPr/>
            <p:nvPr/>
          </p:nvSpPr>
          <p:spPr>
            <a:xfrm>
              <a:off x="1154219" y="1136470"/>
              <a:ext cx="16552" cy="20377"/>
            </a:xfrm>
            <a:custGeom>
              <a:avLst/>
              <a:gdLst/>
              <a:ahLst/>
              <a:cxnLst/>
              <a:rect l="l" t="t" r="r" b="b"/>
              <a:pathLst>
                <a:path w="92" h="110" extrusionOk="0">
                  <a:moveTo>
                    <a:pt x="35" y="0"/>
                  </a:moveTo>
                  <a:cubicBezTo>
                    <a:pt x="18" y="0"/>
                    <a:pt x="0" y="35"/>
                    <a:pt x="18" y="70"/>
                  </a:cubicBezTo>
                  <a:cubicBezTo>
                    <a:pt x="18" y="87"/>
                    <a:pt x="35" y="109"/>
                    <a:pt x="57" y="109"/>
                  </a:cubicBezTo>
                  <a:cubicBezTo>
                    <a:pt x="74" y="109"/>
                    <a:pt x="92" y="70"/>
                    <a:pt x="92" y="53"/>
                  </a:cubicBezTo>
                  <a:cubicBezTo>
                    <a:pt x="74" y="18"/>
                    <a:pt x="57"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116"/>
            <p:cNvSpPr/>
            <p:nvPr/>
          </p:nvSpPr>
          <p:spPr>
            <a:xfrm>
              <a:off x="1212871" y="1119613"/>
              <a:ext cx="13494" cy="20192"/>
            </a:xfrm>
            <a:custGeom>
              <a:avLst/>
              <a:gdLst/>
              <a:ahLst/>
              <a:cxnLst/>
              <a:rect l="l" t="t" r="r" b="b"/>
              <a:pathLst>
                <a:path w="75" h="109" extrusionOk="0">
                  <a:moveTo>
                    <a:pt x="18" y="0"/>
                  </a:moveTo>
                  <a:cubicBezTo>
                    <a:pt x="1" y="0"/>
                    <a:pt x="1" y="35"/>
                    <a:pt x="1" y="52"/>
                  </a:cubicBezTo>
                  <a:cubicBezTo>
                    <a:pt x="1" y="91"/>
                    <a:pt x="18" y="109"/>
                    <a:pt x="35" y="109"/>
                  </a:cubicBezTo>
                  <a:cubicBezTo>
                    <a:pt x="57" y="91"/>
                    <a:pt x="74" y="70"/>
                    <a:pt x="57" y="35"/>
                  </a:cubicBezTo>
                  <a:cubicBezTo>
                    <a:pt x="57" y="17"/>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116"/>
            <p:cNvSpPr/>
            <p:nvPr/>
          </p:nvSpPr>
          <p:spPr>
            <a:xfrm>
              <a:off x="1265405" y="1099421"/>
              <a:ext cx="12594" cy="20377"/>
            </a:xfrm>
            <a:custGeom>
              <a:avLst/>
              <a:gdLst/>
              <a:ahLst/>
              <a:cxnLst/>
              <a:rect l="l" t="t" r="r" b="b"/>
              <a:pathLst>
                <a:path w="70" h="110" extrusionOk="0">
                  <a:moveTo>
                    <a:pt x="35" y="0"/>
                  </a:moveTo>
                  <a:cubicBezTo>
                    <a:pt x="17" y="0"/>
                    <a:pt x="0" y="35"/>
                    <a:pt x="0" y="53"/>
                  </a:cubicBezTo>
                  <a:cubicBezTo>
                    <a:pt x="0" y="92"/>
                    <a:pt x="17" y="109"/>
                    <a:pt x="35" y="109"/>
                  </a:cubicBezTo>
                  <a:cubicBezTo>
                    <a:pt x="52" y="92"/>
                    <a:pt x="70" y="70"/>
                    <a:pt x="70" y="35"/>
                  </a:cubicBezTo>
                  <a:cubicBezTo>
                    <a:pt x="52" y="18"/>
                    <a:pt x="52"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116"/>
            <p:cNvSpPr/>
            <p:nvPr/>
          </p:nvSpPr>
          <p:spPr>
            <a:xfrm>
              <a:off x="922492" y="346596"/>
              <a:ext cx="22849" cy="17043"/>
            </a:xfrm>
            <a:custGeom>
              <a:avLst/>
              <a:gdLst/>
              <a:ahLst/>
              <a:cxnLst/>
              <a:rect l="l" t="t" r="r" b="b"/>
              <a:pathLst>
                <a:path w="127" h="92" extrusionOk="0">
                  <a:moveTo>
                    <a:pt x="74" y="0"/>
                  </a:moveTo>
                  <a:cubicBezTo>
                    <a:pt x="39" y="0"/>
                    <a:pt x="0" y="22"/>
                    <a:pt x="0" y="39"/>
                  </a:cubicBezTo>
                  <a:cubicBezTo>
                    <a:pt x="0" y="74"/>
                    <a:pt x="18" y="92"/>
                    <a:pt x="57" y="92"/>
                  </a:cubicBezTo>
                  <a:cubicBezTo>
                    <a:pt x="92" y="92"/>
                    <a:pt x="126" y="74"/>
                    <a:pt x="126" y="57"/>
                  </a:cubicBezTo>
                  <a:cubicBezTo>
                    <a:pt x="126" y="39"/>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116"/>
            <p:cNvSpPr/>
            <p:nvPr/>
          </p:nvSpPr>
          <p:spPr>
            <a:xfrm>
              <a:off x="1017126" y="353821"/>
              <a:ext cx="19791" cy="17043"/>
            </a:xfrm>
            <a:custGeom>
              <a:avLst/>
              <a:gdLst/>
              <a:ahLst/>
              <a:cxnLst/>
              <a:rect l="l" t="t" r="r" b="b"/>
              <a:pathLst>
                <a:path w="110" h="92" extrusionOk="0">
                  <a:moveTo>
                    <a:pt x="57" y="0"/>
                  </a:moveTo>
                  <a:cubicBezTo>
                    <a:pt x="18" y="0"/>
                    <a:pt x="1" y="18"/>
                    <a:pt x="1" y="53"/>
                  </a:cubicBezTo>
                  <a:cubicBezTo>
                    <a:pt x="1" y="70"/>
                    <a:pt x="18" y="92"/>
                    <a:pt x="57" y="92"/>
                  </a:cubicBezTo>
                  <a:cubicBezTo>
                    <a:pt x="75" y="92"/>
                    <a:pt x="109" y="70"/>
                    <a:pt x="109" y="53"/>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116"/>
            <p:cNvSpPr/>
            <p:nvPr/>
          </p:nvSpPr>
          <p:spPr>
            <a:xfrm>
              <a:off x="1095388" y="350487"/>
              <a:ext cx="16732" cy="16302"/>
            </a:xfrm>
            <a:custGeom>
              <a:avLst/>
              <a:gdLst/>
              <a:ahLst/>
              <a:cxnLst/>
              <a:rect l="l" t="t" r="r" b="b"/>
              <a:pathLst>
                <a:path w="93" h="88" extrusionOk="0">
                  <a:moveTo>
                    <a:pt x="57" y="1"/>
                  </a:moveTo>
                  <a:cubicBezTo>
                    <a:pt x="18" y="1"/>
                    <a:pt x="1" y="18"/>
                    <a:pt x="1" y="53"/>
                  </a:cubicBezTo>
                  <a:cubicBezTo>
                    <a:pt x="1" y="71"/>
                    <a:pt x="18" y="88"/>
                    <a:pt x="36" y="88"/>
                  </a:cubicBezTo>
                  <a:cubicBezTo>
                    <a:pt x="57" y="88"/>
                    <a:pt x="75" y="71"/>
                    <a:pt x="92" y="36"/>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116"/>
            <p:cNvSpPr/>
            <p:nvPr/>
          </p:nvSpPr>
          <p:spPr>
            <a:xfrm>
              <a:off x="1160336" y="336779"/>
              <a:ext cx="13494" cy="17228"/>
            </a:xfrm>
            <a:custGeom>
              <a:avLst/>
              <a:gdLst/>
              <a:ahLst/>
              <a:cxnLst/>
              <a:rect l="l" t="t" r="r" b="b"/>
              <a:pathLst>
                <a:path w="75" h="93" extrusionOk="0">
                  <a:moveTo>
                    <a:pt x="40" y="1"/>
                  </a:moveTo>
                  <a:cubicBezTo>
                    <a:pt x="23" y="1"/>
                    <a:pt x="1" y="36"/>
                    <a:pt x="1" y="53"/>
                  </a:cubicBezTo>
                  <a:cubicBezTo>
                    <a:pt x="1" y="75"/>
                    <a:pt x="1" y="92"/>
                    <a:pt x="40" y="92"/>
                  </a:cubicBezTo>
                  <a:cubicBezTo>
                    <a:pt x="58" y="92"/>
                    <a:pt x="58" y="53"/>
                    <a:pt x="75" y="36"/>
                  </a:cubicBezTo>
                  <a:cubicBezTo>
                    <a:pt x="75" y="18"/>
                    <a:pt x="58"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116"/>
            <p:cNvSpPr/>
            <p:nvPr/>
          </p:nvSpPr>
          <p:spPr>
            <a:xfrm>
              <a:off x="1215929" y="316772"/>
              <a:ext cx="10435" cy="20192"/>
            </a:xfrm>
            <a:custGeom>
              <a:avLst/>
              <a:gdLst/>
              <a:ahLst/>
              <a:cxnLst/>
              <a:rect l="l" t="t" r="r" b="b"/>
              <a:pathLst>
                <a:path w="58" h="109" extrusionOk="0">
                  <a:moveTo>
                    <a:pt x="40" y="0"/>
                  </a:moveTo>
                  <a:cubicBezTo>
                    <a:pt x="18" y="18"/>
                    <a:pt x="1" y="35"/>
                    <a:pt x="1" y="74"/>
                  </a:cubicBezTo>
                  <a:cubicBezTo>
                    <a:pt x="1" y="92"/>
                    <a:pt x="1" y="109"/>
                    <a:pt x="18" y="109"/>
                  </a:cubicBezTo>
                  <a:cubicBezTo>
                    <a:pt x="40" y="92"/>
                    <a:pt x="57" y="74"/>
                    <a:pt x="57" y="35"/>
                  </a:cubicBezTo>
                  <a:cubicBezTo>
                    <a:pt x="57" y="18"/>
                    <a:pt x="57" y="0"/>
                    <a:pt x="4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116"/>
            <p:cNvSpPr/>
            <p:nvPr/>
          </p:nvSpPr>
          <p:spPr>
            <a:xfrm>
              <a:off x="1268464" y="296581"/>
              <a:ext cx="9535" cy="18339"/>
            </a:xfrm>
            <a:custGeom>
              <a:avLst/>
              <a:gdLst/>
              <a:ahLst/>
              <a:cxnLst/>
              <a:rect l="l" t="t" r="r" b="b"/>
              <a:pathLst>
                <a:path w="53" h="99" extrusionOk="0">
                  <a:moveTo>
                    <a:pt x="18" y="0"/>
                  </a:moveTo>
                  <a:cubicBezTo>
                    <a:pt x="0" y="0"/>
                    <a:pt x="0" y="35"/>
                    <a:pt x="0" y="53"/>
                  </a:cubicBezTo>
                  <a:cubicBezTo>
                    <a:pt x="0" y="81"/>
                    <a:pt x="0" y="99"/>
                    <a:pt x="7" y="99"/>
                  </a:cubicBezTo>
                  <a:cubicBezTo>
                    <a:pt x="10" y="99"/>
                    <a:pt x="13" y="96"/>
                    <a:pt x="18" y="92"/>
                  </a:cubicBezTo>
                  <a:cubicBezTo>
                    <a:pt x="35" y="92"/>
                    <a:pt x="53" y="53"/>
                    <a:pt x="53" y="35"/>
                  </a:cubicBezTo>
                  <a:cubicBezTo>
                    <a:pt x="53" y="18"/>
                    <a:pt x="35" y="0"/>
                    <a:pt x="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0" name="Google Shape;9830;p116"/>
            <p:cNvSpPr/>
            <p:nvPr/>
          </p:nvSpPr>
          <p:spPr>
            <a:xfrm>
              <a:off x="905940" y="409394"/>
              <a:ext cx="23749" cy="12782"/>
            </a:xfrm>
            <a:custGeom>
              <a:avLst/>
              <a:gdLst/>
              <a:ahLst/>
              <a:cxnLst/>
              <a:rect l="l" t="t" r="r" b="b"/>
              <a:pathLst>
                <a:path w="132" h="69" extrusionOk="0">
                  <a:moveTo>
                    <a:pt x="55" y="0"/>
                  </a:moveTo>
                  <a:cubicBezTo>
                    <a:pt x="38" y="0"/>
                    <a:pt x="16" y="15"/>
                    <a:pt x="1" y="27"/>
                  </a:cubicBezTo>
                  <a:cubicBezTo>
                    <a:pt x="1" y="44"/>
                    <a:pt x="23" y="62"/>
                    <a:pt x="57" y="62"/>
                  </a:cubicBezTo>
                  <a:cubicBezTo>
                    <a:pt x="62" y="67"/>
                    <a:pt x="69" y="69"/>
                    <a:pt x="76" y="69"/>
                  </a:cubicBezTo>
                  <a:cubicBezTo>
                    <a:pt x="94" y="69"/>
                    <a:pt x="116" y="56"/>
                    <a:pt x="131" y="44"/>
                  </a:cubicBezTo>
                  <a:cubicBezTo>
                    <a:pt x="131" y="27"/>
                    <a:pt x="110" y="9"/>
                    <a:pt x="75" y="9"/>
                  </a:cubicBezTo>
                  <a:cubicBezTo>
                    <a:pt x="70" y="3"/>
                    <a:pt x="63" y="0"/>
                    <a:pt x="5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116"/>
            <p:cNvSpPr/>
            <p:nvPr/>
          </p:nvSpPr>
          <p:spPr>
            <a:xfrm>
              <a:off x="1000754" y="417544"/>
              <a:ext cx="19791" cy="11485"/>
            </a:xfrm>
            <a:custGeom>
              <a:avLst/>
              <a:gdLst/>
              <a:ahLst/>
              <a:cxnLst/>
              <a:rect l="l" t="t" r="r" b="b"/>
              <a:pathLst>
                <a:path w="110" h="62" extrusionOk="0">
                  <a:moveTo>
                    <a:pt x="74" y="0"/>
                  </a:moveTo>
                  <a:cubicBezTo>
                    <a:pt x="39" y="0"/>
                    <a:pt x="18" y="0"/>
                    <a:pt x="0" y="35"/>
                  </a:cubicBezTo>
                  <a:cubicBezTo>
                    <a:pt x="0" y="52"/>
                    <a:pt x="0" y="52"/>
                    <a:pt x="39" y="52"/>
                  </a:cubicBezTo>
                  <a:cubicBezTo>
                    <a:pt x="45" y="59"/>
                    <a:pt x="51" y="61"/>
                    <a:pt x="59" y="61"/>
                  </a:cubicBezTo>
                  <a:cubicBezTo>
                    <a:pt x="76" y="61"/>
                    <a:pt x="97" y="47"/>
                    <a:pt x="109" y="35"/>
                  </a:cubicBezTo>
                  <a:cubicBezTo>
                    <a:pt x="109"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116"/>
            <p:cNvSpPr/>
            <p:nvPr/>
          </p:nvSpPr>
          <p:spPr>
            <a:xfrm>
              <a:off x="1079016" y="411061"/>
              <a:ext cx="16552" cy="12967"/>
            </a:xfrm>
            <a:custGeom>
              <a:avLst/>
              <a:gdLst/>
              <a:ahLst/>
              <a:cxnLst/>
              <a:rect l="l" t="t" r="r" b="b"/>
              <a:pathLst>
                <a:path w="92" h="70" extrusionOk="0">
                  <a:moveTo>
                    <a:pt x="57" y="0"/>
                  </a:moveTo>
                  <a:cubicBezTo>
                    <a:pt x="40" y="18"/>
                    <a:pt x="18" y="35"/>
                    <a:pt x="0" y="53"/>
                  </a:cubicBezTo>
                  <a:cubicBezTo>
                    <a:pt x="0" y="70"/>
                    <a:pt x="0" y="70"/>
                    <a:pt x="18" y="70"/>
                  </a:cubicBezTo>
                  <a:cubicBezTo>
                    <a:pt x="57" y="70"/>
                    <a:pt x="74" y="53"/>
                    <a:pt x="92" y="35"/>
                  </a:cubicBezTo>
                  <a:cubicBezTo>
                    <a:pt x="92"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116"/>
            <p:cNvSpPr/>
            <p:nvPr/>
          </p:nvSpPr>
          <p:spPr>
            <a:xfrm>
              <a:off x="1144684" y="400502"/>
              <a:ext cx="15833" cy="13893"/>
            </a:xfrm>
            <a:custGeom>
              <a:avLst/>
              <a:gdLst/>
              <a:ahLst/>
              <a:cxnLst/>
              <a:rect l="l" t="t" r="r" b="b"/>
              <a:pathLst>
                <a:path w="88" h="75" extrusionOk="0">
                  <a:moveTo>
                    <a:pt x="53" y="1"/>
                  </a:moveTo>
                  <a:cubicBezTo>
                    <a:pt x="36" y="1"/>
                    <a:pt x="18" y="18"/>
                    <a:pt x="1" y="36"/>
                  </a:cubicBezTo>
                  <a:cubicBezTo>
                    <a:pt x="1" y="57"/>
                    <a:pt x="1" y="75"/>
                    <a:pt x="18" y="75"/>
                  </a:cubicBezTo>
                  <a:cubicBezTo>
                    <a:pt x="53" y="75"/>
                    <a:pt x="71" y="57"/>
                    <a:pt x="71" y="18"/>
                  </a:cubicBezTo>
                  <a:cubicBezTo>
                    <a:pt x="88" y="1"/>
                    <a:pt x="71"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116"/>
            <p:cNvSpPr/>
            <p:nvPr/>
          </p:nvSpPr>
          <p:spPr>
            <a:xfrm>
              <a:off x="1203515" y="383645"/>
              <a:ext cx="12594" cy="15190"/>
            </a:xfrm>
            <a:custGeom>
              <a:avLst/>
              <a:gdLst/>
              <a:ahLst/>
              <a:cxnLst/>
              <a:rect l="l" t="t" r="r" b="b"/>
              <a:pathLst>
                <a:path w="70" h="82" extrusionOk="0">
                  <a:moveTo>
                    <a:pt x="53" y="0"/>
                  </a:moveTo>
                  <a:cubicBezTo>
                    <a:pt x="35" y="0"/>
                    <a:pt x="18" y="40"/>
                    <a:pt x="0" y="57"/>
                  </a:cubicBezTo>
                  <a:cubicBezTo>
                    <a:pt x="0" y="69"/>
                    <a:pt x="9" y="82"/>
                    <a:pt x="20" y="82"/>
                  </a:cubicBezTo>
                  <a:cubicBezTo>
                    <a:pt x="25" y="82"/>
                    <a:pt x="30" y="79"/>
                    <a:pt x="35" y="74"/>
                  </a:cubicBezTo>
                  <a:cubicBezTo>
                    <a:pt x="53" y="74"/>
                    <a:pt x="70" y="57"/>
                    <a:pt x="70" y="40"/>
                  </a:cubicBezTo>
                  <a:cubicBezTo>
                    <a:pt x="70" y="0"/>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116"/>
            <p:cNvSpPr/>
            <p:nvPr/>
          </p:nvSpPr>
          <p:spPr>
            <a:xfrm>
              <a:off x="1258209" y="363454"/>
              <a:ext cx="13494" cy="17043"/>
            </a:xfrm>
            <a:custGeom>
              <a:avLst/>
              <a:gdLst/>
              <a:ahLst/>
              <a:cxnLst/>
              <a:rect l="l" t="t" r="r" b="b"/>
              <a:pathLst>
                <a:path w="75" h="92" extrusionOk="0">
                  <a:moveTo>
                    <a:pt x="57" y="1"/>
                  </a:moveTo>
                  <a:lnTo>
                    <a:pt x="1" y="57"/>
                  </a:lnTo>
                  <a:cubicBezTo>
                    <a:pt x="1" y="92"/>
                    <a:pt x="23" y="92"/>
                    <a:pt x="40" y="92"/>
                  </a:cubicBezTo>
                  <a:cubicBezTo>
                    <a:pt x="57" y="92"/>
                    <a:pt x="75" y="75"/>
                    <a:pt x="75" y="40"/>
                  </a:cubicBezTo>
                  <a:cubicBezTo>
                    <a:pt x="75"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116"/>
            <p:cNvSpPr/>
            <p:nvPr/>
          </p:nvSpPr>
          <p:spPr>
            <a:xfrm>
              <a:off x="873916" y="457742"/>
              <a:ext cx="25908" cy="13893"/>
            </a:xfrm>
            <a:custGeom>
              <a:avLst/>
              <a:gdLst/>
              <a:ahLst/>
              <a:cxnLst/>
              <a:rect l="l" t="t" r="r" b="b"/>
              <a:pathLst>
                <a:path w="144" h="75" extrusionOk="0">
                  <a:moveTo>
                    <a:pt x="92" y="1"/>
                  </a:moveTo>
                  <a:cubicBezTo>
                    <a:pt x="70" y="1"/>
                    <a:pt x="35" y="18"/>
                    <a:pt x="18" y="35"/>
                  </a:cubicBezTo>
                  <a:cubicBezTo>
                    <a:pt x="0" y="53"/>
                    <a:pt x="18" y="53"/>
                    <a:pt x="53" y="75"/>
                  </a:cubicBezTo>
                  <a:cubicBezTo>
                    <a:pt x="70" y="75"/>
                    <a:pt x="109" y="53"/>
                    <a:pt x="127" y="35"/>
                  </a:cubicBezTo>
                  <a:cubicBezTo>
                    <a:pt x="144" y="18"/>
                    <a:pt x="127"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116"/>
            <p:cNvSpPr/>
            <p:nvPr/>
          </p:nvSpPr>
          <p:spPr>
            <a:xfrm>
              <a:off x="964772" y="464225"/>
              <a:ext cx="23569" cy="10744"/>
            </a:xfrm>
            <a:custGeom>
              <a:avLst/>
              <a:gdLst/>
              <a:ahLst/>
              <a:cxnLst/>
              <a:rect l="l" t="t" r="r" b="b"/>
              <a:pathLst>
                <a:path w="131" h="58" extrusionOk="0">
                  <a:moveTo>
                    <a:pt x="92" y="0"/>
                  </a:moveTo>
                  <a:cubicBezTo>
                    <a:pt x="57" y="0"/>
                    <a:pt x="39" y="0"/>
                    <a:pt x="22" y="18"/>
                  </a:cubicBezTo>
                  <a:cubicBezTo>
                    <a:pt x="0" y="40"/>
                    <a:pt x="22" y="57"/>
                    <a:pt x="39" y="57"/>
                  </a:cubicBezTo>
                  <a:cubicBezTo>
                    <a:pt x="74" y="57"/>
                    <a:pt x="92" y="40"/>
                    <a:pt x="109" y="18"/>
                  </a:cubicBezTo>
                  <a:cubicBezTo>
                    <a:pt x="131" y="18"/>
                    <a:pt x="131"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116"/>
            <p:cNvSpPr/>
            <p:nvPr/>
          </p:nvSpPr>
          <p:spPr>
            <a:xfrm>
              <a:off x="1043033" y="461076"/>
              <a:ext cx="23569" cy="10559"/>
            </a:xfrm>
            <a:custGeom>
              <a:avLst/>
              <a:gdLst/>
              <a:ahLst/>
              <a:cxnLst/>
              <a:rect l="l" t="t" r="r" b="b"/>
              <a:pathLst>
                <a:path w="131" h="57" extrusionOk="0">
                  <a:moveTo>
                    <a:pt x="92" y="0"/>
                  </a:moveTo>
                  <a:cubicBezTo>
                    <a:pt x="74" y="0"/>
                    <a:pt x="39" y="17"/>
                    <a:pt x="22" y="35"/>
                  </a:cubicBezTo>
                  <a:cubicBezTo>
                    <a:pt x="0" y="57"/>
                    <a:pt x="22" y="57"/>
                    <a:pt x="39" y="57"/>
                  </a:cubicBezTo>
                  <a:cubicBezTo>
                    <a:pt x="57" y="57"/>
                    <a:pt x="92" y="35"/>
                    <a:pt x="109" y="17"/>
                  </a:cubicBezTo>
                  <a:cubicBezTo>
                    <a:pt x="131" y="0"/>
                    <a:pt x="109"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116"/>
            <p:cNvSpPr/>
            <p:nvPr/>
          </p:nvSpPr>
          <p:spPr>
            <a:xfrm>
              <a:off x="1114998" y="451258"/>
              <a:ext cx="19791" cy="13152"/>
            </a:xfrm>
            <a:custGeom>
              <a:avLst/>
              <a:gdLst/>
              <a:ahLst/>
              <a:cxnLst/>
              <a:rect l="l" t="t" r="r" b="b"/>
              <a:pathLst>
                <a:path w="110" h="71" extrusionOk="0">
                  <a:moveTo>
                    <a:pt x="75" y="1"/>
                  </a:moveTo>
                  <a:cubicBezTo>
                    <a:pt x="57" y="18"/>
                    <a:pt x="18" y="18"/>
                    <a:pt x="18" y="36"/>
                  </a:cubicBezTo>
                  <a:cubicBezTo>
                    <a:pt x="1" y="53"/>
                    <a:pt x="1" y="70"/>
                    <a:pt x="35" y="70"/>
                  </a:cubicBezTo>
                  <a:cubicBezTo>
                    <a:pt x="57" y="70"/>
                    <a:pt x="75" y="53"/>
                    <a:pt x="92" y="36"/>
                  </a:cubicBezTo>
                  <a:cubicBezTo>
                    <a:pt x="109" y="18"/>
                    <a:pt x="92"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116"/>
            <p:cNvSpPr/>
            <p:nvPr/>
          </p:nvSpPr>
          <p:spPr>
            <a:xfrm>
              <a:off x="1179947" y="440885"/>
              <a:ext cx="16732" cy="13893"/>
            </a:xfrm>
            <a:custGeom>
              <a:avLst/>
              <a:gdLst/>
              <a:ahLst/>
              <a:cxnLst/>
              <a:rect l="l" t="t" r="r" b="b"/>
              <a:pathLst>
                <a:path w="93" h="75" extrusionOk="0">
                  <a:moveTo>
                    <a:pt x="57" y="0"/>
                  </a:moveTo>
                  <a:cubicBezTo>
                    <a:pt x="40" y="0"/>
                    <a:pt x="23" y="18"/>
                    <a:pt x="1" y="35"/>
                  </a:cubicBezTo>
                  <a:cubicBezTo>
                    <a:pt x="1" y="57"/>
                    <a:pt x="1" y="74"/>
                    <a:pt x="40" y="74"/>
                  </a:cubicBezTo>
                  <a:cubicBezTo>
                    <a:pt x="57" y="57"/>
                    <a:pt x="75" y="35"/>
                    <a:pt x="75" y="18"/>
                  </a:cubicBezTo>
                  <a:cubicBezTo>
                    <a:pt x="92" y="0"/>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116"/>
            <p:cNvSpPr/>
            <p:nvPr/>
          </p:nvSpPr>
          <p:spPr>
            <a:xfrm>
              <a:off x="1242556" y="427177"/>
              <a:ext cx="15833" cy="13893"/>
            </a:xfrm>
            <a:custGeom>
              <a:avLst/>
              <a:gdLst/>
              <a:ahLst/>
              <a:cxnLst/>
              <a:rect l="l" t="t" r="r" b="b"/>
              <a:pathLst>
                <a:path w="88" h="75" extrusionOk="0">
                  <a:moveTo>
                    <a:pt x="53" y="0"/>
                  </a:moveTo>
                  <a:cubicBezTo>
                    <a:pt x="36" y="0"/>
                    <a:pt x="18" y="22"/>
                    <a:pt x="18" y="39"/>
                  </a:cubicBezTo>
                  <a:cubicBezTo>
                    <a:pt x="1" y="57"/>
                    <a:pt x="18" y="74"/>
                    <a:pt x="36" y="74"/>
                  </a:cubicBezTo>
                  <a:cubicBezTo>
                    <a:pt x="53" y="74"/>
                    <a:pt x="70" y="57"/>
                    <a:pt x="88" y="39"/>
                  </a:cubicBezTo>
                  <a:cubicBezTo>
                    <a:pt x="88" y="0"/>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116"/>
            <p:cNvSpPr/>
            <p:nvPr/>
          </p:nvSpPr>
          <p:spPr>
            <a:xfrm>
              <a:off x="837933" y="501274"/>
              <a:ext cx="22849" cy="10744"/>
            </a:xfrm>
            <a:custGeom>
              <a:avLst/>
              <a:gdLst/>
              <a:ahLst/>
              <a:cxnLst/>
              <a:rect l="l" t="t" r="r" b="b"/>
              <a:pathLst>
                <a:path w="127" h="58" extrusionOk="0">
                  <a:moveTo>
                    <a:pt x="92" y="1"/>
                  </a:moveTo>
                  <a:cubicBezTo>
                    <a:pt x="52" y="1"/>
                    <a:pt x="18" y="18"/>
                    <a:pt x="0" y="35"/>
                  </a:cubicBezTo>
                  <a:cubicBezTo>
                    <a:pt x="0" y="35"/>
                    <a:pt x="0" y="57"/>
                    <a:pt x="35" y="57"/>
                  </a:cubicBezTo>
                  <a:cubicBezTo>
                    <a:pt x="52" y="57"/>
                    <a:pt x="92" y="57"/>
                    <a:pt x="109" y="35"/>
                  </a:cubicBezTo>
                  <a:cubicBezTo>
                    <a:pt x="126" y="18"/>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116"/>
            <p:cNvSpPr/>
            <p:nvPr/>
          </p:nvSpPr>
          <p:spPr>
            <a:xfrm>
              <a:off x="922492" y="504608"/>
              <a:ext cx="22849" cy="10559"/>
            </a:xfrm>
            <a:custGeom>
              <a:avLst/>
              <a:gdLst/>
              <a:ahLst/>
              <a:cxnLst/>
              <a:rect l="l" t="t" r="r" b="b"/>
              <a:pathLst>
                <a:path w="127" h="57" extrusionOk="0">
                  <a:moveTo>
                    <a:pt x="92" y="0"/>
                  </a:moveTo>
                  <a:cubicBezTo>
                    <a:pt x="74" y="0"/>
                    <a:pt x="39" y="0"/>
                    <a:pt x="18" y="17"/>
                  </a:cubicBezTo>
                  <a:cubicBezTo>
                    <a:pt x="0" y="39"/>
                    <a:pt x="18" y="57"/>
                    <a:pt x="39" y="57"/>
                  </a:cubicBezTo>
                  <a:cubicBezTo>
                    <a:pt x="74" y="57"/>
                    <a:pt x="92" y="39"/>
                    <a:pt x="109" y="17"/>
                  </a:cubicBezTo>
                  <a:cubicBezTo>
                    <a:pt x="126" y="17"/>
                    <a:pt x="126"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116"/>
            <p:cNvSpPr/>
            <p:nvPr/>
          </p:nvSpPr>
          <p:spPr>
            <a:xfrm>
              <a:off x="1004172" y="503126"/>
              <a:ext cx="22130" cy="10188"/>
            </a:xfrm>
            <a:custGeom>
              <a:avLst/>
              <a:gdLst/>
              <a:ahLst/>
              <a:cxnLst/>
              <a:rect l="l" t="t" r="r" b="b"/>
              <a:pathLst>
                <a:path w="123" h="55" extrusionOk="0">
                  <a:moveTo>
                    <a:pt x="105" y="1"/>
                  </a:moveTo>
                  <a:cubicBezTo>
                    <a:pt x="101" y="1"/>
                    <a:pt x="95" y="3"/>
                    <a:pt x="90" y="8"/>
                  </a:cubicBezTo>
                  <a:cubicBezTo>
                    <a:pt x="55" y="8"/>
                    <a:pt x="38" y="8"/>
                    <a:pt x="20" y="25"/>
                  </a:cubicBezTo>
                  <a:cubicBezTo>
                    <a:pt x="5" y="41"/>
                    <a:pt x="1" y="54"/>
                    <a:pt x="14" y="54"/>
                  </a:cubicBezTo>
                  <a:cubicBezTo>
                    <a:pt x="19" y="54"/>
                    <a:pt x="27" y="52"/>
                    <a:pt x="38" y="47"/>
                  </a:cubicBezTo>
                  <a:cubicBezTo>
                    <a:pt x="55" y="47"/>
                    <a:pt x="90" y="47"/>
                    <a:pt x="108" y="25"/>
                  </a:cubicBezTo>
                  <a:cubicBezTo>
                    <a:pt x="123" y="13"/>
                    <a:pt x="117" y="1"/>
                    <a:pt x="10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5" name="Google Shape;9845;p116"/>
            <p:cNvSpPr/>
            <p:nvPr/>
          </p:nvSpPr>
          <p:spPr>
            <a:xfrm>
              <a:off x="1079016" y="498125"/>
              <a:ext cx="19791" cy="13893"/>
            </a:xfrm>
            <a:custGeom>
              <a:avLst/>
              <a:gdLst/>
              <a:ahLst/>
              <a:cxnLst/>
              <a:rect l="l" t="t" r="r" b="b"/>
              <a:pathLst>
                <a:path w="110" h="75" extrusionOk="0">
                  <a:moveTo>
                    <a:pt x="92" y="0"/>
                  </a:moveTo>
                  <a:cubicBezTo>
                    <a:pt x="57" y="0"/>
                    <a:pt x="40" y="18"/>
                    <a:pt x="18" y="35"/>
                  </a:cubicBezTo>
                  <a:cubicBezTo>
                    <a:pt x="0" y="52"/>
                    <a:pt x="18" y="74"/>
                    <a:pt x="40" y="74"/>
                  </a:cubicBezTo>
                  <a:cubicBezTo>
                    <a:pt x="57" y="52"/>
                    <a:pt x="92" y="52"/>
                    <a:pt x="109" y="35"/>
                  </a:cubicBezTo>
                  <a:cubicBezTo>
                    <a:pt x="109" y="18"/>
                    <a:pt x="109"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6" name="Google Shape;9846;p116"/>
            <p:cNvSpPr/>
            <p:nvPr/>
          </p:nvSpPr>
          <p:spPr>
            <a:xfrm>
              <a:off x="1150981" y="491641"/>
              <a:ext cx="19791" cy="13152"/>
            </a:xfrm>
            <a:custGeom>
              <a:avLst/>
              <a:gdLst/>
              <a:ahLst/>
              <a:cxnLst/>
              <a:rect l="l" t="t" r="r" b="b"/>
              <a:pathLst>
                <a:path w="110" h="71" extrusionOk="0">
                  <a:moveTo>
                    <a:pt x="75" y="0"/>
                  </a:moveTo>
                  <a:cubicBezTo>
                    <a:pt x="53" y="0"/>
                    <a:pt x="36" y="18"/>
                    <a:pt x="18" y="35"/>
                  </a:cubicBezTo>
                  <a:cubicBezTo>
                    <a:pt x="1" y="53"/>
                    <a:pt x="18" y="70"/>
                    <a:pt x="36" y="70"/>
                  </a:cubicBezTo>
                  <a:cubicBezTo>
                    <a:pt x="75" y="70"/>
                    <a:pt x="92" y="53"/>
                    <a:pt x="110" y="35"/>
                  </a:cubicBezTo>
                  <a:cubicBezTo>
                    <a:pt x="110" y="18"/>
                    <a:pt x="110"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7" name="Google Shape;9847;p116"/>
            <p:cNvSpPr/>
            <p:nvPr/>
          </p:nvSpPr>
          <p:spPr>
            <a:xfrm>
              <a:off x="1223126" y="484417"/>
              <a:ext cx="15833" cy="13893"/>
            </a:xfrm>
            <a:custGeom>
              <a:avLst/>
              <a:gdLst/>
              <a:ahLst/>
              <a:cxnLst/>
              <a:rect l="l" t="t" r="r" b="b"/>
              <a:pathLst>
                <a:path w="88" h="75" extrusionOk="0">
                  <a:moveTo>
                    <a:pt x="52" y="0"/>
                  </a:moveTo>
                  <a:cubicBezTo>
                    <a:pt x="35" y="0"/>
                    <a:pt x="17" y="18"/>
                    <a:pt x="17" y="39"/>
                  </a:cubicBezTo>
                  <a:cubicBezTo>
                    <a:pt x="0" y="74"/>
                    <a:pt x="17" y="74"/>
                    <a:pt x="35" y="74"/>
                  </a:cubicBezTo>
                  <a:cubicBezTo>
                    <a:pt x="52" y="74"/>
                    <a:pt x="87" y="57"/>
                    <a:pt x="87" y="39"/>
                  </a:cubicBezTo>
                  <a:cubicBezTo>
                    <a:pt x="87" y="18"/>
                    <a:pt x="87"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8" name="Google Shape;9848;p116"/>
            <p:cNvSpPr/>
            <p:nvPr/>
          </p:nvSpPr>
          <p:spPr>
            <a:xfrm>
              <a:off x="801951" y="544806"/>
              <a:ext cx="22849" cy="13893"/>
            </a:xfrm>
            <a:custGeom>
              <a:avLst/>
              <a:gdLst/>
              <a:ahLst/>
              <a:cxnLst/>
              <a:rect l="l" t="t" r="r" b="b"/>
              <a:pathLst>
                <a:path w="127" h="75" extrusionOk="0">
                  <a:moveTo>
                    <a:pt x="74" y="1"/>
                  </a:moveTo>
                  <a:cubicBezTo>
                    <a:pt x="57" y="1"/>
                    <a:pt x="17" y="18"/>
                    <a:pt x="17" y="40"/>
                  </a:cubicBezTo>
                  <a:cubicBezTo>
                    <a:pt x="0" y="57"/>
                    <a:pt x="17" y="75"/>
                    <a:pt x="35" y="75"/>
                  </a:cubicBezTo>
                  <a:cubicBezTo>
                    <a:pt x="57" y="75"/>
                    <a:pt x="91" y="57"/>
                    <a:pt x="109" y="40"/>
                  </a:cubicBezTo>
                  <a:cubicBezTo>
                    <a:pt x="126"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9" name="Google Shape;9849;p116"/>
            <p:cNvSpPr/>
            <p:nvPr/>
          </p:nvSpPr>
          <p:spPr>
            <a:xfrm>
              <a:off x="883271" y="544806"/>
              <a:ext cx="22849" cy="10744"/>
            </a:xfrm>
            <a:custGeom>
              <a:avLst/>
              <a:gdLst/>
              <a:ahLst/>
              <a:cxnLst/>
              <a:rect l="l" t="t" r="r" b="b"/>
              <a:pathLst>
                <a:path w="127" h="58" extrusionOk="0">
                  <a:moveTo>
                    <a:pt x="92" y="1"/>
                  </a:moveTo>
                  <a:cubicBezTo>
                    <a:pt x="57" y="1"/>
                    <a:pt x="40" y="18"/>
                    <a:pt x="18" y="40"/>
                  </a:cubicBezTo>
                  <a:cubicBezTo>
                    <a:pt x="1" y="57"/>
                    <a:pt x="18" y="57"/>
                    <a:pt x="40" y="57"/>
                  </a:cubicBezTo>
                  <a:cubicBezTo>
                    <a:pt x="75" y="57"/>
                    <a:pt x="92" y="57"/>
                    <a:pt x="109" y="40"/>
                  </a:cubicBezTo>
                  <a:cubicBezTo>
                    <a:pt x="127" y="18"/>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0" name="Google Shape;9850;p116"/>
            <p:cNvSpPr/>
            <p:nvPr/>
          </p:nvSpPr>
          <p:spPr>
            <a:xfrm>
              <a:off x="968550" y="544806"/>
              <a:ext cx="19791" cy="13893"/>
            </a:xfrm>
            <a:custGeom>
              <a:avLst/>
              <a:gdLst/>
              <a:ahLst/>
              <a:cxnLst/>
              <a:rect l="l" t="t" r="r" b="b"/>
              <a:pathLst>
                <a:path w="110" h="75" extrusionOk="0">
                  <a:moveTo>
                    <a:pt x="71" y="1"/>
                  </a:moveTo>
                  <a:cubicBezTo>
                    <a:pt x="53" y="1"/>
                    <a:pt x="18" y="18"/>
                    <a:pt x="1" y="40"/>
                  </a:cubicBezTo>
                  <a:cubicBezTo>
                    <a:pt x="1" y="57"/>
                    <a:pt x="1" y="75"/>
                    <a:pt x="36" y="75"/>
                  </a:cubicBezTo>
                  <a:cubicBezTo>
                    <a:pt x="53" y="75"/>
                    <a:pt x="88" y="57"/>
                    <a:pt x="88" y="40"/>
                  </a:cubicBezTo>
                  <a:cubicBezTo>
                    <a:pt x="110" y="18"/>
                    <a:pt x="110" y="1"/>
                    <a:pt x="7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1" name="Google Shape;9851;p116"/>
            <p:cNvSpPr/>
            <p:nvPr/>
          </p:nvSpPr>
          <p:spPr>
            <a:xfrm>
              <a:off x="1046992" y="544806"/>
              <a:ext cx="22849" cy="13893"/>
            </a:xfrm>
            <a:custGeom>
              <a:avLst/>
              <a:gdLst/>
              <a:ahLst/>
              <a:cxnLst/>
              <a:rect l="l" t="t" r="r" b="b"/>
              <a:pathLst>
                <a:path w="127" h="75" extrusionOk="0">
                  <a:moveTo>
                    <a:pt x="87" y="1"/>
                  </a:moveTo>
                  <a:cubicBezTo>
                    <a:pt x="52" y="1"/>
                    <a:pt x="17" y="18"/>
                    <a:pt x="17" y="40"/>
                  </a:cubicBezTo>
                  <a:cubicBezTo>
                    <a:pt x="0" y="57"/>
                    <a:pt x="17" y="75"/>
                    <a:pt x="35" y="75"/>
                  </a:cubicBezTo>
                  <a:cubicBezTo>
                    <a:pt x="70" y="75"/>
                    <a:pt x="87" y="57"/>
                    <a:pt x="109" y="40"/>
                  </a:cubicBezTo>
                  <a:cubicBezTo>
                    <a:pt x="126" y="18"/>
                    <a:pt x="109" y="1"/>
                    <a:pt x="8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2" name="Google Shape;9852;p116"/>
            <p:cNvSpPr/>
            <p:nvPr/>
          </p:nvSpPr>
          <p:spPr>
            <a:xfrm>
              <a:off x="1125254" y="544806"/>
              <a:ext cx="19611" cy="13893"/>
            </a:xfrm>
            <a:custGeom>
              <a:avLst/>
              <a:gdLst/>
              <a:ahLst/>
              <a:cxnLst/>
              <a:rect l="l" t="t" r="r" b="b"/>
              <a:pathLst>
                <a:path w="109" h="75" extrusionOk="0">
                  <a:moveTo>
                    <a:pt x="70" y="1"/>
                  </a:moveTo>
                  <a:cubicBezTo>
                    <a:pt x="52" y="1"/>
                    <a:pt x="18" y="18"/>
                    <a:pt x="18" y="40"/>
                  </a:cubicBezTo>
                  <a:cubicBezTo>
                    <a:pt x="0" y="57"/>
                    <a:pt x="18" y="75"/>
                    <a:pt x="52" y="75"/>
                  </a:cubicBezTo>
                  <a:cubicBezTo>
                    <a:pt x="70" y="75"/>
                    <a:pt x="109" y="57"/>
                    <a:pt x="109" y="40"/>
                  </a:cubicBezTo>
                  <a:cubicBezTo>
                    <a:pt x="109" y="18"/>
                    <a:pt x="109"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3" name="Google Shape;9853;p116"/>
            <p:cNvSpPr/>
            <p:nvPr/>
          </p:nvSpPr>
          <p:spPr>
            <a:xfrm>
              <a:off x="1203515" y="544806"/>
              <a:ext cx="19791" cy="13893"/>
            </a:xfrm>
            <a:custGeom>
              <a:avLst/>
              <a:gdLst/>
              <a:ahLst/>
              <a:cxnLst/>
              <a:rect l="l" t="t" r="r" b="b"/>
              <a:pathLst>
                <a:path w="110" h="75" extrusionOk="0">
                  <a:moveTo>
                    <a:pt x="70" y="1"/>
                  </a:moveTo>
                  <a:cubicBezTo>
                    <a:pt x="53" y="1"/>
                    <a:pt x="18" y="18"/>
                    <a:pt x="18" y="40"/>
                  </a:cubicBezTo>
                  <a:cubicBezTo>
                    <a:pt x="0" y="57"/>
                    <a:pt x="18" y="75"/>
                    <a:pt x="53" y="75"/>
                  </a:cubicBezTo>
                  <a:cubicBezTo>
                    <a:pt x="70" y="75"/>
                    <a:pt x="87" y="57"/>
                    <a:pt x="109" y="40"/>
                  </a:cubicBezTo>
                  <a:cubicBezTo>
                    <a:pt x="109" y="1"/>
                    <a:pt x="87"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4" name="Google Shape;9854;p116"/>
            <p:cNvSpPr/>
            <p:nvPr/>
          </p:nvSpPr>
          <p:spPr>
            <a:xfrm>
              <a:off x="776043" y="595562"/>
              <a:ext cx="19791" cy="17228"/>
            </a:xfrm>
            <a:custGeom>
              <a:avLst/>
              <a:gdLst/>
              <a:ahLst/>
              <a:cxnLst/>
              <a:rect l="l" t="t" r="r" b="b"/>
              <a:pathLst>
                <a:path w="110" h="93" extrusionOk="0">
                  <a:moveTo>
                    <a:pt x="70" y="1"/>
                  </a:moveTo>
                  <a:cubicBezTo>
                    <a:pt x="53" y="18"/>
                    <a:pt x="18" y="18"/>
                    <a:pt x="18" y="53"/>
                  </a:cubicBezTo>
                  <a:cubicBezTo>
                    <a:pt x="0" y="70"/>
                    <a:pt x="18" y="92"/>
                    <a:pt x="53" y="92"/>
                  </a:cubicBezTo>
                  <a:cubicBezTo>
                    <a:pt x="70" y="92"/>
                    <a:pt x="92" y="70"/>
                    <a:pt x="109" y="36"/>
                  </a:cubicBezTo>
                  <a:cubicBezTo>
                    <a:pt x="109" y="18"/>
                    <a:pt x="92"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5" name="Google Shape;9855;p116"/>
            <p:cNvSpPr/>
            <p:nvPr/>
          </p:nvSpPr>
          <p:spPr>
            <a:xfrm>
              <a:off x="857544" y="595562"/>
              <a:ext cx="19611" cy="13152"/>
            </a:xfrm>
            <a:custGeom>
              <a:avLst/>
              <a:gdLst/>
              <a:ahLst/>
              <a:cxnLst/>
              <a:rect l="l" t="t" r="r" b="b"/>
              <a:pathLst>
                <a:path w="109" h="71" extrusionOk="0">
                  <a:moveTo>
                    <a:pt x="74" y="1"/>
                  </a:moveTo>
                  <a:cubicBezTo>
                    <a:pt x="35" y="1"/>
                    <a:pt x="17" y="18"/>
                    <a:pt x="0" y="36"/>
                  </a:cubicBezTo>
                  <a:cubicBezTo>
                    <a:pt x="0" y="53"/>
                    <a:pt x="17" y="70"/>
                    <a:pt x="35" y="70"/>
                  </a:cubicBezTo>
                  <a:cubicBezTo>
                    <a:pt x="74" y="70"/>
                    <a:pt x="91" y="53"/>
                    <a:pt x="109" y="36"/>
                  </a:cubicBezTo>
                  <a:cubicBezTo>
                    <a:pt x="109" y="18"/>
                    <a:pt x="91"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6" name="Google Shape;9856;p116"/>
            <p:cNvSpPr/>
            <p:nvPr/>
          </p:nvSpPr>
          <p:spPr>
            <a:xfrm>
              <a:off x="941923" y="595562"/>
              <a:ext cx="19791" cy="14820"/>
            </a:xfrm>
            <a:custGeom>
              <a:avLst/>
              <a:gdLst/>
              <a:ahLst/>
              <a:cxnLst/>
              <a:rect l="l" t="t" r="r" b="b"/>
              <a:pathLst>
                <a:path w="110" h="80" extrusionOk="0">
                  <a:moveTo>
                    <a:pt x="58" y="1"/>
                  </a:moveTo>
                  <a:cubicBezTo>
                    <a:pt x="40" y="1"/>
                    <a:pt x="1" y="18"/>
                    <a:pt x="1" y="36"/>
                  </a:cubicBezTo>
                  <a:cubicBezTo>
                    <a:pt x="1" y="53"/>
                    <a:pt x="1" y="70"/>
                    <a:pt x="40" y="70"/>
                  </a:cubicBezTo>
                  <a:cubicBezTo>
                    <a:pt x="45" y="76"/>
                    <a:pt x="51" y="79"/>
                    <a:pt x="57" y="79"/>
                  </a:cubicBezTo>
                  <a:cubicBezTo>
                    <a:pt x="74" y="79"/>
                    <a:pt x="92" y="61"/>
                    <a:pt x="92" y="36"/>
                  </a:cubicBezTo>
                  <a:cubicBezTo>
                    <a:pt x="110" y="18"/>
                    <a:pt x="92" y="1"/>
                    <a:pt x="5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116"/>
            <p:cNvSpPr/>
            <p:nvPr/>
          </p:nvSpPr>
          <p:spPr>
            <a:xfrm>
              <a:off x="1023423" y="598896"/>
              <a:ext cx="19791" cy="15005"/>
            </a:xfrm>
            <a:custGeom>
              <a:avLst/>
              <a:gdLst/>
              <a:ahLst/>
              <a:cxnLst/>
              <a:rect l="l" t="t" r="r" b="b"/>
              <a:pathLst>
                <a:path w="110" h="81" extrusionOk="0">
                  <a:moveTo>
                    <a:pt x="74" y="0"/>
                  </a:moveTo>
                  <a:cubicBezTo>
                    <a:pt x="40" y="0"/>
                    <a:pt x="22" y="18"/>
                    <a:pt x="22" y="35"/>
                  </a:cubicBezTo>
                  <a:cubicBezTo>
                    <a:pt x="1" y="52"/>
                    <a:pt x="22" y="74"/>
                    <a:pt x="57" y="74"/>
                  </a:cubicBezTo>
                  <a:cubicBezTo>
                    <a:pt x="62" y="79"/>
                    <a:pt x="67" y="81"/>
                    <a:pt x="73" y="81"/>
                  </a:cubicBezTo>
                  <a:cubicBezTo>
                    <a:pt x="90" y="81"/>
                    <a:pt x="109" y="64"/>
                    <a:pt x="109" y="35"/>
                  </a:cubicBezTo>
                  <a:cubicBezTo>
                    <a:pt x="109"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8" name="Google Shape;9858;p116"/>
            <p:cNvSpPr/>
            <p:nvPr/>
          </p:nvSpPr>
          <p:spPr>
            <a:xfrm>
              <a:off x="1108702" y="602046"/>
              <a:ext cx="19791" cy="17043"/>
            </a:xfrm>
            <a:custGeom>
              <a:avLst/>
              <a:gdLst/>
              <a:ahLst/>
              <a:cxnLst/>
              <a:rect l="l" t="t" r="r" b="b"/>
              <a:pathLst>
                <a:path w="110" h="92" extrusionOk="0">
                  <a:moveTo>
                    <a:pt x="53" y="1"/>
                  </a:moveTo>
                  <a:cubicBezTo>
                    <a:pt x="36" y="1"/>
                    <a:pt x="1" y="18"/>
                    <a:pt x="1" y="35"/>
                  </a:cubicBezTo>
                  <a:cubicBezTo>
                    <a:pt x="1" y="57"/>
                    <a:pt x="18" y="92"/>
                    <a:pt x="36" y="92"/>
                  </a:cubicBezTo>
                  <a:cubicBezTo>
                    <a:pt x="70" y="92"/>
                    <a:pt x="92" y="75"/>
                    <a:pt x="110" y="35"/>
                  </a:cubicBezTo>
                  <a:cubicBezTo>
                    <a:pt x="110" y="18"/>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9" name="Google Shape;9859;p116"/>
            <p:cNvSpPr/>
            <p:nvPr/>
          </p:nvSpPr>
          <p:spPr>
            <a:xfrm>
              <a:off x="1193260" y="605195"/>
              <a:ext cx="16732" cy="17228"/>
            </a:xfrm>
            <a:custGeom>
              <a:avLst/>
              <a:gdLst/>
              <a:ahLst/>
              <a:cxnLst/>
              <a:rect l="l" t="t" r="r" b="b"/>
              <a:pathLst>
                <a:path w="93" h="93" extrusionOk="0">
                  <a:moveTo>
                    <a:pt x="57" y="1"/>
                  </a:moveTo>
                  <a:cubicBezTo>
                    <a:pt x="18" y="1"/>
                    <a:pt x="1" y="18"/>
                    <a:pt x="1" y="40"/>
                  </a:cubicBezTo>
                  <a:cubicBezTo>
                    <a:pt x="1" y="75"/>
                    <a:pt x="18" y="92"/>
                    <a:pt x="36" y="92"/>
                  </a:cubicBezTo>
                  <a:cubicBezTo>
                    <a:pt x="75" y="92"/>
                    <a:pt x="92" y="75"/>
                    <a:pt x="92" y="58"/>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116"/>
            <p:cNvSpPr/>
            <p:nvPr/>
          </p:nvSpPr>
          <p:spPr>
            <a:xfrm>
              <a:off x="299275" y="1569381"/>
              <a:ext cx="19791" cy="17043"/>
            </a:xfrm>
            <a:custGeom>
              <a:avLst/>
              <a:gdLst/>
              <a:ahLst/>
              <a:cxnLst/>
              <a:rect l="l" t="t" r="r" b="b"/>
              <a:pathLst>
                <a:path w="110" h="92" extrusionOk="0">
                  <a:moveTo>
                    <a:pt x="57" y="0"/>
                  </a:moveTo>
                  <a:cubicBezTo>
                    <a:pt x="40" y="0"/>
                    <a:pt x="1" y="18"/>
                    <a:pt x="1" y="57"/>
                  </a:cubicBezTo>
                  <a:cubicBezTo>
                    <a:pt x="1" y="74"/>
                    <a:pt x="40" y="91"/>
                    <a:pt x="57" y="91"/>
                  </a:cubicBezTo>
                  <a:cubicBezTo>
                    <a:pt x="75" y="91"/>
                    <a:pt x="109" y="74"/>
                    <a:pt x="109" y="57"/>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116"/>
            <p:cNvSpPr/>
            <p:nvPr/>
          </p:nvSpPr>
          <p:spPr>
            <a:xfrm>
              <a:off x="390850" y="1575679"/>
              <a:ext cx="19791" cy="17228"/>
            </a:xfrm>
            <a:custGeom>
              <a:avLst/>
              <a:gdLst/>
              <a:ahLst/>
              <a:cxnLst/>
              <a:rect l="l" t="t" r="r" b="b"/>
              <a:pathLst>
                <a:path w="110" h="93" extrusionOk="0">
                  <a:moveTo>
                    <a:pt x="57" y="1"/>
                  </a:moveTo>
                  <a:cubicBezTo>
                    <a:pt x="18" y="1"/>
                    <a:pt x="1" y="23"/>
                    <a:pt x="1" y="40"/>
                  </a:cubicBezTo>
                  <a:cubicBezTo>
                    <a:pt x="1" y="75"/>
                    <a:pt x="18" y="92"/>
                    <a:pt x="57" y="92"/>
                  </a:cubicBezTo>
                  <a:cubicBezTo>
                    <a:pt x="92" y="92"/>
                    <a:pt x="109" y="75"/>
                    <a:pt x="109" y="57"/>
                  </a:cubicBezTo>
                  <a:cubicBezTo>
                    <a:pt x="109" y="23"/>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116"/>
            <p:cNvSpPr/>
            <p:nvPr/>
          </p:nvSpPr>
          <p:spPr>
            <a:xfrm>
              <a:off x="495020" y="1589387"/>
              <a:ext cx="23569" cy="20377"/>
            </a:xfrm>
            <a:custGeom>
              <a:avLst/>
              <a:gdLst/>
              <a:ahLst/>
              <a:cxnLst/>
              <a:rect l="l" t="t" r="r" b="b"/>
              <a:pathLst>
                <a:path w="131" h="110" extrusionOk="0">
                  <a:moveTo>
                    <a:pt x="57" y="1"/>
                  </a:moveTo>
                  <a:cubicBezTo>
                    <a:pt x="22" y="1"/>
                    <a:pt x="0" y="18"/>
                    <a:pt x="0" y="36"/>
                  </a:cubicBezTo>
                  <a:cubicBezTo>
                    <a:pt x="0" y="75"/>
                    <a:pt x="22" y="92"/>
                    <a:pt x="57" y="110"/>
                  </a:cubicBezTo>
                  <a:cubicBezTo>
                    <a:pt x="92" y="110"/>
                    <a:pt x="131" y="92"/>
                    <a:pt x="131" y="75"/>
                  </a:cubicBezTo>
                  <a:cubicBezTo>
                    <a:pt x="131" y="36"/>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3" name="Google Shape;9863;p116"/>
            <p:cNvSpPr/>
            <p:nvPr/>
          </p:nvSpPr>
          <p:spPr>
            <a:xfrm>
              <a:off x="606206" y="1609578"/>
              <a:ext cx="22849" cy="20377"/>
            </a:xfrm>
            <a:custGeom>
              <a:avLst/>
              <a:gdLst/>
              <a:ahLst/>
              <a:cxnLst/>
              <a:rect l="l" t="t" r="r" b="b"/>
              <a:pathLst>
                <a:path w="127" h="110" extrusionOk="0">
                  <a:moveTo>
                    <a:pt x="57" y="1"/>
                  </a:moveTo>
                  <a:cubicBezTo>
                    <a:pt x="18" y="1"/>
                    <a:pt x="0" y="18"/>
                    <a:pt x="0" y="35"/>
                  </a:cubicBezTo>
                  <a:cubicBezTo>
                    <a:pt x="0" y="75"/>
                    <a:pt x="18" y="92"/>
                    <a:pt x="57" y="109"/>
                  </a:cubicBezTo>
                  <a:cubicBezTo>
                    <a:pt x="92" y="109"/>
                    <a:pt x="126" y="92"/>
                    <a:pt x="126" y="75"/>
                  </a:cubicBezTo>
                  <a:cubicBezTo>
                    <a:pt x="126" y="35"/>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116"/>
            <p:cNvSpPr/>
            <p:nvPr/>
          </p:nvSpPr>
          <p:spPr>
            <a:xfrm>
              <a:off x="720450" y="1631808"/>
              <a:ext cx="22849" cy="18339"/>
            </a:xfrm>
            <a:custGeom>
              <a:avLst/>
              <a:gdLst/>
              <a:ahLst/>
              <a:cxnLst/>
              <a:rect l="l" t="t" r="r" b="b"/>
              <a:pathLst>
                <a:path w="127" h="99" extrusionOk="0">
                  <a:moveTo>
                    <a:pt x="29" y="0"/>
                  </a:moveTo>
                  <a:cubicBezTo>
                    <a:pt x="10" y="0"/>
                    <a:pt x="1" y="17"/>
                    <a:pt x="1" y="46"/>
                  </a:cubicBezTo>
                  <a:cubicBezTo>
                    <a:pt x="1" y="63"/>
                    <a:pt x="18" y="98"/>
                    <a:pt x="53" y="98"/>
                  </a:cubicBezTo>
                  <a:cubicBezTo>
                    <a:pt x="92" y="98"/>
                    <a:pt x="127" y="81"/>
                    <a:pt x="127" y="63"/>
                  </a:cubicBezTo>
                  <a:cubicBezTo>
                    <a:pt x="127" y="46"/>
                    <a:pt x="92" y="7"/>
                    <a:pt x="53" y="7"/>
                  </a:cubicBezTo>
                  <a:cubicBezTo>
                    <a:pt x="44" y="2"/>
                    <a:pt x="36" y="0"/>
                    <a:pt x="2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116"/>
            <p:cNvSpPr/>
            <p:nvPr/>
          </p:nvSpPr>
          <p:spPr>
            <a:xfrm>
              <a:off x="831636" y="1651814"/>
              <a:ext cx="22849" cy="18339"/>
            </a:xfrm>
            <a:custGeom>
              <a:avLst/>
              <a:gdLst/>
              <a:ahLst/>
              <a:cxnLst/>
              <a:rect l="l" t="t" r="r" b="b"/>
              <a:pathLst>
                <a:path w="127" h="99" extrusionOk="0">
                  <a:moveTo>
                    <a:pt x="29" y="1"/>
                  </a:moveTo>
                  <a:cubicBezTo>
                    <a:pt x="10" y="1"/>
                    <a:pt x="0" y="18"/>
                    <a:pt x="0" y="47"/>
                  </a:cubicBezTo>
                  <a:cubicBezTo>
                    <a:pt x="0" y="64"/>
                    <a:pt x="18" y="99"/>
                    <a:pt x="53" y="99"/>
                  </a:cubicBezTo>
                  <a:cubicBezTo>
                    <a:pt x="87" y="99"/>
                    <a:pt x="127" y="82"/>
                    <a:pt x="127" y="64"/>
                  </a:cubicBezTo>
                  <a:cubicBezTo>
                    <a:pt x="127" y="25"/>
                    <a:pt x="87" y="8"/>
                    <a:pt x="53" y="8"/>
                  </a:cubicBezTo>
                  <a:cubicBezTo>
                    <a:pt x="44" y="3"/>
                    <a:pt x="36" y="1"/>
                    <a:pt x="2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116"/>
            <p:cNvSpPr/>
            <p:nvPr/>
          </p:nvSpPr>
          <p:spPr>
            <a:xfrm>
              <a:off x="299275" y="1643478"/>
              <a:ext cx="19791" cy="17043"/>
            </a:xfrm>
            <a:custGeom>
              <a:avLst/>
              <a:gdLst/>
              <a:ahLst/>
              <a:cxnLst/>
              <a:rect l="l" t="t" r="r" b="b"/>
              <a:pathLst>
                <a:path w="110" h="92" extrusionOk="0">
                  <a:moveTo>
                    <a:pt x="57" y="0"/>
                  </a:moveTo>
                  <a:cubicBezTo>
                    <a:pt x="40" y="0"/>
                    <a:pt x="1" y="18"/>
                    <a:pt x="1" y="35"/>
                  </a:cubicBezTo>
                  <a:cubicBezTo>
                    <a:pt x="1" y="70"/>
                    <a:pt x="40" y="92"/>
                    <a:pt x="57" y="92"/>
                  </a:cubicBezTo>
                  <a:cubicBezTo>
                    <a:pt x="75" y="92"/>
                    <a:pt x="109" y="70"/>
                    <a:pt x="109" y="35"/>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116"/>
            <p:cNvSpPr/>
            <p:nvPr/>
          </p:nvSpPr>
          <p:spPr>
            <a:xfrm>
              <a:off x="390850" y="1648665"/>
              <a:ext cx="19791" cy="18339"/>
            </a:xfrm>
            <a:custGeom>
              <a:avLst/>
              <a:gdLst/>
              <a:ahLst/>
              <a:cxnLst/>
              <a:rect l="l" t="t" r="r" b="b"/>
              <a:pathLst>
                <a:path w="110" h="99" extrusionOk="0">
                  <a:moveTo>
                    <a:pt x="30" y="0"/>
                  </a:moveTo>
                  <a:cubicBezTo>
                    <a:pt x="10" y="0"/>
                    <a:pt x="1" y="17"/>
                    <a:pt x="1" y="42"/>
                  </a:cubicBezTo>
                  <a:cubicBezTo>
                    <a:pt x="1" y="64"/>
                    <a:pt x="18" y="99"/>
                    <a:pt x="57" y="99"/>
                  </a:cubicBezTo>
                  <a:cubicBezTo>
                    <a:pt x="92" y="99"/>
                    <a:pt x="109" y="81"/>
                    <a:pt x="109" y="64"/>
                  </a:cubicBezTo>
                  <a:cubicBezTo>
                    <a:pt x="109" y="25"/>
                    <a:pt x="92" y="7"/>
                    <a:pt x="57" y="7"/>
                  </a:cubicBezTo>
                  <a:cubicBezTo>
                    <a:pt x="47" y="3"/>
                    <a:pt x="38" y="0"/>
                    <a:pt x="3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116"/>
            <p:cNvSpPr/>
            <p:nvPr/>
          </p:nvSpPr>
          <p:spPr>
            <a:xfrm>
              <a:off x="495020" y="1663669"/>
              <a:ext cx="23569" cy="18339"/>
            </a:xfrm>
            <a:custGeom>
              <a:avLst/>
              <a:gdLst/>
              <a:ahLst/>
              <a:cxnLst/>
              <a:rect l="l" t="t" r="r" b="b"/>
              <a:pathLst>
                <a:path w="131" h="99" extrusionOk="0">
                  <a:moveTo>
                    <a:pt x="57" y="0"/>
                  </a:moveTo>
                  <a:cubicBezTo>
                    <a:pt x="22" y="0"/>
                    <a:pt x="0" y="18"/>
                    <a:pt x="0" y="35"/>
                  </a:cubicBezTo>
                  <a:cubicBezTo>
                    <a:pt x="0" y="70"/>
                    <a:pt x="22" y="92"/>
                    <a:pt x="57" y="92"/>
                  </a:cubicBezTo>
                  <a:cubicBezTo>
                    <a:pt x="66" y="96"/>
                    <a:pt x="76" y="98"/>
                    <a:pt x="85" y="98"/>
                  </a:cubicBezTo>
                  <a:cubicBezTo>
                    <a:pt x="110" y="98"/>
                    <a:pt x="131" y="81"/>
                    <a:pt x="131" y="52"/>
                  </a:cubicBezTo>
                  <a:cubicBezTo>
                    <a:pt x="131"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9" name="Google Shape;9869;p116"/>
            <p:cNvSpPr/>
            <p:nvPr/>
          </p:nvSpPr>
          <p:spPr>
            <a:xfrm>
              <a:off x="606206" y="1683675"/>
              <a:ext cx="22849" cy="18524"/>
            </a:xfrm>
            <a:custGeom>
              <a:avLst/>
              <a:gdLst/>
              <a:ahLst/>
              <a:cxnLst/>
              <a:rect l="l" t="t" r="r" b="b"/>
              <a:pathLst>
                <a:path w="127" h="100" extrusionOk="0">
                  <a:moveTo>
                    <a:pt x="57" y="1"/>
                  </a:moveTo>
                  <a:cubicBezTo>
                    <a:pt x="18" y="1"/>
                    <a:pt x="0" y="18"/>
                    <a:pt x="0" y="36"/>
                  </a:cubicBezTo>
                  <a:cubicBezTo>
                    <a:pt x="0" y="53"/>
                    <a:pt x="18" y="92"/>
                    <a:pt x="57" y="92"/>
                  </a:cubicBezTo>
                  <a:cubicBezTo>
                    <a:pt x="66" y="97"/>
                    <a:pt x="75" y="99"/>
                    <a:pt x="84" y="99"/>
                  </a:cubicBezTo>
                  <a:cubicBezTo>
                    <a:pt x="108" y="99"/>
                    <a:pt x="126" y="82"/>
                    <a:pt x="126" y="53"/>
                  </a:cubicBezTo>
                  <a:cubicBezTo>
                    <a:pt x="126" y="36"/>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0" name="Google Shape;9870;p116"/>
            <p:cNvSpPr/>
            <p:nvPr/>
          </p:nvSpPr>
          <p:spPr>
            <a:xfrm>
              <a:off x="720450" y="1703867"/>
              <a:ext cx="22849" cy="20377"/>
            </a:xfrm>
            <a:custGeom>
              <a:avLst/>
              <a:gdLst/>
              <a:ahLst/>
              <a:cxnLst/>
              <a:rect l="l" t="t" r="r" b="b"/>
              <a:pathLst>
                <a:path w="127" h="110" extrusionOk="0">
                  <a:moveTo>
                    <a:pt x="53" y="1"/>
                  </a:moveTo>
                  <a:cubicBezTo>
                    <a:pt x="18" y="1"/>
                    <a:pt x="1" y="18"/>
                    <a:pt x="1" y="36"/>
                  </a:cubicBezTo>
                  <a:cubicBezTo>
                    <a:pt x="1" y="70"/>
                    <a:pt x="18" y="92"/>
                    <a:pt x="53" y="110"/>
                  </a:cubicBezTo>
                  <a:cubicBezTo>
                    <a:pt x="92" y="110"/>
                    <a:pt x="127" y="92"/>
                    <a:pt x="127" y="70"/>
                  </a:cubicBezTo>
                  <a:cubicBezTo>
                    <a:pt x="127" y="36"/>
                    <a:pt x="92"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116"/>
            <p:cNvSpPr/>
            <p:nvPr/>
          </p:nvSpPr>
          <p:spPr>
            <a:xfrm>
              <a:off x="831636" y="1724058"/>
              <a:ext cx="22849" cy="20377"/>
            </a:xfrm>
            <a:custGeom>
              <a:avLst/>
              <a:gdLst/>
              <a:ahLst/>
              <a:cxnLst/>
              <a:rect l="l" t="t" r="r" b="b"/>
              <a:pathLst>
                <a:path w="127" h="110" extrusionOk="0">
                  <a:moveTo>
                    <a:pt x="53" y="1"/>
                  </a:moveTo>
                  <a:cubicBezTo>
                    <a:pt x="18" y="1"/>
                    <a:pt x="0" y="18"/>
                    <a:pt x="0" y="35"/>
                  </a:cubicBezTo>
                  <a:cubicBezTo>
                    <a:pt x="0" y="70"/>
                    <a:pt x="18" y="92"/>
                    <a:pt x="53" y="109"/>
                  </a:cubicBezTo>
                  <a:cubicBezTo>
                    <a:pt x="87" y="109"/>
                    <a:pt x="127" y="92"/>
                    <a:pt x="127" y="53"/>
                  </a:cubicBezTo>
                  <a:cubicBezTo>
                    <a:pt x="127" y="35"/>
                    <a:pt x="87"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2" name="Google Shape;9872;p116"/>
            <p:cNvSpPr/>
            <p:nvPr/>
          </p:nvSpPr>
          <p:spPr>
            <a:xfrm>
              <a:off x="299275" y="1713499"/>
              <a:ext cx="19791" cy="20377"/>
            </a:xfrm>
            <a:custGeom>
              <a:avLst/>
              <a:gdLst/>
              <a:ahLst/>
              <a:cxnLst/>
              <a:rect l="l" t="t" r="r" b="b"/>
              <a:pathLst>
                <a:path w="110" h="110" extrusionOk="0">
                  <a:moveTo>
                    <a:pt x="57" y="1"/>
                  </a:moveTo>
                  <a:cubicBezTo>
                    <a:pt x="40" y="1"/>
                    <a:pt x="1" y="40"/>
                    <a:pt x="1" y="58"/>
                  </a:cubicBezTo>
                  <a:cubicBezTo>
                    <a:pt x="1" y="75"/>
                    <a:pt x="40" y="110"/>
                    <a:pt x="57" y="110"/>
                  </a:cubicBezTo>
                  <a:cubicBezTo>
                    <a:pt x="75" y="110"/>
                    <a:pt x="109" y="92"/>
                    <a:pt x="109" y="58"/>
                  </a:cubicBezTo>
                  <a:cubicBezTo>
                    <a:pt x="109" y="40"/>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3" name="Google Shape;9873;p116"/>
            <p:cNvSpPr/>
            <p:nvPr/>
          </p:nvSpPr>
          <p:spPr>
            <a:xfrm>
              <a:off x="390850" y="1720909"/>
              <a:ext cx="19791" cy="20192"/>
            </a:xfrm>
            <a:custGeom>
              <a:avLst/>
              <a:gdLst/>
              <a:ahLst/>
              <a:cxnLst/>
              <a:rect l="l" t="t" r="r" b="b"/>
              <a:pathLst>
                <a:path w="110" h="109" extrusionOk="0">
                  <a:moveTo>
                    <a:pt x="57" y="0"/>
                  </a:moveTo>
                  <a:cubicBezTo>
                    <a:pt x="18" y="0"/>
                    <a:pt x="1" y="18"/>
                    <a:pt x="1" y="52"/>
                  </a:cubicBezTo>
                  <a:cubicBezTo>
                    <a:pt x="1" y="70"/>
                    <a:pt x="18" y="87"/>
                    <a:pt x="57" y="109"/>
                  </a:cubicBezTo>
                  <a:cubicBezTo>
                    <a:pt x="92" y="109"/>
                    <a:pt x="109" y="87"/>
                    <a:pt x="109" y="52"/>
                  </a:cubicBezTo>
                  <a:cubicBezTo>
                    <a:pt x="109"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4" name="Google Shape;9874;p116"/>
            <p:cNvSpPr/>
            <p:nvPr/>
          </p:nvSpPr>
          <p:spPr>
            <a:xfrm>
              <a:off x="495020" y="1735728"/>
              <a:ext cx="23569" cy="18339"/>
            </a:xfrm>
            <a:custGeom>
              <a:avLst/>
              <a:gdLst/>
              <a:ahLst/>
              <a:cxnLst/>
              <a:rect l="l" t="t" r="r" b="b"/>
              <a:pathLst>
                <a:path w="131" h="99" extrusionOk="0">
                  <a:moveTo>
                    <a:pt x="32" y="0"/>
                  </a:moveTo>
                  <a:cubicBezTo>
                    <a:pt x="12" y="0"/>
                    <a:pt x="0" y="17"/>
                    <a:pt x="0" y="46"/>
                  </a:cubicBezTo>
                  <a:cubicBezTo>
                    <a:pt x="0" y="64"/>
                    <a:pt x="22" y="99"/>
                    <a:pt x="57" y="99"/>
                  </a:cubicBezTo>
                  <a:cubicBezTo>
                    <a:pt x="92" y="99"/>
                    <a:pt x="131" y="81"/>
                    <a:pt x="131" y="64"/>
                  </a:cubicBezTo>
                  <a:cubicBezTo>
                    <a:pt x="131" y="46"/>
                    <a:pt x="92" y="7"/>
                    <a:pt x="57" y="7"/>
                  </a:cubicBezTo>
                  <a:cubicBezTo>
                    <a:pt x="48" y="3"/>
                    <a:pt x="40" y="0"/>
                    <a:pt x="3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5" name="Google Shape;9875;p116"/>
            <p:cNvSpPr/>
            <p:nvPr/>
          </p:nvSpPr>
          <p:spPr>
            <a:xfrm>
              <a:off x="606206" y="1755920"/>
              <a:ext cx="22849" cy="18339"/>
            </a:xfrm>
            <a:custGeom>
              <a:avLst/>
              <a:gdLst/>
              <a:ahLst/>
              <a:cxnLst/>
              <a:rect l="l" t="t" r="r" b="b"/>
              <a:pathLst>
                <a:path w="127" h="99" extrusionOk="0">
                  <a:moveTo>
                    <a:pt x="30" y="0"/>
                  </a:moveTo>
                  <a:cubicBezTo>
                    <a:pt x="10" y="0"/>
                    <a:pt x="0" y="17"/>
                    <a:pt x="0" y="46"/>
                  </a:cubicBezTo>
                  <a:cubicBezTo>
                    <a:pt x="0" y="64"/>
                    <a:pt x="18" y="98"/>
                    <a:pt x="57" y="98"/>
                  </a:cubicBezTo>
                  <a:cubicBezTo>
                    <a:pt x="92" y="98"/>
                    <a:pt x="126" y="81"/>
                    <a:pt x="126" y="64"/>
                  </a:cubicBezTo>
                  <a:cubicBezTo>
                    <a:pt x="126" y="46"/>
                    <a:pt x="92" y="7"/>
                    <a:pt x="57" y="7"/>
                  </a:cubicBezTo>
                  <a:cubicBezTo>
                    <a:pt x="47" y="2"/>
                    <a:pt x="38" y="0"/>
                    <a:pt x="3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116"/>
            <p:cNvSpPr/>
            <p:nvPr/>
          </p:nvSpPr>
          <p:spPr>
            <a:xfrm>
              <a:off x="720450" y="1777223"/>
              <a:ext cx="22849" cy="18339"/>
            </a:xfrm>
            <a:custGeom>
              <a:avLst/>
              <a:gdLst/>
              <a:ahLst/>
              <a:cxnLst/>
              <a:rect l="l" t="t" r="r" b="b"/>
              <a:pathLst>
                <a:path w="127" h="99" extrusionOk="0">
                  <a:moveTo>
                    <a:pt x="53" y="1"/>
                  </a:moveTo>
                  <a:cubicBezTo>
                    <a:pt x="18" y="1"/>
                    <a:pt x="1" y="22"/>
                    <a:pt x="1" y="40"/>
                  </a:cubicBezTo>
                  <a:cubicBezTo>
                    <a:pt x="1" y="75"/>
                    <a:pt x="18" y="92"/>
                    <a:pt x="53" y="92"/>
                  </a:cubicBezTo>
                  <a:cubicBezTo>
                    <a:pt x="63" y="97"/>
                    <a:pt x="73" y="99"/>
                    <a:pt x="83" y="99"/>
                  </a:cubicBezTo>
                  <a:cubicBezTo>
                    <a:pt x="108" y="99"/>
                    <a:pt x="127" y="83"/>
                    <a:pt x="127" y="57"/>
                  </a:cubicBezTo>
                  <a:cubicBezTo>
                    <a:pt x="127" y="40"/>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116"/>
            <p:cNvSpPr/>
            <p:nvPr/>
          </p:nvSpPr>
          <p:spPr>
            <a:xfrm>
              <a:off x="831636" y="1797414"/>
              <a:ext cx="22849" cy="18339"/>
            </a:xfrm>
            <a:custGeom>
              <a:avLst/>
              <a:gdLst/>
              <a:ahLst/>
              <a:cxnLst/>
              <a:rect l="l" t="t" r="r" b="b"/>
              <a:pathLst>
                <a:path w="127" h="99" extrusionOk="0">
                  <a:moveTo>
                    <a:pt x="53" y="1"/>
                  </a:moveTo>
                  <a:cubicBezTo>
                    <a:pt x="18" y="1"/>
                    <a:pt x="0" y="22"/>
                    <a:pt x="0" y="40"/>
                  </a:cubicBezTo>
                  <a:cubicBezTo>
                    <a:pt x="0" y="74"/>
                    <a:pt x="18" y="92"/>
                    <a:pt x="53" y="92"/>
                  </a:cubicBezTo>
                  <a:cubicBezTo>
                    <a:pt x="62" y="97"/>
                    <a:pt x="72" y="99"/>
                    <a:pt x="81" y="99"/>
                  </a:cubicBezTo>
                  <a:cubicBezTo>
                    <a:pt x="106" y="99"/>
                    <a:pt x="127" y="83"/>
                    <a:pt x="127" y="57"/>
                  </a:cubicBezTo>
                  <a:cubicBezTo>
                    <a:pt x="127" y="40"/>
                    <a:pt x="87"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8" name="Google Shape;9878;p116"/>
            <p:cNvSpPr/>
            <p:nvPr/>
          </p:nvSpPr>
          <p:spPr>
            <a:xfrm>
              <a:off x="299275" y="1787782"/>
              <a:ext cx="19791" cy="17043"/>
            </a:xfrm>
            <a:custGeom>
              <a:avLst/>
              <a:gdLst/>
              <a:ahLst/>
              <a:cxnLst/>
              <a:rect l="l" t="t" r="r" b="b"/>
              <a:pathLst>
                <a:path w="110" h="92" extrusionOk="0">
                  <a:moveTo>
                    <a:pt x="57" y="0"/>
                  </a:moveTo>
                  <a:cubicBezTo>
                    <a:pt x="40" y="0"/>
                    <a:pt x="1" y="18"/>
                    <a:pt x="1" y="53"/>
                  </a:cubicBezTo>
                  <a:cubicBezTo>
                    <a:pt x="1" y="74"/>
                    <a:pt x="40" y="92"/>
                    <a:pt x="57" y="92"/>
                  </a:cubicBezTo>
                  <a:cubicBezTo>
                    <a:pt x="75" y="92"/>
                    <a:pt x="109" y="74"/>
                    <a:pt x="109" y="53"/>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9" name="Google Shape;9879;p116"/>
            <p:cNvSpPr/>
            <p:nvPr/>
          </p:nvSpPr>
          <p:spPr>
            <a:xfrm>
              <a:off x="390850" y="1794265"/>
              <a:ext cx="19791" cy="18339"/>
            </a:xfrm>
            <a:custGeom>
              <a:avLst/>
              <a:gdLst/>
              <a:ahLst/>
              <a:cxnLst/>
              <a:rect l="l" t="t" r="r" b="b"/>
              <a:pathLst>
                <a:path w="110" h="99" extrusionOk="0">
                  <a:moveTo>
                    <a:pt x="57" y="0"/>
                  </a:moveTo>
                  <a:cubicBezTo>
                    <a:pt x="18" y="0"/>
                    <a:pt x="1" y="18"/>
                    <a:pt x="1" y="39"/>
                  </a:cubicBezTo>
                  <a:cubicBezTo>
                    <a:pt x="1" y="74"/>
                    <a:pt x="18" y="91"/>
                    <a:pt x="57" y="91"/>
                  </a:cubicBezTo>
                  <a:cubicBezTo>
                    <a:pt x="67" y="96"/>
                    <a:pt x="75" y="98"/>
                    <a:pt x="81" y="98"/>
                  </a:cubicBezTo>
                  <a:cubicBezTo>
                    <a:pt x="100" y="98"/>
                    <a:pt x="109" y="82"/>
                    <a:pt x="109" y="57"/>
                  </a:cubicBezTo>
                  <a:cubicBezTo>
                    <a:pt x="109" y="39"/>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0" name="Google Shape;9880;p116"/>
            <p:cNvSpPr/>
            <p:nvPr/>
          </p:nvSpPr>
          <p:spPr>
            <a:xfrm>
              <a:off x="495020" y="1807973"/>
              <a:ext cx="23569" cy="20192"/>
            </a:xfrm>
            <a:custGeom>
              <a:avLst/>
              <a:gdLst/>
              <a:ahLst/>
              <a:cxnLst/>
              <a:rect l="l" t="t" r="r" b="b"/>
              <a:pathLst>
                <a:path w="131" h="109" extrusionOk="0">
                  <a:moveTo>
                    <a:pt x="57" y="0"/>
                  </a:moveTo>
                  <a:cubicBezTo>
                    <a:pt x="22" y="0"/>
                    <a:pt x="0" y="17"/>
                    <a:pt x="0" y="52"/>
                  </a:cubicBezTo>
                  <a:cubicBezTo>
                    <a:pt x="0" y="74"/>
                    <a:pt x="22" y="91"/>
                    <a:pt x="57" y="109"/>
                  </a:cubicBezTo>
                  <a:cubicBezTo>
                    <a:pt x="92" y="109"/>
                    <a:pt x="131" y="91"/>
                    <a:pt x="131" y="74"/>
                  </a:cubicBezTo>
                  <a:cubicBezTo>
                    <a:pt x="131" y="35"/>
                    <a:pt x="92" y="17"/>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1" name="Google Shape;9881;p116"/>
            <p:cNvSpPr/>
            <p:nvPr/>
          </p:nvSpPr>
          <p:spPr>
            <a:xfrm>
              <a:off x="606206" y="1827979"/>
              <a:ext cx="22849" cy="20377"/>
            </a:xfrm>
            <a:custGeom>
              <a:avLst/>
              <a:gdLst/>
              <a:ahLst/>
              <a:cxnLst/>
              <a:rect l="l" t="t" r="r" b="b"/>
              <a:pathLst>
                <a:path w="127" h="110" extrusionOk="0">
                  <a:moveTo>
                    <a:pt x="57" y="1"/>
                  </a:moveTo>
                  <a:cubicBezTo>
                    <a:pt x="18" y="1"/>
                    <a:pt x="0" y="18"/>
                    <a:pt x="0" y="36"/>
                  </a:cubicBezTo>
                  <a:cubicBezTo>
                    <a:pt x="0" y="75"/>
                    <a:pt x="18" y="92"/>
                    <a:pt x="57" y="110"/>
                  </a:cubicBezTo>
                  <a:cubicBezTo>
                    <a:pt x="92" y="110"/>
                    <a:pt x="126" y="92"/>
                    <a:pt x="126" y="75"/>
                  </a:cubicBezTo>
                  <a:cubicBezTo>
                    <a:pt x="126" y="36"/>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2" name="Google Shape;9882;p116"/>
            <p:cNvSpPr/>
            <p:nvPr/>
          </p:nvSpPr>
          <p:spPr>
            <a:xfrm>
              <a:off x="720450" y="1850208"/>
              <a:ext cx="22849" cy="18339"/>
            </a:xfrm>
            <a:custGeom>
              <a:avLst/>
              <a:gdLst/>
              <a:ahLst/>
              <a:cxnLst/>
              <a:rect l="l" t="t" r="r" b="b"/>
              <a:pathLst>
                <a:path w="127" h="99" extrusionOk="0">
                  <a:moveTo>
                    <a:pt x="29" y="0"/>
                  </a:moveTo>
                  <a:cubicBezTo>
                    <a:pt x="10" y="0"/>
                    <a:pt x="1" y="16"/>
                    <a:pt x="1" y="42"/>
                  </a:cubicBezTo>
                  <a:cubicBezTo>
                    <a:pt x="1" y="64"/>
                    <a:pt x="18" y="98"/>
                    <a:pt x="53" y="98"/>
                  </a:cubicBezTo>
                  <a:cubicBezTo>
                    <a:pt x="92" y="98"/>
                    <a:pt x="127" y="98"/>
                    <a:pt x="127" y="64"/>
                  </a:cubicBezTo>
                  <a:cubicBezTo>
                    <a:pt x="127" y="42"/>
                    <a:pt x="92" y="7"/>
                    <a:pt x="53" y="7"/>
                  </a:cubicBezTo>
                  <a:cubicBezTo>
                    <a:pt x="43" y="2"/>
                    <a:pt x="35" y="0"/>
                    <a:pt x="2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3" name="Google Shape;9883;p116"/>
            <p:cNvSpPr/>
            <p:nvPr/>
          </p:nvSpPr>
          <p:spPr>
            <a:xfrm>
              <a:off x="831636" y="1870400"/>
              <a:ext cx="22849" cy="18339"/>
            </a:xfrm>
            <a:custGeom>
              <a:avLst/>
              <a:gdLst/>
              <a:ahLst/>
              <a:cxnLst/>
              <a:rect l="l" t="t" r="r" b="b"/>
              <a:pathLst>
                <a:path w="127" h="99" extrusionOk="0">
                  <a:moveTo>
                    <a:pt x="28" y="0"/>
                  </a:moveTo>
                  <a:cubicBezTo>
                    <a:pt x="10" y="0"/>
                    <a:pt x="0" y="16"/>
                    <a:pt x="0" y="42"/>
                  </a:cubicBezTo>
                  <a:cubicBezTo>
                    <a:pt x="0" y="63"/>
                    <a:pt x="18" y="98"/>
                    <a:pt x="53" y="98"/>
                  </a:cubicBezTo>
                  <a:cubicBezTo>
                    <a:pt x="87" y="98"/>
                    <a:pt x="127" y="81"/>
                    <a:pt x="127" y="63"/>
                  </a:cubicBezTo>
                  <a:cubicBezTo>
                    <a:pt x="127" y="24"/>
                    <a:pt x="87" y="7"/>
                    <a:pt x="53" y="7"/>
                  </a:cubicBezTo>
                  <a:cubicBezTo>
                    <a:pt x="43" y="2"/>
                    <a:pt x="35" y="0"/>
                    <a:pt x="2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4" name="Google Shape;9884;p116"/>
            <p:cNvSpPr/>
            <p:nvPr/>
          </p:nvSpPr>
          <p:spPr>
            <a:xfrm>
              <a:off x="299275" y="1861878"/>
              <a:ext cx="19791" cy="16302"/>
            </a:xfrm>
            <a:custGeom>
              <a:avLst/>
              <a:gdLst/>
              <a:ahLst/>
              <a:cxnLst/>
              <a:rect l="l" t="t" r="r" b="b"/>
              <a:pathLst>
                <a:path w="110" h="88" extrusionOk="0">
                  <a:moveTo>
                    <a:pt x="57" y="1"/>
                  </a:moveTo>
                  <a:cubicBezTo>
                    <a:pt x="40" y="1"/>
                    <a:pt x="1" y="18"/>
                    <a:pt x="1" y="35"/>
                  </a:cubicBezTo>
                  <a:cubicBezTo>
                    <a:pt x="1" y="70"/>
                    <a:pt x="40" y="88"/>
                    <a:pt x="57" y="88"/>
                  </a:cubicBezTo>
                  <a:cubicBezTo>
                    <a:pt x="75" y="88"/>
                    <a:pt x="109" y="70"/>
                    <a:pt x="109" y="35"/>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5" name="Google Shape;9885;p116"/>
            <p:cNvSpPr/>
            <p:nvPr/>
          </p:nvSpPr>
          <p:spPr>
            <a:xfrm>
              <a:off x="390850" y="1868362"/>
              <a:ext cx="19791" cy="17043"/>
            </a:xfrm>
            <a:custGeom>
              <a:avLst/>
              <a:gdLst/>
              <a:ahLst/>
              <a:cxnLst/>
              <a:rect l="l" t="t" r="r" b="b"/>
              <a:pathLst>
                <a:path w="110" h="92" extrusionOk="0">
                  <a:moveTo>
                    <a:pt x="57" y="0"/>
                  </a:moveTo>
                  <a:cubicBezTo>
                    <a:pt x="18" y="0"/>
                    <a:pt x="1" y="18"/>
                    <a:pt x="1" y="35"/>
                  </a:cubicBezTo>
                  <a:cubicBezTo>
                    <a:pt x="1" y="74"/>
                    <a:pt x="18" y="92"/>
                    <a:pt x="57" y="92"/>
                  </a:cubicBezTo>
                  <a:cubicBezTo>
                    <a:pt x="92" y="92"/>
                    <a:pt x="109" y="74"/>
                    <a:pt x="109" y="53"/>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116"/>
            <p:cNvSpPr/>
            <p:nvPr/>
          </p:nvSpPr>
          <p:spPr>
            <a:xfrm>
              <a:off x="495020" y="1882070"/>
              <a:ext cx="23569" cy="17969"/>
            </a:xfrm>
            <a:custGeom>
              <a:avLst/>
              <a:gdLst/>
              <a:ahLst/>
              <a:cxnLst/>
              <a:rect l="l" t="t" r="r" b="b"/>
              <a:pathLst>
                <a:path w="131" h="97" extrusionOk="0">
                  <a:moveTo>
                    <a:pt x="57" y="0"/>
                  </a:moveTo>
                  <a:cubicBezTo>
                    <a:pt x="22" y="0"/>
                    <a:pt x="0" y="18"/>
                    <a:pt x="0" y="35"/>
                  </a:cubicBezTo>
                  <a:cubicBezTo>
                    <a:pt x="0" y="70"/>
                    <a:pt x="22" y="87"/>
                    <a:pt x="57" y="87"/>
                  </a:cubicBezTo>
                  <a:cubicBezTo>
                    <a:pt x="67" y="93"/>
                    <a:pt x="77" y="96"/>
                    <a:pt x="86" y="96"/>
                  </a:cubicBezTo>
                  <a:cubicBezTo>
                    <a:pt x="110" y="96"/>
                    <a:pt x="131" y="78"/>
                    <a:pt x="131" y="53"/>
                  </a:cubicBezTo>
                  <a:cubicBezTo>
                    <a:pt x="131"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116"/>
            <p:cNvSpPr/>
            <p:nvPr/>
          </p:nvSpPr>
          <p:spPr>
            <a:xfrm>
              <a:off x="606206" y="1902261"/>
              <a:ext cx="22849" cy="17784"/>
            </a:xfrm>
            <a:custGeom>
              <a:avLst/>
              <a:gdLst/>
              <a:ahLst/>
              <a:cxnLst/>
              <a:rect l="l" t="t" r="r" b="b"/>
              <a:pathLst>
                <a:path w="127" h="96" extrusionOk="0">
                  <a:moveTo>
                    <a:pt x="57" y="0"/>
                  </a:moveTo>
                  <a:cubicBezTo>
                    <a:pt x="18" y="0"/>
                    <a:pt x="0" y="18"/>
                    <a:pt x="0" y="35"/>
                  </a:cubicBezTo>
                  <a:cubicBezTo>
                    <a:pt x="0" y="70"/>
                    <a:pt x="18" y="87"/>
                    <a:pt x="57" y="87"/>
                  </a:cubicBezTo>
                  <a:cubicBezTo>
                    <a:pt x="66" y="93"/>
                    <a:pt x="76" y="96"/>
                    <a:pt x="85" y="96"/>
                  </a:cubicBezTo>
                  <a:cubicBezTo>
                    <a:pt x="108" y="96"/>
                    <a:pt x="126" y="78"/>
                    <a:pt x="126" y="52"/>
                  </a:cubicBezTo>
                  <a:cubicBezTo>
                    <a:pt x="126"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8" name="Google Shape;9888;p116"/>
            <p:cNvSpPr/>
            <p:nvPr/>
          </p:nvSpPr>
          <p:spPr>
            <a:xfrm>
              <a:off x="720450" y="1924305"/>
              <a:ext cx="22849" cy="18339"/>
            </a:xfrm>
            <a:custGeom>
              <a:avLst/>
              <a:gdLst/>
              <a:ahLst/>
              <a:cxnLst/>
              <a:rect l="l" t="t" r="r" b="b"/>
              <a:pathLst>
                <a:path w="127" h="99" extrusionOk="0">
                  <a:moveTo>
                    <a:pt x="29" y="1"/>
                  </a:moveTo>
                  <a:cubicBezTo>
                    <a:pt x="10" y="1"/>
                    <a:pt x="1" y="17"/>
                    <a:pt x="1" y="42"/>
                  </a:cubicBezTo>
                  <a:cubicBezTo>
                    <a:pt x="1" y="60"/>
                    <a:pt x="18" y="77"/>
                    <a:pt x="53" y="99"/>
                  </a:cubicBezTo>
                  <a:cubicBezTo>
                    <a:pt x="92" y="99"/>
                    <a:pt x="127" y="77"/>
                    <a:pt x="127" y="60"/>
                  </a:cubicBezTo>
                  <a:cubicBezTo>
                    <a:pt x="127" y="25"/>
                    <a:pt x="92" y="7"/>
                    <a:pt x="53" y="7"/>
                  </a:cubicBezTo>
                  <a:cubicBezTo>
                    <a:pt x="43" y="3"/>
                    <a:pt x="35" y="1"/>
                    <a:pt x="2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9" name="Google Shape;9889;p116"/>
            <p:cNvSpPr/>
            <p:nvPr/>
          </p:nvSpPr>
          <p:spPr>
            <a:xfrm>
              <a:off x="831636" y="1942459"/>
              <a:ext cx="22849" cy="20377"/>
            </a:xfrm>
            <a:custGeom>
              <a:avLst/>
              <a:gdLst/>
              <a:ahLst/>
              <a:cxnLst/>
              <a:rect l="l" t="t" r="r" b="b"/>
              <a:pathLst>
                <a:path w="127" h="110" extrusionOk="0">
                  <a:moveTo>
                    <a:pt x="53" y="1"/>
                  </a:moveTo>
                  <a:cubicBezTo>
                    <a:pt x="18" y="1"/>
                    <a:pt x="0" y="18"/>
                    <a:pt x="0" y="53"/>
                  </a:cubicBezTo>
                  <a:cubicBezTo>
                    <a:pt x="0" y="70"/>
                    <a:pt x="18" y="88"/>
                    <a:pt x="53" y="110"/>
                  </a:cubicBezTo>
                  <a:cubicBezTo>
                    <a:pt x="87" y="110"/>
                    <a:pt x="127" y="88"/>
                    <a:pt x="127" y="70"/>
                  </a:cubicBezTo>
                  <a:cubicBezTo>
                    <a:pt x="127" y="36"/>
                    <a:pt x="87"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116"/>
            <p:cNvSpPr/>
            <p:nvPr/>
          </p:nvSpPr>
          <p:spPr>
            <a:xfrm>
              <a:off x="299275" y="1934308"/>
              <a:ext cx="19791" cy="17969"/>
            </a:xfrm>
            <a:custGeom>
              <a:avLst/>
              <a:gdLst/>
              <a:ahLst/>
              <a:cxnLst/>
              <a:rect l="l" t="t" r="r" b="b"/>
              <a:pathLst>
                <a:path w="110" h="97" extrusionOk="0">
                  <a:moveTo>
                    <a:pt x="45" y="1"/>
                  </a:moveTo>
                  <a:cubicBezTo>
                    <a:pt x="26" y="1"/>
                    <a:pt x="1" y="27"/>
                    <a:pt x="1" y="45"/>
                  </a:cubicBezTo>
                  <a:cubicBezTo>
                    <a:pt x="1" y="80"/>
                    <a:pt x="40" y="97"/>
                    <a:pt x="57" y="97"/>
                  </a:cubicBezTo>
                  <a:cubicBezTo>
                    <a:pt x="75" y="97"/>
                    <a:pt x="109" y="80"/>
                    <a:pt x="109" y="45"/>
                  </a:cubicBezTo>
                  <a:cubicBezTo>
                    <a:pt x="109" y="23"/>
                    <a:pt x="75" y="6"/>
                    <a:pt x="57" y="6"/>
                  </a:cubicBezTo>
                  <a:cubicBezTo>
                    <a:pt x="54" y="2"/>
                    <a:pt x="50" y="1"/>
                    <a:pt x="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116"/>
            <p:cNvSpPr/>
            <p:nvPr/>
          </p:nvSpPr>
          <p:spPr>
            <a:xfrm>
              <a:off x="390850" y="1938384"/>
              <a:ext cx="19791" cy="20377"/>
            </a:xfrm>
            <a:custGeom>
              <a:avLst/>
              <a:gdLst/>
              <a:ahLst/>
              <a:cxnLst/>
              <a:rect l="l" t="t" r="r" b="b"/>
              <a:pathLst>
                <a:path w="110" h="110" extrusionOk="0">
                  <a:moveTo>
                    <a:pt x="57" y="1"/>
                  </a:moveTo>
                  <a:cubicBezTo>
                    <a:pt x="18" y="1"/>
                    <a:pt x="1" y="23"/>
                    <a:pt x="1" y="58"/>
                  </a:cubicBezTo>
                  <a:cubicBezTo>
                    <a:pt x="1" y="75"/>
                    <a:pt x="18" y="110"/>
                    <a:pt x="57" y="110"/>
                  </a:cubicBezTo>
                  <a:cubicBezTo>
                    <a:pt x="92" y="110"/>
                    <a:pt x="109" y="92"/>
                    <a:pt x="109" y="58"/>
                  </a:cubicBezTo>
                  <a:cubicBezTo>
                    <a:pt x="109" y="40"/>
                    <a:pt x="92" y="23"/>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116"/>
            <p:cNvSpPr/>
            <p:nvPr/>
          </p:nvSpPr>
          <p:spPr>
            <a:xfrm>
              <a:off x="495020" y="1955426"/>
              <a:ext cx="23569" cy="18339"/>
            </a:xfrm>
            <a:custGeom>
              <a:avLst/>
              <a:gdLst/>
              <a:ahLst/>
              <a:cxnLst/>
              <a:rect l="l" t="t" r="r" b="b"/>
              <a:pathLst>
                <a:path w="131" h="99" extrusionOk="0">
                  <a:moveTo>
                    <a:pt x="57" y="0"/>
                  </a:moveTo>
                  <a:cubicBezTo>
                    <a:pt x="22" y="0"/>
                    <a:pt x="0" y="18"/>
                    <a:pt x="0" y="40"/>
                  </a:cubicBezTo>
                  <a:cubicBezTo>
                    <a:pt x="0" y="57"/>
                    <a:pt x="22" y="92"/>
                    <a:pt x="57" y="92"/>
                  </a:cubicBezTo>
                  <a:cubicBezTo>
                    <a:pt x="66" y="96"/>
                    <a:pt x="76" y="99"/>
                    <a:pt x="85" y="99"/>
                  </a:cubicBezTo>
                  <a:cubicBezTo>
                    <a:pt x="110" y="99"/>
                    <a:pt x="131" y="82"/>
                    <a:pt x="131" y="57"/>
                  </a:cubicBezTo>
                  <a:cubicBezTo>
                    <a:pt x="131" y="40"/>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116"/>
            <p:cNvSpPr/>
            <p:nvPr/>
          </p:nvSpPr>
          <p:spPr>
            <a:xfrm>
              <a:off x="606206" y="1975617"/>
              <a:ext cx="22849" cy="18339"/>
            </a:xfrm>
            <a:custGeom>
              <a:avLst/>
              <a:gdLst/>
              <a:ahLst/>
              <a:cxnLst/>
              <a:rect l="l" t="t" r="r" b="b"/>
              <a:pathLst>
                <a:path w="127" h="99" extrusionOk="0">
                  <a:moveTo>
                    <a:pt x="57" y="0"/>
                  </a:moveTo>
                  <a:cubicBezTo>
                    <a:pt x="18" y="0"/>
                    <a:pt x="0" y="0"/>
                    <a:pt x="0" y="39"/>
                  </a:cubicBezTo>
                  <a:cubicBezTo>
                    <a:pt x="0" y="57"/>
                    <a:pt x="18" y="92"/>
                    <a:pt x="57" y="92"/>
                  </a:cubicBezTo>
                  <a:cubicBezTo>
                    <a:pt x="66" y="96"/>
                    <a:pt x="75" y="98"/>
                    <a:pt x="84" y="98"/>
                  </a:cubicBezTo>
                  <a:cubicBezTo>
                    <a:pt x="108" y="98"/>
                    <a:pt x="126" y="82"/>
                    <a:pt x="126" y="57"/>
                  </a:cubicBezTo>
                  <a:cubicBezTo>
                    <a:pt x="126" y="39"/>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116"/>
            <p:cNvSpPr/>
            <p:nvPr/>
          </p:nvSpPr>
          <p:spPr>
            <a:xfrm>
              <a:off x="720450" y="1995623"/>
              <a:ext cx="22849" cy="20377"/>
            </a:xfrm>
            <a:custGeom>
              <a:avLst/>
              <a:gdLst/>
              <a:ahLst/>
              <a:cxnLst/>
              <a:rect l="l" t="t" r="r" b="b"/>
              <a:pathLst>
                <a:path w="127" h="110" extrusionOk="0">
                  <a:moveTo>
                    <a:pt x="53" y="1"/>
                  </a:moveTo>
                  <a:cubicBezTo>
                    <a:pt x="18" y="1"/>
                    <a:pt x="1" y="18"/>
                    <a:pt x="1" y="40"/>
                  </a:cubicBezTo>
                  <a:cubicBezTo>
                    <a:pt x="1" y="75"/>
                    <a:pt x="18" y="92"/>
                    <a:pt x="53" y="110"/>
                  </a:cubicBezTo>
                  <a:cubicBezTo>
                    <a:pt x="92" y="110"/>
                    <a:pt x="127" y="92"/>
                    <a:pt x="127" y="75"/>
                  </a:cubicBezTo>
                  <a:cubicBezTo>
                    <a:pt x="127" y="40"/>
                    <a:pt x="92"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116"/>
            <p:cNvSpPr/>
            <p:nvPr/>
          </p:nvSpPr>
          <p:spPr>
            <a:xfrm>
              <a:off x="831636" y="2015815"/>
              <a:ext cx="22849" cy="18339"/>
            </a:xfrm>
            <a:custGeom>
              <a:avLst/>
              <a:gdLst/>
              <a:ahLst/>
              <a:cxnLst/>
              <a:rect l="l" t="t" r="r" b="b"/>
              <a:pathLst>
                <a:path w="127" h="99" extrusionOk="0">
                  <a:moveTo>
                    <a:pt x="53" y="1"/>
                  </a:moveTo>
                  <a:cubicBezTo>
                    <a:pt x="18" y="1"/>
                    <a:pt x="0" y="18"/>
                    <a:pt x="0" y="40"/>
                  </a:cubicBezTo>
                  <a:cubicBezTo>
                    <a:pt x="0" y="75"/>
                    <a:pt x="18" y="92"/>
                    <a:pt x="53" y="92"/>
                  </a:cubicBezTo>
                  <a:cubicBezTo>
                    <a:pt x="62" y="97"/>
                    <a:pt x="72" y="99"/>
                    <a:pt x="81" y="99"/>
                  </a:cubicBezTo>
                  <a:cubicBezTo>
                    <a:pt x="106" y="99"/>
                    <a:pt x="127" y="83"/>
                    <a:pt x="127" y="57"/>
                  </a:cubicBezTo>
                  <a:cubicBezTo>
                    <a:pt x="127" y="40"/>
                    <a:pt x="87"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116"/>
            <p:cNvSpPr/>
            <p:nvPr/>
          </p:nvSpPr>
          <p:spPr>
            <a:xfrm>
              <a:off x="299275" y="1129245"/>
              <a:ext cx="19791" cy="17043"/>
            </a:xfrm>
            <a:custGeom>
              <a:avLst/>
              <a:gdLst/>
              <a:ahLst/>
              <a:cxnLst/>
              <a:rect l="l" t="t" r="r" b="b"/>
              <a:pathLst>
                <a:path w="110" h="92" extrusionOk="0">
                  <a:moveTo>
                    <a:pt x="57" y="0"/>
                  </a:moveTo>
                  <a:cubicBezTo>
                    <a:pt x="40" y="0"/>
                    <a:pt x="1" y="18"/>
                    <a:pt x="1" y="57"/>
                  </a:cubicBezTo>
                  <a:cubicBezTo>
                    <a:pt x="1" y="74"/>
                    <a:pt x="40" y="92"/>
                    <a:pt x="57" y="92"/>
                  </a:cubicBezTo>
                  <a:cubicBezTo>
                    <a:pt x="75" y="92"/>
                    <a:pt x="109" y="74"/>
                    <a:pt x="109" y="57"/>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7" name="Google Shape;9897;p116"/>
            <p:cNvSpPr/>
            <p:nvPr/>
          </p:nvSpPr>
          <p:spPr>
            <a:xfrm>
              <a:off x="390850" y="1136470"/>
              <a:ext cx="19791" cy="17969"/>
            </a:xfrm>
            <a:custGeom>
              <a:avLst/>
              <a:gdLst/>
              <a:ahLst/>
              <a:cxnLst/>
              <a:rect l="l" t="t" r="r" b="b"/>
              <a:pathLst>
                <a:path w="110" h="97" extrusionOk="0">
                  <a:moveTo>
                    <a:pt x="57" y="0"/>
                  </a:moveTo>
                  <a:cubicBezTo>
                    <a:pt x="18" y="0"/>
                    <a:pt x="1" y="18"/>
                    <a:pt x="1" y="35"/>
                  </a:cubicBezTo>
                  <a:cubicBezTo>
                    <a:pt x="1" y="70"/>
                    <a:pt x="18" y="87"/>
                    <a:pt x="57" y="87"/>
                  </a:cubicBezTo>
                  <a:cubicBezTo>
                    <a:pt x="67" y="94"/>
                    <a:pt x="75" y="96"/>
                    <a:pt x="82" y="96"/>
                  </a:cubicBezTo>
                  <a:cubicBezTo>
                    <a:pt x="100" y="96"/>
                    <a:pt x="109" y="78"/>
                    <a:pt x="109" y="53"/>
                  </a:cubicBezTo>
                  <a:cubicBezTo>
                    <a:pt x="109"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8" name="Google Shape;9898;p116"/>
            <p:cNvSpPr/>
            <p:nvPr/>
          </p:nvSpPr>
          <p:spPr>
            <a:xfrm>
              <a:off x="495020" y="1151289"/>
              <a:ext cx="23569" cy="18339"/>
            </a:xfrm>
            <a:custGeom>
              <a:avLst/>
              <a:gdLst/>
              <a:ahLst/>
              <a:cxnLst/>
              <a:rect l="l" t="t" r="r" b="b"/>
              <a:pathLst>
                <a:path w="131" h="99" extrusionOk="0">
                  <a:moveTo>
                    <a:pt x="32" y="1"/>
                  </a:moveTo>
                  <a:cubicBezTo>
                    <a:pt x="12" y="1"/>
                    <a:pt x="0" y="18"/>
                    <a:pt x="0" y="47"/>
                  </a:cubicBezTo>
                  <a:cubicBezTo>
                    <a:pt x="0" y="64"/>
                    <a:pt x="22" y="81"/>
                    <a:pt x="57" y="99"/>
                  </a:cubicBezTo>
                  <a:cubicBezTo>
                    <a:pt x="92" y="99"/>
                    <a:pt x="131" y="81"/>
                    <a:pt x="131" y="64"/>
                  </a:cubicBezTo>
                  <a:cubicBezTo>
                    <a:pt x="131" y="29"/>
                    <a:pt x="92" y="7"/>
                    <a:pt x="57" y="7"/>
                  </a:cubicBezTo>
                  <a:cubicBezTo>
                    <a:pt x="48" y="3"/>
                    <a:pt x="40" y="1"/>
                    <a:pt x="3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116"/>
            <p:cNvSpPr/>
            <p:nvPr/>
          </p:nvSpPr>
          <p:spPr>
            <a:xfrm>
              <a:off x="606206" y="1169443"/>
              <a:ext cx="22849" cy="20377"/>
            </a:xfrm>
            <a:custGeom>
              <a:avLst/>
              <a:gdLst/>
              <a:ahLst/>
              <a:cxnLst/>
              <a:rect l="l" t="t" r="r" b="b"/>
              <a:pathLst>
                <a:path w="127" h="110" extrusionOk="0">
                  <a:moveTo>
                    <a:pt x="57" y="1"/>
                  </a:moveTo>
                  <a:cubicBezTo>
                    <a:pt x="18" y="1"/>
                    <a:pt x="0" y="18"/>
                    <a:pt x="0" y="40"/>
                  </a:cubicBezTo>
                  <a:cubicBezTo>
                    <a:pt x="0" y="75"/>
                    <a:pt x="18" y="92"/>
                    <a:pt x="57" y="110"/>
                  </a:cubicBezTo>
                  <a:cubicBezTo>
                    <a:pt x="92" y="110"/>
                    <a:pt x="126" y="92"/>
                    <a:pt x="126" y="75"/>
                  </a:cubicBezTo>
                  <a:cubicBezTo>
                    <a:pt x="126" y="40"/>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116"/>
            <p:cNvSpPr/>
            <p:nvPr/>
          </p:nvSpPr>
          <p:spPr>
            <a:xfrm>
              <a:off x="720450" y="1192969"/>
              <a:ext cx="22849" cy="18339"/>
            </a:xfrm>
            <a:custGeom>
              <a:avLst/>
              <a:gdLst/>
              <a:ahLst/>
              <a:cxnLst/>
              <a:rect l="l" t="t" r="r" b="b"/>
              <a:pathLst>
                <a:path w="127" h="99" extrusionOk="0">
                  <a:moveTo>
                    <a:pt x="53" y="0"/>
                  </a:moveTo>
                  <a:cubicBezTo>
                    <a:pt x="18" y="0"/>
                    <a:pt x="1" y="0"/>
                    <a:pt x="1" y="39"/>
                  </a:cubicBezTo>
                  <a:cubicBezTo>
                    <a:pt x="1" y="57"/>
                    <a:pt x="18" y="91"/>
                    <a:pt x="53" y="91"/>
                  </a:cubicBezTo>
                  <a:cubicBezTo>
                    <a:pt x="63" y="96"/>
                    <a:pt x="73" y="98"/>
                    <a:pt x="83" y="98"/>
                  </a:cubicBezTo>
                  <a:cubicBezTo>
                    <a:pt x="108" y="98"/>
                    <a:pt x="127" y="82"/>
                    <a:pt x="127" y="57"/>
                  </a:cubicBezTo>
                  <a:cubicBezTo>
                    <a:pt x="127" y="39"/>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116"/>
            <p:cNvSpPr/>
            <p:nvPr/>
          </p:nvSpPr>
          <p:spPr>
            <a:xfrm>
              <a:off x="831636" y="1211863"/>
              <a:ext cx="22849" cy="18339"/>
            </a:xfrm>
            <a:custGeom>
              <a:avLst/>
              <a:gdLst/>
              <a:ahLst/>
              <a:cxnLst/>
              <a:rect l="l" t="t" r="r" b="b"/>
              <a:pathLst>
                <a:path w="127" h="99" extrusionOk="0">
                  <a:moveTo>
                    <a:pt x="29" y="0"/>
                  </a:moveTo>
                  <a:cubicBezTo>
                    <a:pt x="10" y="0"/>
                    <a:pt x="0" y="17"/>
                    <a:pt x="0" y="46"/>
                  </a:cubicBezTo>
                  <a:cubicBezTo>
                    <a:pt x="0" y="63"/>
                    <a:pt x="18" y="98"/>
                    <a:pt x="53" y="98"/>
                  </a:cubicBezTo>
                  <a:cubicBezTo>
                    <a:pt x="87" y="98"/>
                    <a:pt x="127" y="81"/>
                    <a:pt x="127" y="63"/>
                  </a:cubicBezTo>
                  <a:cubicBezTo>
                    <a:pt x="127" y="29"/>
                    <a:pt x="87" y="7"/>
                    <a:pt x="53" y="7"/>
                  </a:cubicBezTo>
                  <a:cubicBezTo>
                    <a:pt x="44" y="2"/>
                    <a:pt x="36" y="0"/>
                    <a:pt x="2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2" name="Google Shape;9902;p116"/>
            <p:cNvSpPr/>
            <p:nvPr/>
          </p:nvSpPr>
          <p:spPr>
            <a:xfrm>
              <a:off x="299275" y="1203342"/>
              <a:ext cx="19791" cy="17043"/>
            </a:xfrm>
            <a:custGeom>
              <a:avLst/>
              <a:gdLst/>
              <a:ahLst/>
              <a:cxnLst/>
              <a:rect l="l" t="t" r="r" b="b"/>
              <a:pathLst>
                <a:path w="110" h="92" extrusionOk="0">
                  <a:moveTo>
                    <a:pt x="57" y="1"/>
                  </a:moveTo>
                  <a:cubicBezTo>
                    <a:pt x="40" y="1"/>
                    <a:pt x="1" y="18"/>
                    <a:pt x="1" y="35"/>
                  </a:cubicBezTo>
                  <a:cubicBezTo>
                    <a:pt x="1" y="75"/>
                    <a:pt x="40" y="92"/>
                    <a:pt x="57" y="92"/>
                  </a:cubicBezTo>
                  <a:cubicBezTo>
                    <a:pt x="75" y="92"/>
                    <a:pt x="109" y="75"/>
                    <a:pt x="109" y="53"/>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3" name="Google Shape;9903;p116"/>
            <p:cNvSpPr/>
            <p:nvPr/>
          </p:nvSpPr>
          <p:spPr>
            <a:xfrm>
              <a:off x="390850" y="1209826"/>
              <a:ext cx="19791" cy="17043"/>
            </a:xfrm>
            <a:custGeom>
              <a:avLst/>
              <a:gdLst/>
              <a:ahLst/>
              <a:cxnLst/>
              <a:rect l="l" t="t" r="r" b="b"/>
              <a:pathLst>
                <a:path w="110" h="92" extrusionOk="0">
                  <a:moveTo>
                    <a:pt x="57" y="0"/>
                  </a:moveTo>
                  <a:cubicBezTo>
                    <a:pt x="18" y="0"/>
                    <a:pt x="1" y="18"/>
                    <a:pt x="1" y="40"/>
                  </a:cubicBezTo>
                  <a:cubicBezTo>
                    <a:pt x="1" y="74"/>
                    <a:pt x="18" y="92"/>
                    <a:pt x="57" y="92"/>
                  </a:cubicBezTo>
                  <a:cubicBezTo>
                    <a:pt x="92" y="92"/>
                    <a:pt x="109" y="74"/>
                    <a:pt x="109" y="57"/>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116"/>
            <p:cNvSpPr/>
            <p:nvPr/>
          </p:nvSpPr>
          <p:spPr>
            <a:xfrm>
              <a:off x="495020" y="1223534"/>
              <a:ext cx="23569" cy="20377"/>
            </a:xfrm>
            <a:custGeom>
              <a:avLst/>
              <a:gdLst/>
              <a:ahLst/>
              <a:cxnLst/>
              <a:rect l="l" t="t" r="r" b="b"/>
              <a:pathLst>
                <a:path w="131" h="110" extrusionOk="0">
                  <a:moveTo>
                    <a:pt x="57" y="0"/>
                  </a:moveTo>
                  <a:cubicBezTo>
                    <a:pt x="22" y="0"/>
                    <a:pt x="0" y="18"/>
                    <a:pt x="0" y="35"/>
                  </a:cubicBezTo>
                  <a:cubicBezTo>
                    <a:pt x="0" y="74"/>
                    <a:pt x="22" y="92"/>
                    <a:pt x="57" y="109"/>
                  </a:cubicBezTo>
                  <a:cubicBezTo>
                    <a:pt x="92" y="109"/>
                    <a:pt x="131" y="92"/>
                    <a:pt x="131" y="53"/>
                  </a:cubicBezTo>
                  <a:cubicBezTo>
                    <a:pt x="131"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116"/>
            <p:cNvSpPr/>
            <p:nvPr/>
          </p:nvSpPr>
          <p:spPr>
            <a:xfrm>
              <a:off x="606206" y="1243725"/>
              <a:ext cx="22849" cy="18339"/>
            </a:xfrm>
            <a:custGeom>
              <a:avLst/>
              <a:gdLst/>
              <a:ahLst/>
              <a:cxnLst/>
              <a:rect l="l" t="t" r="r" b="b"/>
              <a:pathLst>
                <a:path w="127" h="99" extrusionOk="0">
                  <a:moveTo>
                    <a:pt x="57" y="0"/>
                  </a:moveTo>
                  <a:cubicBezTo>
                    <a:pt x="18" y="0"/>
                    <a:pt x="0" y="18"/>
                    <a:pt x="0" y="35"/>
                  </a:cubicBezTo>
                  <a:cubicBezTo>
                    <a:pt x="0" y="74"/>
                    <a:pt x="18" y="92"/>
                    <a:pt x="57" y="92"/>
                  </a:cubicBezTo>
                  <a:cubicBezTo>
                    <a:pt x="66" y="96"/>
                    <a:pt x="75" y="98"/>
                    <a:pt x="84" y="98"/>
                  </a:cubicBezTo>
                  <a:cubicBezTo>
                    <a:pt x="108" y="98"/>
                    <a:pt x="126" y="81"/>
                    <a:pt x="126" y="52"/>
                  </a:cubicBezTo>
                  <a:cubicBezTo>
                    <a:pt x="126"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116"/>
            <p:cNvSpPr/>
            <p:nvPr/>
          </p:nvSpPr>
          <p:spPr>
            <a:xfrm>
              <a:off x="720450" y="1265769"/>
              <a:ext cx="22849" cy="18339"/>
            </a:xfrm>
            <a:custGeom>
              <a:avLst/>
              <a:gdLst/>
              <a:ahLst/>
              <a:cxnLst/>
              <a:rect l="l" t="t" r="r" b="b"/>
              <a:pathLst>
                <a:path w="127" h="99" extrusionOk="0">
                  <a:moveTo>
                    <a:pt x="29" y="1"/>
                  </a:moveTo>
                  <a:cubicBezTo>
                    <a:pt x="10" y="1"/>
                    <a:pt x="1" y="17"/>
                    <a:pt x="1" y="42"/>
                  </a:cubicBezTo>
                  <a:cubicBezTo>
                    <a:pt x="1" y="64"/>
                    <a:pt x="18" y="81"/>
                    <a:pt x="53" y="99"/>
                  </a:cubicBezTo>
                  <a:cubicBezTo>
                    <a:pt x="92" y="99"/>
                    <a:pt x="127" y="81"/>
                    <a:pt x="127" y="64"/>
                  </a:cubicBezTo>
                  <a:cubicBezTo>
                    <a:pt x="127" y="25"/>
                    <a:pt x="92" y="7"/>
                    <a:pt x="53" y="7"/>
                  </a:cubicBezTo>
                  <a:cubicBezTo>
                    <a:pt x="43" y="3"/>
                    <a:pt x="35" y="1"/>
                    <a:pt x="2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7" name="Google Shape;9907;p116"/>
            <p:cNvSpPr/>
            <p:nvPr/>
          </p:nvSpPr>
          <p:spPr>
            <a:xfrm>
              <a:off x="831636" y="1283923"/>
              <a:ext cx="22849" cy="20377"/>
            </a:xfrm>
            <a:custGeom>
              <a:avLst/>
              <a:gdLst/>
              <a:ahLst/>
              <a:cxnLst/>
              <a:rect l="l" t="t" r="r" b="b"/>
              <a:pathLst>
                <a:path w="127" h="110" extrusionOk="0">
                  <a:moveTo>
                    <a:pt x="53" y="1"/>
                  </a:moveTo>
                  <a:cubicBezTo>
                    <a:pt x="18" y="1"/>
                    <a:pt x="0" y="18"/>
                    <a:pt x="0" y="53"/>
                  </a:cubicBezTo>
                  <a:cubicBezTo>
                    <a:pt x="0" y="75"/>
                    <a:pt x="18" y="92"/>
                    <a:pt x="53" y="110"/>
                  </a:cubicBezTo>
                  <a:cubicBezTo>
                    <a:pt x="87" y="110"/>
                    <a:pt x="127" y="92"/>
                    <a:pt x="127" y="75"/>
                  </a:cubicBezTo>
                  <a:cubicBezTo>
                    <a:pt x="127" y="36"/>
                    <a:pt x="87" y="18"/>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8" name="Google Shape;9908;p116"/>
            <p:cNvSpPr/>
            <p:nvPr/>
          </p:nvSpPr>
          <p:spPr>
            <a:xfrm>
              <a:off x="299275" y="1277439"/>
              <a:ext cx="19791" cy="16302"/>
            </a:xfrm>
            <a:custGeom>
              <a:avLst/>
              <a:gdLst/>
              <a:ahLst/>
              <a:cxnLst/>
              <a:rect l="l" t="t" r="r" b="b"/>
              <a:pathLst>
                <a:path w="110" h="88" extrusionOk="0">
                  <a:moveTo>
                    <a:pt x="57" y="1"/>
                  </a:moveTo>
                  <a:cubicBezTo>
                    <a:pt x="40" y="1"/>
                    <a:pt x="1" y="18"/>
                    <a:pt x="1" y="36"/>
                  </a:cubicBezTo>
                  <a:cubicBezTo>
                    <a:pt x="1" y="71"/>
                    <a:pt x="40" y="88"/>
                    <a:pt x="57" y="88"/>
                  </a:cubicBezTo>
                  <a:cubicBezTo>
                    <a:pt x="75" y="88"/>
                    <a:pt x="109" y="71"/>
                    <a:pt x="109" y="36"/>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9" name="Google Shape;9909;p116"/>
            <p:cNvSpPr/>
            <p:nvPr/>
          </p:nvSpPr>
          <p:spPr>
            <a:xfrm>
              <a:off x="390850" y="1282626"/>
              <a:ext cx="19791" cy="18525"/>
            </a:xfrm>
            <a:custGeom>
              <a:avLst/>
              <a:gdLst/>
              <a:ahLst/>
              <a:cxnLst/>
              <a:rect l="l" t="t" r="r" b="b"/>
              <a:pathLst>
                <a:path w="110" h="100" extrusionOk="0">
                  <a:moveTo>
                    <a:pt x="30" y="1"/>
                  </a:moveTo>
                  <a:cubicBezTo>
                    <a:pt x="10" y="1"/>
                    <a:pt x="1" y="17"/>
                    <a:pt x="1" y="43"/>
                  </a:cubicBezTo>
                  <a:cubicBezTo>
                    <a:pt x="1" y="60"/>
                    <a:pt x="18" y="99"/>
                    <a:pt x="57" y="99"/>
                  </a:cubicBezTo>
                  <a:cubicBezTo>
                    <a:pt x="92" y="99"/>
                    <a:pt x="109" y="82"/>
                    <a:pt x="109" y="60"/>
                  </a:cubicBezTo>
                  <a:cubicBezTo>
                    <a:pt x="109" y="25"/>
                    <a:pt x="92" y="8"/>
                    <a:pt x="57" y="8"/>
                  </a:cubicBezTo>
                  <a:cubicBezTo>
                    <a:pt x="47" y="3"/>
                    <a:pt x="38" y="1"/>
                    <a:pt x="3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116"/>
            <p:cNvSpPr/>
            <p:nvPr/>
          </p:nvSpPr>
          <p:spPr>
            <a:xfrm>
              <a:off x="495020" y="1297630"/>
              <a:ext cx="23569" cy="17969"/>
            </a:xfrm>
            <a:custGeom>
              <a:avLst/>
              <a:gdLst/>
              <a:ahLst/>
              <a:cxnLst/>
              <a:rect l="l" t="t" r="r" b="b"/>
              <a:pathLst>
                <a:path w="131" h="97" extrusionOk="0">
                  <a:moveTo>
                    <a:pt x="57" y="1"/>
                  </a:moveTo>
                  <a:cubicBezTo>
                    <a:pt x="22" y="1"/>
                    <a:pt x="0" y="18"/>
                    <a:pt x="0" y="36"/>
                  </a:cubicBezTo>
                  <a:cubicBezTo>
                    <a:pt x="0" y="53"/>
                    <a:pt x="22" y="88"/>
                    <a:pt x="57" y="88"/>
                  </a:cubicBezTo>
                  <a:cubicBezTo>
                    <a:pt x="67" y="94"/>
                    <a:pt x="77" y="96"/>
                    <a:pt x="86" y="96"/>
                  </a:cubicBezTo>
                  <a:cubicBezTo>
                    <a:pt x="110" y="96"/>
                    <a:pt x="131" y="78"/>
                    <a:pt x="131" y="53"/>
                  </a:cubicBezTo>
                  <a:cubicBezTo>
                    <a:pt x="131" y="36"/>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116"/>
            <p:cNvSpPr/>
            <p:nvPr/>
          </p:nvSpPr>
          <p:spPr>
            <a:xfrm>
              <a:off x="606206" y="1317822"/>
              <a:ext cx="22849" cy="17969"/>
            </a:xfrm>
            <a:custGeom>
              <a:avLst/>
              <a:gdLst/>
              <a:ahLst/>
              <a:cxnLst/>
              <a:rect l="l" t="t" r="r" b="b"/>
              <a:pathLst>
                <a:path w="127" h="97" extrusionOk="0">
                  <a:moveTo>
                    <a:pt x="57" y="0"/>
                  </a:moveTo>
                  <a:cubicBezTo>
                    <a:pt x="18" y="0"/>
                    <a:pt x="0" y="0"/>
                    <a:pt x="0" y="35"/>
                  </a:cubicBezTo>
                  <a:cubicBezTo>
                    <a:pt x="0" y="53"/>
                    <a:pt x="18" y="88"/>
                    <a:pt x="57" y="88"/>
                  </a:cubicBezTo>
                  <a:cubicBezTo>
                    <a:pt x="66" y="94"/>
                    <a:pt x="76" y="96"/>
                    <a:pt x="85" y="96"/>
                  </a:cubicBezTo>
                  <a:cubicBezTo>
                    <a:pt x="108" y="96"/>
                    <a:pt x="126" y="78"/>
                    <a:pt x="126" y="53"/>
                  </a:cubicBezTo>
                  <a:cubicBezTo>
                    <a:pt x="126"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116"/>
            <p:cNvSpPr/>
            <p:nvPr/>
          </p:nvSpPr>
          <p:spPr>
            <a:xfrm>
              <a:off x="720450" y="1338013"/>
              <a:ext cx="22849" cy="20377"/>
            </a:xfrm>
            <a:custGeom>
              <a:avLst/>
              <a:gdLst/>
              <a:ahLst/>
              <a:cxnLst/>
              <a:rect l="l" t="t" r="r" b="b"/>
              <a:pathLst>
                <a:path w="127" h="110" extrusionOk="0">
                  <a:moveTo>
                    <a:pt x="53" y="0"/>
                  </a:moveTo>
                  <a:cubicBezTo>
                    <a:pt x="18" y="0"/>
                    <a:pt x="1" y="18"/>
                    <a:pt x="1" y="35"/>
                  </a:cubicBezTo>
                  <a:cubicBezTo>
                    <a:pt x="1" y="70"/>
                    <a:pt x="18" y="87"/>
                    <a:pt x="53" y="109"/>
                  </a:cubicBezTo>
                  <a:cubicBezTo>
                    <a:pt x="92" y="109"/>
                    <a:pt x="127" y="87"/>
                    <a:pt x="127" y="70"/>
                  </a:cubicBezTo>
                  <a:cubicBezTo>
                    <a:pt x="127" y="35"/>
                    <a:pt x="92" y="18"/>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3" name="Google Shape;9913;p116"/>
            <p:cNvSpPr/>
            <p:nvPr/>
          </p:nvSpPr>
          <p:spPr>
            <a:xfrm>
              <a:off x="831636" y="1358205"/>
              <a:ext cx="22849" cy="17784"/>
            </a:xfrm>
            <a:custGeom>
              <a:avLst/>
              <a:gdLst/>
              <a:ahLst/>
              <a:cxnLst/>
              <a:rect l="l" t="t" r="r" b="b"/>
              <a:pathLst>
                <a:path w="127" h="96" extrusionOk="0">
                  <a:moveTo>
                    <a:pt x="53" y="0"/>
                  </a:moveTo>
                  <a:cubicBezTo>
                    <a:pt x="18" y="0"/>
                    <a:pt x="0" y="17"/>
                    <a:pt x="0" y="35"/>
                  </a:cubicBezTo>
                  <a:cubicBezTo>
                    <a:pt x="0" y="70"/>
                    <a:pt x="18" y="87"/>
                    <a:pt x="53" y="87"/>
                  </a:cubicBezTo>
                  <a:cubicBezTo>
                    <a:pt x="62" y="93"/>
                    <a:pt x="72" y="96"/>
                    <a:pt x="82" y="96"/>
                  </a:cubicBezTo>
                  <a:cubicBezTo>
                    <a:pt x="106" y="96"/>
                    <a:pt x="127" y="77"/>
                    <a:pt x="127" y="52"/>
                  </a:cubicBezTo>
                  <a:cubicBezTo>
                    <a:pt x="127" y="35"/>
                    <a:pt x="87"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4" name="Google Shape;9914;p116"/>
            <p:cNvSpPr/>
            <p:nvPr/>
          </p:nvSpPr>
          <p:spPr>
            <a:xfrm>
              <a:off x="299275" y="1347646"/>
              <a:ext cx="19791" cy="20377"/>
            </a:xfrm>
            <a:custGeom>
              <a:avLst/>
              <a:gdLst/>
              <a:ahLst/>
              <a:cxnLst/>
              <a:rect l="l" t="t" r="r" b="b"/>
              <a:pathLst>
                <a:path w="110" h="110" extrusionOk="0">
                  <a:moveTo>
                    <a:pt x="57" y="0"/>
                  </a:moveTo>
                  <a:cubicBezTo>
                    <a:pt x="40" y="0"/>
                    <a:pt x="1" y="18"/>
                    <a:pt x="1" y="57"/>
                  </a:cubicBezTo>
                  <a:cubicBezTo>
                    <a:pt x="1" y="74"/>
                    <a:pt x="40" y="109"/>
                    <a:pt x="57" y="109"/>
                  </a:cubicBezTo>
                  <a:cubicBezTo>
                    <a:pt x="75" y="109"/>
                    <a:pt x="109" y="74"/>
                    <a:pt x="109" y="57"/>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116"/>
            <p:cNvSpPr/>
            <p:nvPr/>
          </p:nvSpPr>
          <p:spPr>
            <a:xfrm>
              <a:off x="390850" y="1354129"/>
              <a:ext cx="19791" cy="18339"/>
            </a:xfrm>
            <a:custGeom>
              <a:avLst/>
              <a:gdLst/>
              <a:ahLst/>
              <a:cxnLst/>
              <a:rect l="l" t="t" r="r" b="b"/>
              <a:pathLst>
                <a:path w="110" h="99" extrusionOk="0">
                  <a:moveTo>
                    <a:pt x="57" y="0"/>
                  </a:moveTo>
                  <a:cubicBezTo>
                    <a:pt x="18" y="0"/>
                    <a:pt x="1" y="22"/>
                    <a:pt x="1" y="57"/>
                  </a:cubicBezTo>
                  <a:cubicBezTo>
                    <a:pt x="1" y="74"/>
                    <a:pt x="18" y="92"/>
                    <a:pt x="57" y="92"/>
                  </a:cubicBezTo>
                  <a:cubicBezTo>
                    <a:pt x="67" y="96"/>
                    <a:pt x="75" y="99"/>
                    <a:pt x="81" y="99"/>
                  </a:cubicBezTo>
                  <a:cubicBezTo>
                    <a:pt x="100" y="99"/>
                    <a:pt x="109" y="82"/>
                    <a:pt x="109" y="57"/>
                  </a:cubicBezTo>
                  <a:cubicBezTo>
                    <a:pt x="109" y="39"/>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116"/>
            <p:cNvSpPr/>
            <p:nvPr/>
          </p:nvSpPr>
          <p:spPr>
            <a:xfrm>
              <a:off x="495020" y="1369690"/>
              <a:ext cx="23569" cy="18525"/>
            </a:xfrm>
            <a:custGeom>
              <a:avLst/>
              <a:gdLst/>
              <a:ahLst/>
              <a:cxnLst/>
              <a:rect l="l" t="t" r="r" b="b"/>
              <a:pathLst>
                <a:path w="131" h="100" extrusionOk="0">
                  <a:moveTo>
                    <a:pt x="32" y="1"/>
                  </a:moveTo>
                  <a:cubicBezTo>
                    <a:pt x="12" y="1"/>
                    <a:pt x="0" y="18"/>
                    <a:pt x="0" y="47"/>
                  </a:cubicBezTo>
                  <a:cubicBezTo>
                    <a:pt x="0" y="64"/>
                    <a:pt x="22" y="99"/>
                    <a:pt x="57" y="99"/>
                  </a:cubicBezTo>
                  <a:cubicBezTo>
                    <a:pt x="92" y="99"/>
                    <a:pt x="131" y="82"/>
                    <a:pt x="131" y="64"/>
                  </a:cubicBezTo>
                  <a:cubicBezTo>
                    <a:pt x="131" y="25"/>
                    <a:pt x="92" y="8"/>
                    <a:pt x="57" y="8"/>
                  </a:cubicBezTo>
                  <a:cubicBezTo>
                    <a:pt x="48" y="3"/>
                    <a:pt x="40" y="1"/>
                    <a:pt x="3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116"/>
            <p:cNvSpPr/>
            <p:nvPr/>
          </p:nvSpPr>
          <p:spPr>
            <a:xfrm>
              <a:off x="606206" y="1389881"/>
              <a:ext cx="22849" cy="18339"/>
            </a:xfrm>
            <a:custGeom>
              <a:avLst/>
              <a:gdLst/>
              <a:ahLst/>
              <a:cxnLst/>
              <a:rect l="l" t="t" r="r" b="b"/>
              <a:pathLst>
                <a:path w="127" h="99" extrusionOk="0">
                  <a:moveTo>
                    <a:pt x="30" y="1"/>
                  </a:moveTo>
                  <a:cubicBezTo>
                    <a:pt x="10" y="1"/>
                    <a:pt x="0" y="18"/>
                    <a:pt x="0" y="47"/>
                  </a:cubicBezTo>
                  <a:cubicBezTo>
                    <a:pt x="0" y="64"/>
                    <a:pt x="18" y="99"/>
                    <a:pt x="57" y="99"/>
                  </a:cubicBezTo>
                  <a:cubicBezTo>
                    <a:pt x="92" y="99"/>
                    <a:pt x="126" y="81"/>
                    <a:pt x="126" y="64"/>
                  </a:cubicBezTo>
                  <a:cubicBezTo>
                    <a:pt x="126" y="25"/>
                    <a:pt x="92" y="7"/>
                    <a:pt x="57" y="7"/>
                  </a:cubicBezTo>
                  <a:cubicBezTo>
                    <a:pt x="47" y="3"/>
                    <a:pt x="38" y="1"/>
                    <a:pt x="3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116"/>
            <p:cNvSpPr/>
            <p:nvPr/>
          </p:nvSpPr>
          <p:spPr>
            <a:xfrm>
              <a:off x="720450" y="1411369"/>
              <a:ext cx="22849" cy="18339"/>
            </a:xfrm>
            <a:custGeom>
              <a:avLst/>
              <a:gdLst/>
              <a:ahLst/>
              <a:cxnLst/>
              <a:rect l="l" t="t" r="r" b="b"/>
              <a:pathLst>
                <a:path w="127" h="99" extrusionOk="0">
                  <a:moveTo>
                    <a:pt x="53" y="0"/>
                  </a:moveTo>
                  <a:cubicBezTo>
                    <a:pt x="18" y="0"/>
                    <a:pt x="1" y="18"/>
                    <a:pt x="1" y="39"/>
                  </a:cubicBezTo>
                  <a:cubicBezTo>
                    <a:pt x="1" y="57"/>
                    <a:pt x="18" y="92"/>
                    <a:pt x="53" y="92"/>
                  </a:cubicBezTo>
                  <a:cubicBezTo>
                    <a:pt x="63" y="96"/>
                    <a:pt x="73" y="98"/>
                    <a:pt x="83" y="98"/>
                  </a:cubicBezTo>
                  <a:cubicBezTo>
                    <a:pt x="108" y="98"/>
                    <a:pt x="127" y="82"/>
                    <a:pt x="127" y="57"/>
                  </a:cubicBezTo>
                  <a:cubicBezTo>
                    <a:pt x="127" y="39"/>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9" name="Google Shape;9919;p116"/>
            <p:cNvSpPr/>
            <p:nvPr/>
          </p:nvSpPr>
          <p:spPr>
            <a:xfrm>
              <a:off x="831636" y="1431561"/>
              <a:ext cx="22849" cy="17043"/>
            </a:xfrm>
            <a:custGeom>
              <a:avLst/>
              <a:gdLst/>
              <a:ahLst/>
              <a:cxnLst/>
              <a:rect l="l" t="t" r="r" b="b"/>
              <a:pathLst>
                <a:path w="127" h="92" extrusionOk="0">
                  <a:moveTo>
                    <a:pt x="53" y="0"/>
                  </a:moveTo>
                  <a:cubicBezTo>
                    <a:pt x="18" y="0"/>
                    <a:pt x="0" y="17"/>
                    <a:pt x="0" y="39"/>
                  </a:cubicBezTo>
                  <a:cubicBezTo>
                    <a:pt x="0" y="57"/>
                    <a:pt x="18" y="91"/>
                    <a:pt x="53" y="91"/>
                  </a:cubicBezTo>
                  <a:cubicBezTo>
                    <a:pt x="87" y="91"/>
                    <a:pt x="127" y="91"/>
                    <a:pt x="127" y="57"/>
                  </a:cubicBezTo>
                  <a:cubicBezTo>
                    <a:pt x="127" y="39"/>
                    <a:pt x="87"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116"/>
            <p:cNvSpPr/>
            <p:nvPr/>
          </p:nvSpPr>
          <p:spPr>
            <a:xfrm>
              <a:off x="299275" y="1421743"/>
              <a:ext cx="19791" cy="17228"/>
            </a:xfrm>
            <a:custGeom>
              <a:avLst/>
              <a:gdLst/>
              <a:ahLst/>
              <a:cxnLst/>
              <a:rect l="l" t="t" r="r" b="b"/>
              <a:pathLst>
                <a:path w="110" h="93" extrusionOk="0">
                  <a:moveTo>
                    <a:pt x="57" y="1"/>
                  </a:moveTo>
                  <a:cubicBezTo>
                    <a:pt x="40" y="1"/>
                    <a:pt x="1" y="18"/>
                    <a:pt x="1" y="53"/>
                  </a:cubicBezTo>
                  <a:cubicBezTo>
                    <a:pt x="1" y="70"/>
                    <a:pt x="40" y="92"/>
                    <a:pt x="57" y="92"/>
                  </a:cubicBezTo>
                  <a:cubicBezTo>
                    <a:pt x="75" y="92"/>
                    <a:pt x="109" y="70"/>
                    <a:pt x="109" y="53"/>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116"/>
            <p:cNvSpPr/>
            <p:nvPr/>
          </p:nvSpPr>
          <p:spPr>
            <a:xfrm>
              <a:off x="390850" y="1428226"/>
              <a:ext cx="19791" cy="17043"/>
            </a:xfrm>
            <a:custGeom>
              <a:avLst/>
              <a:gdLst/>
              <a:ahLst/>
              <a:cxnLst/>
              <a:rect l="l" t="t" r="r" b="b"/>
              <a:pathLst>
                <a:path w="110" h="92" extrusionOk="0">
                  <a:moveTo>
                    <a:pt x="57" y="1"/>
                  </a:moveTo>
                  <a:cubicBezTo>
                    <a:pt x="18" y="1"/>
                    <a:pt x="1" y="18"/>
                    <a:pt x="1" y="35"/>
                  </a:cubicBezTo>
                  <a:cubicBezTo>
                    <a:pt x="1" y="75"/>
                    <a:pt x="18" y="92"/>
                    <a:pt x="57" y="92"/>
                  </a:cubicBezTo>
                  <a:cubicBezTo>
                    <a:pt x="92" y="92"/>
                    <a:pt x="109" y="75"/>
                    <a:pt x="109" y="57"/>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116"/>
            <p:cNvSpPr/>
            <p:nvPr/>
          </p:nvSpPr>
          <p:spPr>
            <a:xfrm>
              <a:off x="495020" y="1441934"/>
              <a:ext cx="23569" cy="20377"/>
            </a:xfrm>
            <a:custGeom>
              <a:avLst/>
              <a:gdLst/>
              <a:ahLst/>
              <a:cxnLst/>
              <a:rect l="l" t="t" r="r" b="b"/>
              <a:pathLst>
                <a:path w="131" h="110" extrusionOk="0">
                  <a:moveTo>
                    <a:pt x="57" y="1"/>
                  </a:moveTo>
                  <a:cubicBezTo>
                    <a:pt x="22" y="1"/>
                    <a:pt x="0" y="18"/>
                    <a:pt x="0" y="35"/>
                  </a:cubicBezTo>
                  <a:cubicBezTo>
                    <a:pt x="0" y="70"/>
                    <a:pt x="22" y="92"/>
                    <a:pt x="57" y="109"/>
                  </a:cubicBezTo>
                  <a:cubicBezTo>
                    <a:pt x="92" y="109"/>
                    <a:pt x="131" y="92"/>
                    <a:pt x="131" y="70"/>
                  </a:cubicBezTo>
                  <a:cubicBezTo>
                    <a:pt x="131" y="35"/>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3" name="Google Shape;9923;p116"/>
            <p:cNvSpPr/>
            <p:nvPr/>
          </p:nvSpPr>
          <p:spPr>
            <a:xfrm>
              <a:off x="606206" y="1462126"/>
              <a:ext cx="22849" cy="20377"/>
            </a:xfrm>
            <a:custGeom>
              <a:avLst/>
              <a:gdLst/>
              <a:ahLst/>
              <a:cxnLst/>
              <a:rect l="l" t="t" r="r" b="b"/>
              <a:pathLst>
                <a:path w="127" h="110" extrusionOk="0">
                  <a:moveTo>
                    <a:pt x="57" y="0"/>
                  </a:moveTo>
                  <a:cubicBezTo>
                    <a:pt x="18" y="0"/>
                    <a:pt x="0" y="18"/>
                    <a:pt x="0" y="35"/>
                  </a:cubicBezTo>
                  <a:cubicBezTo>
                    <a:pt x="0" y="70"/>
                    <a:pt x="18" y="92"/>
                    <a:pt x="57" y="109"/>
                  </a:cubicBezTo>
                  <a:cubicBezTo>
                    <a:pt x="92" y="109"/>
                    <a:pt x="126" y="92"/>
                    <a:pt x="126" y="70"/>
                  </a:cubicBezTo>
                  <a:cubicBezTo>
                    <a:pt x="126"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4" name="Google Shape;9924;p116"/>
            <p:cNvSpPr/>
            <p:nvPr/>
          </p:nvSpPr>
          <p:spPr>
            <a:xfrm>
              <a:off x="720450" y="1484169"/>
              <a:ext cx="22849" cy="18339"/>
            </a:xfrm>
            <a:custGeom>
              <a:avLst/>
              <a:gdLst/>
              <a:ahLst/>
              <a:cxnLst/>
              <a:rect l="l" t="t" r="r" b="b"/>
              <a:pathLst>
                <a:path w="127" h="99" extrusionOk="0">
                  <a:moveTo>
                    <a:pt x="29" y="1"/>
                  </a:moveTo>
                  <a:cubicBezTo>
                    <a:pt x="10" y="1"/>
                    <a:pt x="1" y="17"/>
                    <a:pt x="1" y="42"/>
                  </a:cubicBezTo>
                  <a:cubicBezTo>
                    <a:pt x="1" y="60"/>
                    <a:pt x="18" y="99"/>
                    <a:pt x="53" y="99"/>
                  </a:cubicBezTo>
                  <a:cubicBezTo>
                    <a:pt x="92" y="99"/>
                    <a:pt x="127" y="82"/>
                    <a:pt x="127" y="60"/>
                  </a:cubicBezTo>
                  <a:cubicBezTo>
                    <a:pt x="127" y="42"/>
                    <a:pt x="92" y="8"/>
                    <a:pt x="53" y="8"/>
                  </a:cubicBezTo>
                  <a:cubicBezTo>
                    <a:pt x="43" y="3"/>
                    <a:pt x="35" y="1"/>
                    <a:pt x="2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5" name="Google Shape;9925;p116"/>
            <p:cNvSpPr/>
            <p:nvPr/>
          </p:nvSpPr>
          <p:spPr>
            <a:xfrm>
              <a:off x="831636" y="1504361"/>
              <a:ext cx="22849" cy="18339"/>
            </a:xfrm>
            <a:custGeom>
              <a:avLst/>
              <a:gdLst/>
              <a:ahLst/>
              <a:cxnLst/>
              <a:rect l="l" t="t" r="r" b="b"/>
              <a:pathLst>
                <a:path w="127" h="99" extrusionOk="0">
                  <a:moveTo>
                    <a:pt x="28" y="1"/>
                  </a:moveTo>
                  <a:cubicBezTo>
                    <a:pt x="10" y="1"/>
                    <a:pt x="0" y="17"/>
                    <a:pt x="0" y="42"/>
                  </a:cubicBezTo>
                  <a:cubicBezTo>
                    <a:pt x="0" y="60"/>
                    <a:pt x="18" y="99"/>
                    <a:pt x="53" y="99"/>
                  </a:cubicBezTo>
                  <a:cubicBezTo>
                    <a:pt x="87" y="99"/>
                    <a:pt x="127" y="81"/>
                    <a:pt x="127" y="60"/>
                  </a:cubicBezTo>
                  <a:cubicBezTo>
                    <a:pt x="127" y="25"/>
                    <a:pt x="87" y="7"/>
                    <a:pt x="53" y="7"/>
                  </a:cubicBezTo>
                  <a:cubicBezTo>
                    <a:pt x="43" y="3"/>
                    <a:pt x="35" y="1"/>
                    <a:pt x="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6" name="Google Shape;9926;p116"/>
            <p:cNvSpPr/>
            <p:nvPr/>
          </p:nvSpPr>
          <p:spPr>
            <a:xfrm>
              <a:off x="299275" y="1495099"/>
              <a:ext cx="19791" cy="17228"/>
            </a:xfrm>
            <a:custGeom>
              <a:avLst/>
              <a:gdLst/>
              <a:ahLst/>
              <a:cxnLst/>
              <a:rect l="l" t="t" r="r" b="b"/>
              <a:pathLst>
                <a:path w="110" h="93" extrusionOk="0">
                  <a:moveTo>
                    <a:pt x="57" y="1"/>
                  </a:moveTo>
                  <a:cubicBezTo>
                    <a:pt x="40" y="1"/>
                    <a:pt x="1" y="23"/>
                    <a:pt x="1" y="40"/>
                  </a:cubicBezTo>
                  <a:cubicBezTo>
                    <a:pt x="1" y="75"/>
                    <a:pt x="40" y="92"/>
                    <a:pt x="57" y="92"/>
                  </a:cubicBezTo>
                  <a:cubicBezTo>
                    <a:pt x="75" y="92"/>
                    <a:pt x="109" y="75"/>
                    <a:pt x="109" y="40"/>
                  </a:cubicBezTo>
                  <a:cubicBezTo>
                    <a:pt x="109" y="23"/>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116"/>
            <p:cNvSpPr/>
            <p:nvPr/>
          </p:nvSpPr>
          <p:spPr>
            <a:xfrm>
              <a:off x="390850" y="1501212"/>
              <a:ext cx="19791" cy="18339"/>
            </a:xfrm>
            <a:custGeom>
              <a:avLst/>
              <a:gdLst/>
              <a:ahLst/>
              <a:cxnLst/>
              <a:rect l="l" t="t" r="r" b="b"/>
              <a:pathLst>
                <a:path w="110" h="99" extrusionOk="0">
                  <a:moveTo>
                    <a:pt x="30" y="0"/>
                  </a:moveTo>
                  <a:cubicBezTo>
                    <a:pt x="10" y="0"/>
                    <a:pt x="1" y="16"/>
                    <a:pt x="1" y="42"/>
                  </a:cubicBezTo>
                  <a:cubicBezTo>
                    <a:pt x="1" y="59"/>
                    <a:pt x="18" y="98"/>
                    <a:pt x="57" y="98"/>
                  </a:cubicBezTo>
                  <a:cubicBezTo>
                    <a:pt x="92" y="98"/>
                    <a:pt x="109" y="77"/>
                    <a:pt x="109" y="59"/>
                  </a:cubicBezTo>
                  <a:cubicBezTo>
                    <a:pt x="109" y="24"/>
                    <a:pt x="92" y="7"/>
                    <a:pt x="57" y="7"/>
                  </a:cubicBezTo>
                  <a:cubicBezTo>
                    <a:pt x="47" y="2"/>
                    <a:pt x="38" y="0"/>
                    <a:pt x="3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116"/>
            <p:cNvSpPr/>
            <p:nvPr/>
          </p:nvSpPr>
          <p:spPr>
            <a:xfrm>
              <a:off x="495020" y="1515290"/>
              <a:ext cx="23569" cy="18339"/>
            </a:xfrm>
            <a:custGeom>
              <a:avLst/>
              <a:gdLst/>
              <a:ahLst/>
              <a:cxnLst/>
              <a:rect l="l" t="t" r="r" b="b"/>
              <a:pathLst>
                <a:path w="131" h="99" extrusionOk="0">
                  <a:moveTo>
                    <a:pt x="57" y="1"/>
                  </a:moveTo>
                  <a:cubicBezTo>
                    <a:pt x="22" y="1"/>
                    <a:pt x="0" y="22"/>
                    <a:pt x="0" y="40"/>
                  </a:cubicBezTo>
                  <a:cubicBezTo>
                    <a:pt x="0" y="75"/>
                    <a:pt x="22" y="92"/>
                    <a:pt x="57" y="92"/>
                  </a:cubicBezTo>
                  <a:cubicBezTo>
                    <a:pt x="66" y="97"/>
                    <a:pt x="76" y="99"/>
                    <a:pt x="85" y="99"/>
                  </a:cubicBezTo>
                  <a:cubicBezTo>
                    <a:pt x="110" y="99"/>
                    <a:pt x="131" y="83"/>
                    <a:pt x="131" y="57"/>
                  </a:cubicBezTo>
                  <a:cubicBezTo>
                    <a:pt x="131" y="40"/>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9" name="Google Shape;9929;p116"/>
            <p:cNvSpPr/>
            <p:nvPr/>
          </p:nvSpPr>
          <p:spPr>
            <a:xfrm>
              <a:off x="606206" y="1535482"/>
              <a:ext cx="22849" cy="18339"/>
            </a:xfrm>
            <a:custGeom>
              <a:avLst/>
              <a:gdLst/>
              <a:ahLst/>
              <a:cxnLst/>
              <a:rect l="l" t="t" r="r" b="b"/>
              <a:pathLst>
                <a:path w="127" h="99" extrusionOk="0">
                  <a:moveTo>
                    <a:pt x="57" y="0"/>
                  </a:moveTo>
                  <a:cubicBezTo>
                    <a:pt x="18" y="0"/>
                    <a:pt x="0" y="22"/>
                    <a:pt x="0" y="40"/>
                  </a:cubicBezTo>
                  <a:cubicBezTo>
                    <a:pt x="0" y="57"/>
                    <a:pt x="18" y="92"/>
                    <a:pt x="57" y="92"/>
                  </a:cubicBezTo>
                  <a:cubicBezTo>
                    <a:pt x="66" y="96"/>
                    <a:pt x="75" y="99"/>
                    <a:pt x="84" y="99"/>
                  </a:cubicBezTo>
                  <a:cubicBezTo>
                    <a:pt x="108" y="99"/>
                    <a:pt x="126" y="82"/>
                    <a:pt x="126" y="57"/>
                  </a:cubicBezTo>
                  <a:cubicBezTo>
                    <a:pt x="126" y="40"/>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0" name="Google Shape;9930;p116"/>
            <p:cNvSpPr/>
            <p:nvPr/>
          </p:nvSpPr>
          <p:spPr>
            <a:xfrm>
              <a:off x="720450" y="1555673"/>
              <a:ext cx="22849" cy="20192"/>
            </a:xfrm>
            <a:custGeom>
              <a:avLst/>
              <a:gdLst/>
              <a:ahLst/>
              <a:cxnLst/>
              <a:rect l="l" t="t" r="r" b="b"/>
              <a:pathLst>
                <a:path w="127" h="109" extrusionOk="0">
                  <a:moveTo>
                    <a:pt x="53" y="0"/>
                  </a:moveTo>
                  <a:cubicBezTo>
                    <a:pt x="18" y="0"/>
                    <a:pt x="1" y="22"/>
                    <a:pt x="1" y="39"/>
                  </a:cubicBezTo>
                  <a:cubicBezTo>
                    <a:pt x="1" y="74"/>
                    <a:pt x="18" y="92"/>
                    <a:pt x="53" y="109"/>
                  </a:cubicBezTo>
                  <a:cubicBezTo>
                    <a:pt x="92" y="109"/>
                    <a:pt x="127" y="92"/>
                    <a:pt x="127" y="74"/>
                  </a:cubicBezTo>
                  <a:cubicBezTo>
                    <a:pt x="127" y="39"/>
                    <a:pt x="92" y="22"/>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116"/>
            <p:cNvSpPr/>
            <p:nvPr/>
          </p:nvSpPr>
          <p:spPr>
            <a:xfrm>
              <a:off x="831636" y="1575679"/>
              <a:ext cx="22849" cy="20377"/>
            </a:xfrm>
            <a:custGeom>
              <a:avLst/>
              <a:gdLst/>
              <a:ahLst/>
              <a:cxnLst/>
              <a:rect l="l" t="t" r="r" b="b"/>
              <a:pathLst>
                <a:path w="127" h="110" extrusionOk="0">
                  <a:moveTo>
                    <a:pt x="53" y="1"/>
                  </a:moveTo>
                  <a:cubicBezTo>
                    <a:pt x="18" y="1"/>
                    <a:pt x="0" y="23"/>
                    <a:pt x="0" y="40"/>
                  </a:cubicBezTo>
                  <a:cubicBezTo>
                    <a:pt x="0" y="75"/>
                    <a:pt x="18" y="92"/>
                    <a:pt x="53" y="110"/>
                  </a:cubicBezTo>
                  <a:cubicBezTo>
                    <a:pt x="87" y="110"/>
                    <a:pt x="127" y="92"/>
                    <a:pt x="127" y="75"/>
                  </a:cubicBezTo>
                  <a:cubicBezTo>
                    <a:pt x="127" y="40"/>
                    <a:pt x="87" y="23"/>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116"/>
            <p:cNvSpPr/>
            <p:nvPr/>
          </p:nvSpPr>
          <p:spPr>
            <a:xfrm>
              <a:off x="299275" y="689109"/>
              <a:ext cx="19791" cy="17969"/>
            </a:xfrm>
            <a:custGeom>
              <a:avLst/>
              <a:gdLst/>
              <a:ahLst/>
              <a:cxnLst/>
              <a:rect l="l" t="t" r="r" b="b"/>
              <a:pathLst>
                <a:path w="110" h="97" extrusionOk="0">
                  <a:moveTo>
                    <a:pt x="57" y="0"/>
                  </a:moveTo>
                  <a:cubicBezTo>
                    <a:pt x="40" y="0"/>
                    <a:pt x="1" y="22"/>
                    <a:pt x="1" y="57"/>
                  </a:cubicBezTo>
                  <a:cubicBezTo>
                    <a:pt x="1" y="71"/>
                    <a:pt x="15" y="97"/>
                    <a:pt x="39" y="97"/>
                  </a:cubicBezTo>
                  <a:cubicBezTo>
                    <a:pt x="44" y="97"/>
                    <a:pt x="50" y="95"/>
                    <a:pt x="57" y="92"/>
                  </a:cubicBezTo>
                  <a:cubicBezTo>
                    <a:pt x="75" y="92"/>
                    <a:pt x="109" y="74"/>
                    <a:pt x="109" y="57"/>
                  </a:cubicBezTo>
                  <a:cubicBezTo>
                    <a:pt x="109" y="22"/>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3" name="Google Shape;9933;p116"/>
            <p:cNvSpPr/>
            <p:nvPr/>
          </p:nvSpPr>
          <p:spPr>
            <a:xfrm>
              <a:off x="381495" y="689109"/>
              <a:ext cx="15833" cy="17043"/>
            </a:xfrm>
            <a:custGeom>
              <a:avLst/>
              <a:gdLst/>
              <a:ahLst/>
              <a:cxnLst/>
              <a:rect l="l" t="t" r="r" b="b"/>
              <a:pathLst>
                <a:path w="88" h="92" extrusionOk="0">
                  <a:moveTo>
                    <a:pt x="53" y="0"/>
                  </a:moveTo>
                  <a:cubicBezTo>
                    <a:pt x="18" y="0"/>
                    <a:pt x="0" y="22"/>
                    <a:pt x="0" y="40"/>
                  </a:cubicBezTo>
                  <a:cubicBezTo>
                    <a:pt x="0" y="74"/>
                    <a:pt x="18" y="92"/>
                    <a:pt x="53" y="92"/>
                  </a:cubicBezTo>
                  <a:cubicBezTo>
                    <a:pt x="70" y="92"/>
                    <a:pt x="87" y="74"/>
                    <a:pt x="87" y="40"/>
                  </a:cubicBezTo>
                  <a:cubicBezTo>
                    <a:pt x="87" y="22"/>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116"/>
            <p:cNvSpPr/>
            <p:nvPr/>
          </p:nvSpPr>
          <p:spPr>
            <a:xfrm>
              <a:off x="462816" y="682626"/>
              <a:ext cx="16732" cy="20377"/>
            </a:xfrm>
            <a:custGeom>
              <a:avLst/>
              <a:gdLst/>
              <a:ahLst/>
              <a:cxnLst/>
              <a:rect l="l" t="t" r="r" b="b"/>
              <a:pathLst>
                <a:path w="93" h="110" extrusionOk="0">
                  <a:moveTo>
                    <a:pt x="36" y="1"/>
                  </a:moveTo>
                  <a:cubicBezTo>
                    <a:pt x="18" y="18"/>
                    <a:pt x="1" y="35"/>
                    <a:pt x="1" y="57"/>
                  </a:cubicBezTo>
                  <a:cubicBezTo>
                    <a:pt x="1" y="92"/>
                    <a:pt x="18" y="109"/>
                    <a:pt x="36" y="109"/>
                  </a:cubicBezTo>
                  <a:cubicBezTo>
                    <a:pt x="71" y="109"/>
                    <a:pt x="92" y="75"/>
                    <a:pt x="92" y="57"/>
                  </a:cubicBezTo>
                  <a:cubicBezTo>
                    <a:pt x="92" y="18"/>
                    <a:pt x="71"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116"/>
            <p:cNvSpPr/>
            <p:nvPr/>
          </p:nvSpPr>
          <p:spPr>
            <a:xfrm>
              <a:off x="541257" y="679477"/>
              <a:ext cx="16552" cy="17043"/>
            </a:xfrm>
            <a:custGeom>
              <a:avLst/>
              <a:gdLst/>
              <a:ahLst/>
              <a:cxnLst/>
              <a:rect l="l" t="t" r="r" b="b"/>
              <a:pathLst>
                <a:path w="92" h="92" extrusionOk="0">
                  <a:moveTo>
                    <a:pt x="52" y="0"/>
                  </a:moveTo>
                  <a:cubicBezTo>
                    <a:pt x="18" y="0"/>
                    <a:pt x="0" y="18"/>
                    <a:pt x="0" y="52"/>
                  </a:cubicBezTo>
                  <a:cubicBezTo>
                    <a:pt x="0" y="74"/>
                    <a:pt x="18" y="92"/>
                    <a:pt x="52" y="92"/>
                  </a:cubicBezTo>
                  <a:cubicBezTo>
                    <a:pt x="70" y="92"/>
                    <a:pt x="91" y="74"/>
                    <a:pt x="91" y="35"/>
                  </a:cubicBezTo>
                  <a:cubicBezTo>
                    <a:pt x="91" y="18"/>
                    <a:pt x="70"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116"/>
            <p:cNvSpPr/>
            <p:nvPr/>
          </p:nvSpPr>
          <p:spPr>
            <a:xfrm>
              <a:off x="622578" y="672993"/>
              <a:ext cx="16732" cy="20377"/>
            </a:xfrm>
            <a:custGeom>
              <a:avLst/>
              <a:gdLst/>
              <a:ahLst/>
              <a:cxnLst/>
              <a:rect l="l" t="t" r="r" b="b"/>
              <a:pathLst>
                <a:path w="93" h="110" extrusionOk="0">
                  <a:moveTo>
                    <a:pt x="35" y="0"/>
                  </a:moveTo>
                  <a:cubicBezTo>
                    <a:pt x="18" y="0"/>
                    <a:pt x="1" y="35"/>
                    <a:pt x="1" y="53"/>
                  </a:cubicBezTo>
                  <a:cubicBezTo>
                    <a:pt x="1" y="87"/>
                    <a:pt x="18" y="109"/>
                    <a:pt x="35" y="109"/>
                  </a:cubicBezTo>
                  <a:cubicBezTo>
                    <a:pt x="75" y="109"/>
                    <a:pt x="92" y="70"/>
                    <a:pt x="92" y="53"/>
                  </a:cubicBezTo>
                  <a:cubicBezTo>
                    <a:pt x="92" y="18"/>
                    <a:pt x="53"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116"/>
            <p:cNvSpPr/>
            <p:nvPr/>
          </p:nvSpPr>
          <p:spPr>
            <a:xfrm>
              <a:off x="700840" y="668918"/>
              <a:ext cx="16732" cy="17969"/>
            </a:xfrm>
            <a:custGeom>
              <a:avLst/>
              <a:gdLst/>
              <a:ahLst/>
              <a:cxnLst/>
              <a:rect l="l" t="t" r="r" b="b"/>
              <a:pathLst>
                <a:path w="93" h="97" extrusionOk="0">
                  <a:moveTo>
                    <a:pt x="36" y="1"/>
                  </a:moveTo>
                  <a:cubicBezTo>
                    <a:pt x="18" y="1"/>
                    <a:pt x="1" y="22"/>
                    <a:pt x="1" y="57"/>
                  </a:cubicBezTo>
                  <a:cubicBezTo>
                    <a:pt x="1" y="71"/>
                    <a:pt x="24" y="97"/>
                    <a:pt x="41" y="97"/>
                  </a:cubicBezTo>
                  <a:cubicBezTo>
                    <a:pt x="46" y="97"/>
                    <a:pt x="50" y="95"/>
                    <a:pt x="53" y="92"/>
                  </a:cubicBezTo>
                  <a:cubicBezTo>
                    <a:pt x="75" y="92"/>
                    <a:pt x="92" y="75"/>
                    <a:pt x="92" y="40"/>
                  </a:cubicBezTo>
                  <a:cubicBezTo>
                    <a:pt x="92" y="22"/>
                    <a:pt x="75" y="1"/>
                    <a:pt x="3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116"/>
            <p:cNvSpPr/>
            <p:nvPr/>
          </p:nvSpPr>
          <p:spPr>
            <a:xfrm>
              <a:off x="299275" y="763206"/>
              <a:ext cx="16552" cy="17228"/>
            </a:xfrm>
            <a:custGeom>
              <a:avLst/>
              <a:gdLst/>
              <a:ahLst/>
              <a:cxnLst/>
              <a:rect l="l" t="t" r="r" b="b"/>
              <a:pathLst>
                <a:path w="92" h="93" extrusionOk="0">
                  <a:moveTo>
                    <a:pt x="57" y="1"/>
                  </a:moveTo>
                  <a:cubicBezTo>
                    <a:pt x="22" y="1"/>
                    <a:pt x="1" y="18"/>
                    <a:pt x="1" y="57"/>
                  </a:cubicBezTo>
                  <a:cubicBezTo>
                    <a:pt x="1" y="75"/>
                    <a:pt x="22" y="92"/>
                    <a:pt x="57" y="92"/>
                  </a:cubicBezTo>
                  <a:cubicBezTo>
                    <a:pt x="75" y="92"/>
                    <a:pt x="92" y="75"/>
                    <a:pt x="92" y="57"/>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116"/>
            <p:cNvSpPr/>
            <p:nvPr/>
          </p:nvSpPr>
          <p:spPr>
            <a:xfrm>
              <a:off x="381495" y="760057"/>
              <a:ext cx="19791" cy="20377"/>
            </a:xfrm>
            <a:custGeom>
              <a:avLst/>
              <a:gdLst/>
              <a:ahLst/>
              <a:cxnLst/>
              <a:rect l="l" t="t" r="r" b="b"/>
              <a:pathLst>
                <a:path w="110" h="110" extrusionOk="0">
                  <a:moveTo>
                    <a:pt x="53" y="0"/>
                  </a:moveTo>
                  <a:cubicBezTo>
                    <a:pt x="18" y="0"/>
                    <a:pt x="0" y="35"/>
                    <a:pt x="0" y="53"/>
                  </a:cubicBezTo>
                  <a:cubicBezTo>
                    <a:pt x="0" y="92"/>
                    <a:pt x="18" y="109"/>
                    <a:pt x="53" y="109"/>
                  </a:cubicBezTo>
                  <a:cubicBezTo>
                    <a:pt x="70" y="109"/>
                    <a:pt x="109" y="92"/>
                    <a:pt x="109" y="53"/>
                  </a:cubicBezTo>
                  <a:cubicBezTo>
                    <a:pt x="87" y="35"/>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116"/>
            <p:cNvSpPr/>
            <p:nvPr/>
          </p:nvSpPr>
          <p:spPr>
            <a:xfrm>
              <a:off x="466054" y="760057"/>
              <a:ext cx="16552" cy="17043"/>
            </a:xfrm>
            <a:custGeom>
              <a:avLst/>
              <a:gdLst/>
              <a:ahLst/>
              <a:cxnLst/>
              <a:rect l="l" t="t" r="r" b="b"/>
              <a:pathLst>
                <a:path w="92" h="92" extrusionOk="0">
                  <a:moveTo>
                    <a:pt x="35" y="0"/>
                  </a:moveTo>
                  <a:cubicBezTo>
                    <a:pt x="18" y="0"/>
                    <a:pt x="0" y="18"/>
                    <a:pt x="0" y="53"/>
                  </a:cubicBezTo>
                  <a:cubicBezTo>
                    <a:pt x="0" y="74"/>
                    <a:pt x="18" y="92"/>
                    <a:pt x="53" y="92"/>
                  </a:cubicBezTo>
                  <a:cubicBezTo>
                    <a:pt x="74" y="92"/>
                    <a:pt x="92" y="74"/>
                    <a:pt x="92" y="53"/>
                  </a:cubicBezTo>
                  <a:cubicBezTo>
                    <a:pt x="92" y="18"/>
                    <a:pt x="74"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1" name="Google Shape;9941;p116"/>
            <p:cNvSpPr/>
            <p:nvPr/>
          </p:nvSpPr>
          <p:spPr>
            <a:xfrm>
              <a:off x="547374" y="756723"/>
              <a:ext cx="19791" cy="20377"/>
            </a:xfrm>
            <a:custGeom>
              <a:avLst/>
              <a:gdLst/>
              <a:ahLst/>
              <a:cxnLst/>
              <a:rect l="l" t="t" r="r" b="b"/>
              <a:pathLst>
                <a:path w="110" h="110" extrusionOk="0">
                  <a:moveTo>
                    <a:pt x="57" y="1"/>
                  </a:moveTo>
                  <a:cubicBezTo>
                    <a:pt x="18" y="1"/>
                    <a:pt x="1" y="36"/>
                    <a:pt x="1" y="53"/>
                  </a:cubicBezTo>
                  <a:cubicBezTo>
                    <a:pt x="18" y="92"/>
                    <a:pt x="36" y="110"/>
                    <a:pt x="75" y="110"/>
                  </a:cubicBezTo>
                  <a:cubicBezTo>
                    <a:pt x="92" y="110"/>
                    <a:pt x="110" y="92"/>
                    <a:pt x="110" y="53"/>
                  </a:cubicBezTo>
                  <a:cubicBezTo>
                    <a:pt x="110"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2" name="Google Shape;9942;p116"/>
            <p:cNvSpPr/>
            <p:nvPr/>
          </p:nvSpPr>
          <p:spPr>
            <a:xfrm>
              <a:off x="631933" y="756723"/>
              <a:ext cx="19791" cy="20377"/>
            </a:xfrm>
            <a:custGeom>
              <a:avLst/>
              <a:gdLst/>
              <a:ahLst/>
              <a:cxnLst/>
              <a:rect l="l" t="t" r="r" b="b"/>
              <a:pathLst>
                <a:path w="110" h="110" extrusionOk="0">
                  <a:moveTo>
                    <a:pt x="40" y="1"/>
                  </a:moveTo>
                  <a:cubicBezTo>
                    <a:pt x="23" y="1"/>
                    <a:pt x="1" y="18"/>
                    <a:pt x="1" y="53"/>
                  </a:cubicBezTo>
                  <a:cubicBezTo>
                    <a:pt x="23" y="71"/>
                    <a:pt x="40" y="110"/>
                    <a:pt x="75" y="110"/>
                  </a:cubicBezTo>
                  <a:cubicBezTo>
                    <a:pt x="92" y="110"/>
                    <a:pt x="110" y="71"/>
                    <a:pt x="110" y="53"/>
                  </a:cubicBezTo>
                  <a:cubicBezTo>
                    <a:pt x="92" y="18"/>
                    <a:pt x="75" y="1"/>
                    <a:pt x="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3" name="Google Shape;9943;p116"/>
            <p:cNvSpPr/>
            <p:nvPr/>
          </p:nvSpPr>
          <p:spPr>
            <a:xfrm>
              <a:off x="717392" y="753574"/>
              <a:ext cx="19611" cy="23526"/>
            </a:xfrm>
            <a:custGeom>
              <a:avLst/>
              <a:gdLst/>
              <a:ahLst/>
              <a:cxnLst/>
              <a:rect l="l" t="t" r="r" b="b"/>
              <a:pathLst>
                <a:path w="109" h="127" extrusionOk="0">
                  <a:moveTo>
                    <a:pt x="35" y="1"/>
                  </a:moveTo>
                  <a:cubicBezTo>
                    <a:pt x="18" y="1"/>
                    <a:pt x="0" y="18"/>
                    <a:pt x="0" y="53"/>
                  </a:cubicBezTo>
                  <a:cubicBezTo>
                    <a:pt x="18" y="88"/>
                    <a:pt x="35" y="127"/>
                    <a:pt x="70" y="127"/>
                  </a:cubicBezTo>
                  <a:cubicBezTo>
                    <a:pt x="92" y="127"/>
                    <a:pt x="109" y="88"/>
                    <a:pt x="109" y="53"/>
                  </a:cubicBezTo>
                  <a:cubicBezTo>
                    <a:pt x="92" y="18"/>
                    <a:pt x="52"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4" name="Google Shape;9944;p116"/>
            <p:cNvSpPr/>
            <p:nvPr/>
          </p:nvSpPr>
          <p:spPr>
            <a:xfrm>
              <a:off x="299275" y="837489"/>
              <a:ext cx="19791" cy="17043"/>
            </a:xfrm>
            <a:custGeom>
              <a:avLst/>
              <a:gdLst/>
              <a:ahLst/>
              <a:cxnLst/>
              <a:rect l="l" t="t" r="r" b="b"/>
              <a:pathLst>
                <a:path w="110" h="92" extrusionOk="0">
                  <a:moveTo>
                    <a:pt x="57" y="0"/>
                  </a:moveTo>
                  <a:cubicBezTo>
                    <a:pt x="22" y="0"/>
                    <a:pt x="1" y="18"/>
                    <a:pt x="1" y="35"/>
                  </a:cubicBezTo>
                  <a:cubicBezTo>
                    <a:pt x="1" y="70"/>
                    <a:pt x="40" y="92"/>
                    <a:pt x="57" y="92"/>
                  </a:cubicBezTo>
                  <a:cubicBezTo>
                    <a:pt x="75" y="92"/>
                    <a:pt x="109" y="70"/>
                    <a:pt x="109" y="35"/>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5" name="Google Shape;9945;p116"/>
            <p:cNvSpPr/>
            <p:nvPr/>
          </p:nvSpPr>
          <p:spPr>
            <a:xfrm>
              <a:off x="384554" y="837489"/>
              <a:ext cx="19791" cy="17043"/>
            </a:xfrm>
            <a:custGeom>
              <a:avLst/>
              <a:gdLst/>
              <a:ahLst/>
              <a:cxnLst/>
              <a:rect l="l" t="t" r="r" b="b"/>
              <a:pathLst>
                <a:path w="110" h="92" extrusionOk="0">
                  <a:moveTo>
                    <a:pt x="53" y="0"/>
                  </a:moveTo>
                  <a:cubicBezTo>
                    <a:pt x="18" y="0"/>
                    <a:pt x="1" y="18"/>
                    <a:pt x="1" y="35"/>
                  </a:cubicBezTo>
                  <a:cubicBezTo>
                    <a:pt x="1" y="70"/>
                    <a:pt x="18" y="92"/>
                    <a:pt x="53" y="92"/>
                  </a:cubicBezTo>
                  <a:cubicBezTo>
                    <a:pt x="70" y="92"/>
                    <a:pt x="110" y="70"/>
                    <a:pt x="110" y="52"/>
                  </a:cubicBezTo>
                  <a:cubicBezTo>
                    <a:pt x="110"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6" name="Google Shape;9946;p116"/>
            <p:cNvSpPr/>
            <p:nvPr/>
          </p:nvSpPr>
          <p:spPr>
            <a:xfrm>
              <a:off x="472351" y="837489"/>
              <a:ext cx="19611" cy="20192"/>
            </a:xfrm>
            <a:custGeom>
              <a:avLst/>
              <a:gdLst/>
              <a:ahLst/>
              <a:cxnLst/>
              <a:rect l="l" t="t" r="r" b="b"/>
              <a:pathLst>
                <a:path w="109" h="109" extrusionOk="0">
                  <a:moveTo>
                    <a:pt x="57" y="0"/>
                  </a:moveTo>
                  <a:cubicBezTo>
                    <a:pt x="18" y="0"/>
                    <a:pt x="0" y="35"/>
                    <a:pt x="0" y="52"/>
                  </a:cubicBezTo>
                  <a:cubicBezTo>
                    <a:pt x="0" y="92"/>
                    <a:pt x="39" y="109"/>
                    <a:pt x="57" y="109"/>
                  </a:cubicBezTo>
                  <a:cubicBezTo>
                    <a:pt x="92" y="109"/>
                    <a:pt x="109" y="92"/>
                    <a:pt x="109" y="52"/>
                  </a:cubicBezTo>
                  <a:cubicBezTo>
                    <a:pt x="109" y="35"/>
                    <a:pt x="74"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7" name="Google Shape;9947;p116"/>
            <p:cNvSpPr/>
            <p:nvPr/>
          </p:nvSpPr>
          <p:spPr>
            <a:xfrm>
              <a:off x="563926" y="840638"/>
              <a:ext cx="19791" cy="21118"/>
            </a:xfrm>
            <a:custGeom>
              <a:avLst/>
              <a:gdLst/>
              <a:ahLst/>
              <a:cxnLst/>
              <a:rect l="l" t="t" r="r" b="b"/>
              <a:pathLst>
                <a:path w="110" h="114" extrusionOk="0">
                  <a:moveTo>
                    <a:pt x="35" y="1"/>
                  </a:moveTo>
                  <a:cubicBezTo>
                    <a:pt x="18" y="1"/>
                    <a:pt x="0" y="35"/>
                    <a:pt x="0" y="53"/>
                  </a:cubicBezTo>
                  <a:cubicBezTo>
                    <a:pt x="0" y="92"/>
                    <a:pt x="35" y="109"/>
                    <a:pt x="53" y="109"/>
                  </a:cubicBezTo>
                  <a:cubicBezTo>
                    <a:pt x="60" y="112"/>
                    <a:pt x="66" y="114"/>
                    <a:pt x="72" y="114"/>
                  </a:cubicBezTo>
                  <a:cubicBezTo>
                    <a:pt x="97" y="114"/>
                    <a:pt x="109" y="85"/>
                    <a:pt x="109" y="53"/>
                  </a:cubicBezTo>
                  <a:cubicBezTo>
                    <a:pt x="92" y="35"/>
                    <a:pt x="74" y="1"/>
                    <a:pt x="3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116"/>
            <p:cNvSpPr/>
            <p:nvPr/>
          </p:nvSpPr>
          <p:spPr>
            <a:xfrm>
              <a:off x="651544" y="843787"/>
              <a:ext cx="23749" cy="23711"/>
            </a:xfrm>
            <a:custGeom>
              <a:avLst/>
              <a:gdLst/>
              <a:ahLst/>
              <a:cxnLst/>
              <a:rect l="l" t="t" r="r" b="b"/>
              <a:pathLst>
                <a:path w="132" h="128" extrusionOk="0">
                  <a:moveTo>
                    <a:pt x="57" y="1"/>
                  </a:moveTo>
                  <a:cubicBezTo>
                    <a:pt x="22" y="1"/>
                    <a:pt x="1" y="36"/>
                    <a:pt x="22" y="58"/>
                  </a:cubicBezTo>
                  <a:cubicBezTo>
                    <a:pt x="22" y="92"/>
                    <a:pt x="57" y="127"/>
                    <a:pt x="92" y="127"/>
                  </a:cubicBezTo>
                  <a:cubicBezTo>
                    <a:pt x="109" y="127"/>
                    <a:pt x="131" y="110"/>
                    <a:pt x="131" y="75"/>
                  </a:cubicBezTo>
                  <a:cubicBezTo>
                    <a:pt x="109" y="36"/>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116"/>
            <p:cNvSpPr/>
            <p:nvPr/>
          </p:nvSpPr>
          <p:spPr>
            <a:xfrm>
              <a:off x="743119" y="847121"/>
              <a:ext cx="22849" cy="23526"/>
            </a:xfrm>
            <a:custGeom>
              <a:avLst/>
              <a:gdLst/>
              <a:ahLst/>
              <a:cxnLst/>
              <a:rect l="l" t="t" r="r" b="b"/>
              <a:pathLst>
                <a:path w="127" h="127" extrusionOk="0">
                  <a:moveTo>
                    <a:pt x="36" y="0"/>
                  </a:moveTo>
                  <a:cubicBezTo>
                    <a:pt x="18" y="0"/>
                    <a:pt x="1" y="40"/>
                    <a:pt x="18" y="74"/>
                  </a:cubicBezTo>
                  <a:cubicBezTo>
                    <a:pt x="18" y="109"/>
                    <a:pt x="57" y="127"/>
                    <a:pt x="92" y="127"/>
                  </a:cubicBezTo>
                  <a:cubicBezTo>
                    <a:pt x="110" y="127"/>
                    <a:pt x="127" y="109"/>
                    <a:pt x="127" y="74"/>
                  </a:cubicBezTo>
                  <a:cubicBezTo>
                    <a:pt x="110" y="40"/>
                    <a:pt x="75" y="0"/>
                    <a:pt x="3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116"/>
            <p:cNvSpPr/>
            <p:nvPr/>
          </p:nvSpPr>
          <p:spPr>
            <a:xfrm>
              <a:off x="299275" y="907510"/>
              <a:ext cx="19791" cy="20377"/>
            </a:xfrm>
            <a:custGeom>
              <a:avLst/>
              <a:gdLst/>
              <a:ahLst/>
              <a:cxnLst/>
              <a:rect l="l" t="t" r="r" b="b"/>
              <a:pathLst>
                <a:path w="110" h="110" extrusionOk="0">
                  <a:moveTo>
                    <a:pt x="57" y="1"/>
                  </a:moveTo>
                  <a:cubicBezTo>
                    <a:pt x="40" y="1"/>
                    <a:pt x="1" y="40"/>
                    <a:pt x="1" y="57"/>
                  </a:cubicBezTo>
                  <a:cubicBezTo>
                    <a:pt x="1" y="92"/>
                    <a:pt x="40" y="109"/>
                    <a:pt x="57" y="109"/>
                  </a:cubicBezTo>
                  <a:cubicBezTo>
                    <a:pt x="92" y="109"/>
                    <a:pt x="109" y="92"/>
                    <a:pt x="109" y="57"/>
                  </a:cubicBezTo>
                  <a:cubicBezTo>
                    <a:pt x="109" y="40"/>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116"/>
            <p:cNvSpPr/>
            <p:nvPr/>
          </p:nvSpPr>
          <p:spPr>
            <a:xfrm>
              <a:off x="387792" y="910845"/>
              <a:ext cx="19791" cy="20192"/>
            </a:xfrm>
            <a:custGeom>
              <a:avLst/>
              <a:gdLst/>
              <a:ahLst/>
              <a:cxnLst/>
              <a:rect l="l" t="t" r="r" b="b"/>
              <a:pathLst>
                <a:path w="110" h="109" extrusionOk="0">
                  <a:moveTo>
                    <a:pt x="52" y="0"/>
                  </a:moveTo>
                  <a:cubicBezTo>
                    <a:pt x="18" y="0"/>
                    <a:pt x="0" y="22"/>
                    <a:pt x="0" y="57"/>
                  </a:cubicBezTo>
                  <a:cubicBezTo>
                    <a:pt x="0" y="74"/>
                    <a:pt x="35" y="109"/>
                    <a:pt x="52" y="109"/>
                  </a:cubicBezTo>
                  <a:cubicBezTo>
                    <a:pt x="92" y="109"/>
                    <a:pt x="109" y="91"/>
                    <a:pt x="109" y="57"/>
                  </a:cubicBezTo>
                  <a:cubicBezTo>
                    <a:pt x="109" y="39"/>
                    <a:pt x="74" y="0"/>
                    <a:pt x="5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2" name="Google Shape;9952;p116"/>
            <p:cNvSpPr/>
            <p:nvPr/>
          </p:nvSpPr>
          <p:spPr>
            <a:xfrm>
              <a:off x="482426" y="918069"/>
              <a:ext cx="19791" cy="20377"/>
            </a:xfrm>
            <a:custGeom>
              <a:avLst/>
              <a:gdLst/>
              <a:ahLst/>
              <a:cxnLst/>
              <a:rect l="l" t="t" r="r" b="b"/>
              <a:pathLst>
                <a:path w="110" h="110" extrusionOk="0">
                  <a:moveTo>
                    <a:pt x="53" y="0"/>
                  </a:moveTo>
                  <a:cubicBezTo>
                    <a:pt x="18" y="0"/>
                    <a:pt x="1" y="18"/>
                    <a:pt x="1" y="52"/>
                  </a:cubicBezTo>
                  <a:cubicBezTo>
                    <a:pt x="1" y="92"/>
                    <a:pt x="36" y="109"/>
                    <a:pt x="53" y="109"/>
                  </a:cubicBezTo>
                  <a:cubicBezTo>
                    <a:pt x="92" y="109"/>
                    <a:pt x="110" y="92"/>
                    <a:pt x="110" y="70"/>
                  </a:cubicBezTo>
                  <a:cubicBezTo>
                    <a:pt x="110" y="35"/>
                    <a:pt x="70" y="18"/>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116"/>
            <p:cNvSpPr/>
            <p:nvPr/>
          </p:nvSpPr>
          <p:spPr>
            <a:xfrm>
              <a:off x="580298" y="927702"/>
              <a:ext cx="22309" cy="21118"/>
            </a:xfrm>
            <a:custGeom>
              <a:avLst/>
              <a:gdLst/>
              <a:ahLst/>
              <a:cxnLst/>
              <a:rect l="l" t="t" r="r" b="b"/>
              <a:pathLst>
                <a:path w="124" h="114" extrusionOk="0">
                  <a:moveTo>
                    <a:pt x="35" y="0"/>
                  </a:moveTo>
                  <a:cubicBezTo>
                    <a:pt x="18" y="0"/>
                    <a:pt x="1" y="18"/>
                    <a:pt x="1" y="57"/>
                  </a:cubicBezTo>
                  <a:cubicBezTo>
                    <a:pt x="1" y="92"/>
                    <a:pt x="35" y="109"/>
                    <a:pt x="70" y="109"/>
                  </a:cubicBezTo>
                  <a:cubicBezTo>
                    <a:pt x="78" y="113"/>
                    <a:pt x="84" y="114"/>
                    <a:pt x="90" y="114"/>
                  </a:cubicBezTo>
                  <a:cubicBezTo>
                    <a:pt x="115" y="114"/>
                    <a:pt x="124" y="89"/>
                    <a:pt x="109" y="74"/>
                  </a:cubicBezTo>
                  <a:cubicBezTo>
                    <a:pt x="109" y="40"/>
                    <a:pt x="70" y="0"/>
                    <a:pt x="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116"/>
            <p:cNvSpPr/>
            <p:nvPr/>
          </p:nvSpPr>
          <p:spPr>
            <a:xfrm>
              <a:off x="678171" y="938260"/>
              <a:ext cx="22849" cy="23526"/>
            </a:xfrm>
            <a:custGeom>
              <a:avLst/>
              <a:gdLst/>
              <a:ahLst/>
              <a:cxnLst/>
              <a:rect l="l" t="t" r="r" b="b"/>
              <a:pathLst>
                <a:path w="127" h="127" extrusionOk="0">
                  <a:moveTo>
                    <a:pt x="53" y="0"/>
                  </a:moveTo>
                  <a:cubicBezTo>
                    <a:pt x="18" y="0"/>
                    <a:pt x="1" y="17"/>
                    <a:pt x="1" y="52"/>
                  </a:cubicBezTo>
                  <a:cubicBezTo>
                    <a:pt x="18" y="91"/>
                    <a:pt x="53" y="109"/>
                    <a:pt x="92" y="126"/>
                  </a:cubicBezTo>
                  <a:cubicBezTo>
                    <a:pt x="109" y="126"/>
                    <a:pt x="127" y="91"/>
                    <a:pt x="127" y="70"/>
                  </a:cubicBezTo>
                  <a:cubicBezTo>
                    <a:pt x="109" y="35"/>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5" name="Google Shape;9955;p116"/>
            <p:cNvSpPr/>
            <p:nvPr/>
          </p:nvSpPr>
          <p:spPr>
            <a:xfrm>
              <a:off x="776583" y="946967"/>
              <a:ext cx="22309" cy="24452"/>
            </a:xfrm>
            <a:custGeom>
              <a:avLst/>
              <a:gdLst/>
              <a:ahLst/>
              <a:cxnLst/>
              <a:rect l="l" t="t" r="r" b="b"/>
              <a:pathLst>
                <a:path w="124" h="132" extrusionOk="0">
                  <a:moveTo>
                    <a:pt x="33" y="1"/>
                  </a:moveTo>
                  <a:cubicBezTo>
                    <a:pt x="10" y="1"/>
                    <a:pt x="1" y="30"/>
                    <a:pt x="15" y="62"/>
                  </a:cubicBezTo>
                  <a:cubicBezTo>
                    <a:pt x="15" y="97"/>
                    <a:pt x="50" y="131"/>
                    <a:pt x="89" y="131"/>
                  </a:cubicBezTo>
                  <a:cubicBezTo>
                    <a:pt x="124" y="131"/>
                    <a:pt x="124" y="97"/>
                    <a:pt x="124" y="62"/>
                  </a:cubicBezTo>
                  <a:cubicBezTo>
                    <a:pt x="106" y="23"/>
                    <a:pt x="67" y="5"/>
                    <a:pt x="50" y="5"/>
                  </a:cubicBezTo>
                  <a:cubicBezTo>
                    <a:pt x="43" y="2"/>
                    <a:pt x="38" y="1"/>
                    <a:pt x="3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6" name="Google Shape;9956;p116"/>
            <p:cNvSpPr/>
            <p:nvPr/>
          </p:nvSpPr>
          <p:spPr>
            <a:xfrm>
              <a:off x="299275" y="981792"/>
              <a:ext cx="19791" cy="17969"/>
            </a:xfrm>
            <a:custGeom>
              <a:avLst/>
              <a:gdLst/>
              <a:ahLst/>
              <a:cxnLst/>
              <a:rect l="l" t="t" r="r" b="b"/>
              <a:pathLst>
                <a:path w="110" h="97" extrusionOk="0">
                  <a:moveTo>
                    <a:pt x="57" y="0"/>
                  </a:moveTo>
                  <a:cubicBezTo>
                    <a:pt x="40" y="0"/>
                    <a:pt x="1" y="17"/>
                    <a:pt x="1" y="52"/>
                  </a:cubicBezTo>
                  <a:cubicBezTo>
                    <a:pt x="1" y="74"/>
                    <a:pt x="40" y="91"/>
                    <a:pt x="57" y="91"/>
                  </a:cubicBezTo>
                  <a:cubicBezTo>
                    <a:pt x="64" y="95"/>
                    <a:pt x="70" y="96"/>
                    <a:pt x="75" y="96"/>
                  </a:cubicBezTo>
                  <a:cubicBezTo>
                    <a:pt x="98" y="96"/>
                    <a:pt x="109" y="70"/>
                    <a:pt x="109" y="52"/>
                  </a:cubicBezTo>
                  <a:cubicBezTo>
                    <a:pt x="109" y="17"/>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7" name="Google Shape;9957;p116"/>
            <p:cNvSpPr/>
            <p:nvPr/>
          </p:nvSpPr>
          <p:spPr>
            <a:xfrm>
              <a:off x="390850" y="988091"/>
              <a:ext cx="19791" cy="17969"/>
            </a:xfrm>
            <a:custGeom>
              <a:avLst/>
              <a:gdLst/>
              <a:ahLst/>
              <a:cxnLst/>
              <a:rect l="l" t="t" r="r" b="b"/>
              <a:pathLst>
                <a:path w="110" h="97" extrusionOk="0">
                  <a:moveTo>
                    <a:pt x="57" y="1"/>
                  </a:moveTo>
                  <a:cubicBezTo>
                    <a:pt x="18" y="1"/>
                    <a:pt x="1" y="18"/>
                    <a:pt x="1" y="40"/>
                  </a:cubicBezTo>
                  <a:cubicBezTo>
                    <a:pt x="1" y="75"/>
                    <a:pt x="18" y="92"/>
                    <a:pt x="57" y="92"/>
                  </a:cubicBezTo>
                  <a:cubicBezTo>
                    <a:pt x="64" y="96"/>
                    <a:pt x="70" y="97"/>
                    <a:pt x="75" y="97"/>
                  </a:cubicBezTo>
                  <a:cubicBezTo>
                    <a:pt x="98" y="97"/>
                    <a:pt x="109" y="71"/>
                    <a:pt x="109" y="57"/>
                  </a:cubicBezTo>
                  <a:cubicBezTo>
                    <a:pt x="109" y="18"/>
                    <a:pt x="92"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8" name="Google Shape;9958;p116"/>
            <p:cNvSpPr/>
            <p:nvPr/>
          </p:nvSpPr>
          <p:spPr>
            <a:xfrm>
              <a:off x="488723" y="998649"/>
              <a:ext cx="22849" cy="20377"/>
            </a:xfrm>
            <a:custGeom>
              <a:avLst/>
              <a:gdLst/>
              <a:ahLst/>
              <a:cxnLst/>
              <a:rect l="l" t="t" r="r" b="b"/>
              <a:pathLst>
                <a:path w="127" h="110" extrusionOk="0">
                  <a:moveTo>
                    <a:pt x="57" y="0"/>
                  </a:moveTo>
                  <a:cubicBezTo>
                    <a:pt x="35" y="0"/>
                    <a:pt x="1" y="18"/>
                    <a:pt x="1" y="53"/>
                  </a:cubicBezTo>
                  <a:cubicBezTo>
                    <a:pt x="18" y="70"/>
                    <a:pt x="35" y="109"/>
                    <a:pt x="75" y="109"/>
                  </a:cubicBezTo>
                  <a:cubicBezTo>
                    <a:pt x="109" y="109"/>
                    <a:pt x="127" y="92"/>
                    <a:pt x="127" y="70"/>
                  </a:cubicBezTo>
                  <a:cubicBezTo>
                    <a:pt x="127"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9" name="Google Shape;9959;p116"/>
            <p:cNvSpPr/>
            <p:nvPr/>
          </p:nvSpPr>
          <p:spPr>
            <a:xfrm>
              <a:off x="593972" y="1014024"/>
              <a:ext cx="25728" cy="21859"/>
            </a:xfrm>
            <a:custGeom>
              <a:avLst/>
              <a:gdLst/>
              <a:ahLst/>
              <a:cxnLst/>
              <a:rect l="l" t="t" r="r" b="b"/>
              <a:pathLst>
                <a:path w="143" h="118" extrusionOk="0">
                  <a:moveTo>
                    <a:pt x="33" y="0"/>
                  </a:moveTo>
                  <a:cubicBezTo>
                    <a:pt x="16" y="0"/>
                    <a:pt x="0" y="18"/>
                    <a:pt x="16" y="44"/>
                  </a:cubicBezTo>
                  <a:cubicBezTo>
                    <a:pt x="16" y="78"/>
                    <a:pt x="51" y="96"/>
                    <a:pt x="68" y="118"/>
                  </a:cubicBezTo>
                  <a:cubicBezTo>
                    <a:pt x="103" y="118"/>
                    <a:pt x="142" y="96"/>
                    <a:pt x="125" y="61"/>
                  </a:cubicBezTo>
                  <a:cubicBezTo>
                    <a:pt x="125" y="26"/>
                    <a:pt x="86" y="9"/>
                    <a:pt x="51" y="9"/>
                  </a:cubicBezTo>
                  <a:cubicBezTo>
                    <a:pt x="46" y="3"/>
                    <a:pt x="40" y="0"/>
                    <a:pt x="3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0" name="Google Shape;9960;p116"/>
            <p:cNvSpPr/>
            <p:nvPr/>
          </p:nvSpPr>
          <p:spPr>
            <a:xfrm>
              <a:off x="700840" y="1028473"/>
              <a:ext cx="26088" cy="23526"/>
            </a:xfrm>
            <a:custGeom>
              <a:avLst/>
              <a:gdLst/>
              <a:ahLst/>
              <a:cxnLst/>
              <a:rect l="l" t="t" r="r" b="b"/>
              <a:pathLst>
                <a:path w="145" h="127" extrusionOk="0">
                  <a:moveTo>
                    <a:pt x="53" y="0"/>
                  </a:moveTo>
                  <a:cubicBezTo>
                    <a:pt x="18" y="0"/>
                    <a:pt x="1" y="18"/>
                    <a:pt x="1" y="57"/>
                  </a:cubicBezTo>
                  <a:cubicBezTo>
                    <a:pt x="18" y="92"/>
                    <a:pt x="53" y="109"/>
                    <a:pt x="75" y="127"/>
                  </a:cubicBezTo>
                  <a:cubicBezTo>
                    <a:pt x="110" y="127"/>
                    <a:pt x="144" y="109"/>
                    <a:pt x="127" y="74"/>
                  </a:cubicBezTo>
                  <a:cubicBezTo>
                    <a:pt x="127" y="40"/>
                    <a:pt x="92"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1" name="Google Shape;9961;p116"/>
            <p:cNvSpPr/>
            <p:nvPr/>
          </p:nvSpPr>
          <p:spPr>
            <a:xfrm>
              <a:off x="805009" y="1042181"/>
              <a:ext cx="26807" cy="23526"/>
            </a:xfrm>
            <a:custGeom>
              <a:avLst/>
              <a:gdLst/>
              <a:ahLst/>
              <a:cxnLst/>
              <a:rect l="l" t="t" r="r" b="b"/>
              <a:pathLst>
                <a:path w="149" h="127" extrusionOk="0">
                  <a:moveTo>
                    <a:pt x="57" y="0"/>
                  </a:moveTo>
                  <a:cubicBezTo>
                    <a:pt x="18" y="0"/>
                    <a:pt x="0" y="35"/>
                    <a:pt x="18" y="53"/>
                  </a:cubicBezTo>
                  <a:cubicBezTo>
                    <a:pt x="18" y="92"/>
                    <a:pt x="57" y="127"/>
                    <a:pt x="92" y="127"/>
                  </a:cubicBezTo>
                  <a:cubicBezTo>
                    <a:pt x="127" y="127"/>
                    <a:pt x="148" y="109"/>
                    <a:pt x="127" y="74"/>
                  </a:cubicBezTo>
                  <a:cubicBezTo>
                    <a:pt x="127"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2" name="Google Shape;9962;p116"/>
            <p:cNvSpPr/>
            <p:nvPr/>
          </p:nvSpPr>
          <p:spPr>
            <a:xfrm>
              <a:off x="299275" y="1055889"/>
              <a:ext cx="19791" cy="16302"/>
            </a:xfrm>
            <a:custGeom>
              <a:avLst/>
              <a:gdLst/>
              <a:ahLst/>
              <a:cxnLst/>
              <a:rect l="l" t="t" r="r" b="b"/>
              <a:pathLst>
                <a:path w="110" h="88" extrusionOk="0">
                  <a:moveTo>
                    <a:pt x="57" y="0"/>
                  </a:moveTo>
                  <a:cubicBezTo>
                    <a:pt x="40" y="0"/>
                    <a:pt x="1" y="18"/>
                    <a:pt x="1" y="35"/>
                  </a:cubicBezTo>
                  <a:cubicBezTo>
                    <a:pt x="1" y="70"/>
                    <a:pt x="40" y="87"/>
                    <a:pt x="57" y="87"/>
                  </a:cubicBezTo>
                  <a:cubicBezTo>
                    <a:pt x="92" y="87"/>
                    <a:pt x="109" y="70"/>
                    <a:pt x="109" y="53"/>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116"/>
            <p:cNvSpPr/>
            <p:nvPr/>
          </p:nvSpPr>
          <p:spPr>
            <a:xfrm>
              <a:off x="390850" y="1062373"/>
              <a:ext cx="22849" cy="17043"/>
            </a:xfrm>
            <a:custGeom>
              <a:avLst/>
              <a:gdLst/>
              <a:ahLst/>
              <a:cxnLst/>
              <a:rect l="l" t="t" r="r" b="b"/>
              <a:pathLst>
                <a:path w="127" h="92" extrusionOk="0">
                  <a:moveTo>
                    <a:pt x="57" y="0"/>
                  </a:moveTo>
                  <a:cubicBezTo>
                    <a:pt x="35" y="0"/>
                    <a:pt x="1" y="18"/>
                    <a:pt x="1" y="35"/>
                  </a:cubicBezTo>
                  <a:cubicBezTo>
                    <a:pt x="1" y="74"/>
                    <a:pt x="35" y="92"/>
                    <a:pt x="57" y="92"/>
                  </a:cubicBezTo>
                  <a:cubicBezTo>
                    <a:pt x="92" y="92"/>
                    <a:pt x="127" y="74"/>
                    <a:pt x="127" y="52"/>
                  </a:cubicBezTo>
                  <a:cubicBezTo>
                    <a:pt x="127"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116"/>
            <p:cNvSpPr/>
            <p:nvPr/>
          </p:nvSpPr>
          <p:spPr>
            <a:xfrm>
              <a:off x="495020" y="1076081"/>
              <a:ext cx="23569" cy="20192"/>
            </a:xfrm>
            <a:custGeom>
              <a:avLst/>
              <a:gdLst/>
              <a:ahLst/>
              <a:cxnLst/>
              <a:rect l="l" t="t" r="r" b="b"/>
              <a:pathLst>
                <a:path w="131" h="109" extrusionOk="0">
                  <a:moveTo>
                    <a:pt x="57" y="0"/>
                  </a:moveTo>
                  <a:cubicBezTo>
                    <a:pt x="22" y="0"/>
                    <a:pt x="0" y="18"/>
                    <a:pt x="0" y="35"/>
                  </a:cubicBezTo>
                  <a:cubicBezTo>
                    <a:pt x="0" y="70"/>
                    <a:pt x="22" y="87"/>
                    <a:pt x="57" y="109"/>
                  </a:cubicBezTo>
                  <a:cubicBezTo>
                    <a:pt x="92" y="109"/>
                    <a:pt x="131" y="87"/>
                    <a:pt x="131" y="52"/>
                  </a:cubicBezTo>
                  <a:cubicBezTo>
                    <a:pt x="131"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5" name="Google Shape;9965;p116"/>
            <p:cNvSpPr/>
            <p:nvPr/>
          </p:nvSpPr>
          <p:spPr>
            <a:xfrm>
              <a:off x="602967" y="1094605"/>
              <a:ext cx="26088" cy="19451"/>
            </a:xfrm>
            <a:custGeom>
              <a:avLst/>
              <a:gdLst/>
              <a:ahLst/>
              <a:cxnLst/>
              <a:rect l="l" t="t" r="r" b="b"/>
              <a:pathLst>
                <a:path w="145" h="105" extrusionOk="0">
                  <a:moveTo>
                    <a:pt x="44" y="0"/>
                  </a:moveTo>
                  <a:cubicBezTo>
                    <a:pt x="19" y="0"/>
                    <a:pt x="1" y="19"/>
                    <a:pt x="1" y="44"/>
                  </a:cubicBezTo>
                  <a:cubicBezTo>
                    <a:pt x="1" y="61"/>
                    <a:pt x="36" y="96"/>
                    <a:pt x="75" y="96"/>
                  </a:cubicBezTo>
                  <a:cubicBezTo>
                    <a:pt x="84" y="102"/>
                    <a:pt x="94" y="105"/>
                    <a:pt x="103" y="105"/>
                  </a:cubicBezTo>
                  <a:cubicBezTo>
                    <a:pt x="126" y="105"/>
                    <a:pt x="144" y="86"/>
                    <a:pt x="144" y="61"/>
                  </a:cubicBezTo>
                  <a:cubicBezTo>
                    <a:pt x="127" y="44"/>
                    <a:pt x="110" y="9"/>
                    <a:pt x="75" y="9"/>
                  </a:cubicBezTo>
                  <a:cubicBezTo>
                    <a:pt x="64" y="3"/>
                    <a:pt x="53" y="0"/>
                    <a:pt x="4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6" name="Google Shape;9966;p116"/>
            <p:cNvSpPr/>
            <p:nvPr/>
          </p:nvSpPr>
          <p:spPr>
            <a:xfrm>
              <a:off x="717392" y="1114611"/>
              <a:ext cx="22849" cy="22044"/>
            </a:xfrm>
            <a:custGeom>
              <a:avLst/>
              <a:gdLst/>
              <a:ahLst/>
              <a:cxnLst/>
              <a:rect l="l" t="t" r="r" b="b"/>
              <a:pathLst>
                <a:path w="127" h="119" extrusionOk="0">
                  <a:moveTo>
                    <a:pt x="27" y="1"/>
                  </a:moveTo>
                  <a:cubicBezTo>
                    <a:pt x="9" y="1"/>
                    <a:pt x="0" y="19"/>
                    <a:pt x="0" y="44"/>
                  </a:cubicBezTo>
                  <a:cubicBezTo>
                    <a:pt x="0" y="79"/>
                    <a:pt x="35" y="97"/>
                    <a:pt x="70" y="118"/>
                  </a:cubicBezTo>
                  <a:cubicBezTo>
                    <a:pt x="109" y="118"/>
                    <a:pt x="126" y="97"/>
                    <a:pt x="126" y="62"/>
                  </a:cubicBezTo>
                  <a:cubicBezTo>
                    <a:pt x="126" y="44"/>
                    <a:pt x="92" y="10"/>
                    <a:pt x="52" y="10"/>
                  </a:cubicBezTo>
                  <a:cubicBezTo>
                    <a:pt x="43" y="4"/>
                    <a:pt x="34" y="1"/>
                    <a:pt x="2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7" name="Google Shape;9967;p116"/>
            <p:cNvSpPr/>
            <p:nvPr/>
          </p:nvSpPr>
          <p:spPr>
            <a:xfrm>
              <a:off x="824620" y="1132394"/>
              <a:ext cx="26807" cy="20377"/>
            </a:xfrm>
            <a:custGeom>
              <a:avLst/>
              <a:gdLst/>
              <a:ahLst/>
              <a:cxnLst/>
              <a:rect l="l" t="t" r="r" b="b"/>
              <a:pathLst>
                <a:path w="149" h="110" extrusionOk="0">
                  <a:moveTo>
                    <a:pt x="74" y="1"/>
                  </a:moveTo>
                  <a:cubicBezTo>
                    <a:pt x="39" y="1"/>
                    <a:pt x="0" y="22"/>
                    <a:pt x="18" y="57"/>
                  </a:cubicBezTo>
                  <a:cubicBezTo>
                    <a:pt x="18" y="75"/>
                    <a:pt x="57" y="109"/>
                    <a:pt x="74" y="109"/>
                  </a:cubicBezTo>
                  <a:cubicBezTo>
                    <a:pt x="109" y="109"/>
                    <a:pt x="148" y="92"/>
                    <a:pt x="126" y="75"/>
                  </a:cubicBezTo>
                  <a:cubicBezTo>
                    <a:pt x="126" y="40"/>
                    <a:pt x="92"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8" name="Google Shape;9968;p116"/>
            <p:cNvSpPr/>
            <p:nvPr/>
          </p:nvSpPr>
          <p:spPr>
            <a:xfrm>
              <a:off x="299275" y="249900"/>
              <a:ext cx="19791" cy="20192"/>
            </a:xfrm>
            <a:custGeom>
              <a:avLst/>
              <a:gdLst/>
              <a:ahLst/>
              <a:cxnLst/>
              <a:rect l="l" t="t" r="r" b="b"/>
              <a:pathLst>
                <a:path w="110" h="109" extrusionOk="0">
                  <a:moveTo>
                    <a:pt x="57" y="0"/>
                  </a:moveTo>
                  <a:cubicBezTo>
                    <a:pt x="40" y="0"/>
                    <a:pt x="1" y="35"/>
                    <a:pt x="1" y="52"/>
                  </a:cubicBezTo>
                  <a:cubicBezTo>
                    <a:pt x="1" y="87"/>
                    <a:pt x="40" y="109"/>
                    <a:pt x="57" y="109"/>
                  </a:cubicBezTo>
                  <a:cubicBezTo>
                    <a:pt x="92" y="109"/>
                    <a:pt x="109" y="87"/>
                    <a:pt x="109" y="52"/>
                  </a:cubicBezTo>
                  <a:cubicBezTo>
                    <a:pt x="109" y="35"/>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9" name="Google Shape;9969;p116"/>
            <p:cNvSpPr/>
            <p:nvPr/>
          </p:nvSpPr>
          <p:spPr>
            <a:xfrm>
              <a:off x="390850" y="256198"/>
              <a:ext cx="19791" cy="20377"/>
            </a:xfrm>
            <a:custGeom>
              <a:avLst/>
              <a:gdLst/>
              <a:ahLst/>
              <a:cxnLst/>
              <a:rect l="l" t="t" r="r" b="b"/>
              <a:pathLst>
                <a:path w="110" h="110" extrusionOk="0">
                  <a:moveTo>
                    <a:pt x="57" y="1"/>
                  </a:moveTo>
                  <a:cubicBezTo>
                    <a:pt x="18" y="1"/>
                    <a:pt x="1" y="18"/>
                    <a:pt x="1" y="53"/>
                  </a:cubicBezTo>
                  <a:cubicBezTo>
                    <a:pt x="1" y="75"/>
                    <a:pt x="35" y="110"/>
                    <a:pt x="57" y="110"/>
                  </a:cubicBezTo>
                  <a:cubicBezTo>
                    <a:pt x="92" y="110"/>
                    <a:pt x="109" y="92"/>
                    <a:pt x="109" y="53"/>
                  </a:cubicBezTo>
                  <a:cubicBezTo>
                    <a:pt x="109" y="36"/>
                    <a:pt x="92" y="18"/>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0" name="Google Shape;9970;p116"/>
            <p:cNvSpPr/>
            <p:nvPr/>
          </p:nvSpPr>
          <p:spPr>
            <a:xfrm>
              <a:off x="495020" y="273241"/>
              <a:ext cx="23569" cy="18339"/>
            </a:xfrm>
            <a:custGeom>
              <a:avLst/>
              <a:gdLst/>
              <a:ahLst/>
              <a:cxnLst/>
              <a:rect l="l" t="t" r="r" b="b"/>
              <a:pathLst>
                <a:path w="131" h="99" extrusionOk="0">
                  <a:moveTo>
                    <a:pt x="57" y="0"/>
                  </a:moveTo>
                  <a:cubicBezTo>
                    <a:pt x="22" y="0"/>
                    <a:pt x="0" y="18"/>
                    <a:pt x="0" y="35"/>
                  </a:cubicBezTo>
                  <a:cubicBezTo>
                    <a:pt x="0" y="52"/>
                    <a:pt x="22" y="92"/>
                    <a:pt x="57" y="92"/>
                  </a:cubicBezTo>
                  <a:cubicBezTo>
                    <a:pt x="66" y="96"/>
                    <a:pt x="76" y="98"/>
                    <a:pt x="85" y="98"/>
                  </a:cubicBezTo>
                  <a:cubicBezTo>
                    <a:pt x="110" y="98"/>
                    <a:pt x="131" y="81"/>
                    <a:pt x="131" y="52"/>
                  </a:cubicBezTo>
                  <a:cubicBezTo>
                    <a:pt x="131"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1" name="Google Shape;9971;p116"/>
            <p:cNvSpPr/>
            <p:nvPr/>
          </p:nvSpPr>
          <p:spPr>
            <a:xfrm>
              <a:off x="606206" y="292135"/>
              <a:ext cx="22849" cy="18339"/>
            </a:xfrm>
            <a:custGeom>
              <a:avLst/>
              <a:gdLst/>
              <a:ahLst/>
              <a:cxnLst/>
              <a:rect l="l" t="t" r="r" b="b"/>
              <a:pathLst>
                <a:path w="127" h="99" extrusionOk="0">
                  <a:moveTo>
                    <a:pt x="30" y="0"/>
                  </a:moveTo>
                  <a:cubicBezTo>
                    <a:pt x="10" y="0"/>
                    <a:pt x="0" y="16"/>
                    <a:pt x="0" y="42"/>
                  </a:cubicBezTo>
                  <a:cubicBezTo>
                    <a:pt x="0" y="59"/>
                    <a:pt x="18" y="98"/>
                    <a:pt x="57" y="98"/>
                  </a:cubicBezTo>
                  <a:cubicBezTo>
                    <a:pt x="92" y="98"/>
                    <a:pt x="126" y="98"/>
                    <a:pt x="126" y="59"/>
                  </a:cubicBezTo>
                  <a:cubicBezTo>
                    <a:pt x="126" y="42"/>
                    <a:pt x="92" y="7"/>
                    <a:pt x="57" y="7"/>
                  </a:cubicBezTo>
                  <a:cubicBezTo>
                    <a:pt x="46" y="2"/>
                    <a:pt x="37" y="0"/>
                    <a:pt x="3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2" name="Google Shape;9972;p116"/>
            <p:cNvSpPr/>
            <p:nvPr/>
          </p:nvSpPr>
          <p:spPr>
            <a:xfrm>
              <a:off x="717392" y="313438"/>
              <a:ext cx="25908" cy="18339"/>
            </a:xfrm>
            <a:custGeom>
              <a:avLst/>
              <a:gdLst/>
              <a:ahLst/>
              <a:cxnLst/>
              <a:rect l="l" t="t" r="r" b="b"/>
              <a:pathLst>
                <a:path w="144" h="99" extrusionOk="0">
                  <a:moveTo>
                    <a:pt x="70" y="1"/>
                  </a:moveTo>
                  <a:cubicBezTo>
                    <a:pt x="35" y="1"/>
                    <a:pt x="18" y="18"/>
                    <a:pt x="0" y="36"/>
                  </a:cubicBezTo>
                  <a:cubicBezTo>
                    <a:pt x="0" y="70"/>
                    <a:pt x="35" y="92"/>
                    <a:pt x="70" y="92"/>
                  </a:cubicBezTo>
                  <a:cubicBezTo>
                    <a:pt x="80" y="97"/>
                    <a:pt x="90" y="99"/>
                    <a:pt x="99" y="99"/>
                  </a:cubicBezTo>
                  <a:cubicBezTo>
                    <a:pt x="125" y="99"/>
                    <a:pt x="144" y="82"/>
                    <a:pt x="144" y="53"/>
                  </a:cubicBezTo>
                  <a:cubicBezTo>
                    <a:pt x="144" y="36"/>
                    <a:pt x="109" y="18"/>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3" name="Google Shape;9973;p116"/>
            <p:cNvSpPr/>
            <p:nvPr/>
          </p:nvSpPr>
          <p:spPr>
            <a:xfrm>
              <a:off x="827678" y="333630"/>
              <a:ext cx="26807" cy="17043"/>
            </a:xfrm>
            <a:custGeom>
              <a:avLst/>
              <a:gdLst/>
              <a:ahLst/>
              <a:cxnLst/>
              <a:rect l="l" t="t" r="r" b="b"/>
              <a:pathLst>
                <a:path w="149" h="92" extrusionOk="0">
                  <a:moveTo>
                    <a:pt x="75" y="1"/>
                  </a:moveTo>
                  <a:cubicBezTo>
                    <a:pt x="40" y="1"/>
                    <a:pt x="22" y="18"/>
                    <a:pt x="22" y="35"/>
                  </a:cubicBezTo>
                  <a:cubicBezTo>
                    <a:pt x="1" y="53"/>
                    <a:pt x="40" y="92"/>
                    <a:pt x="75" y="92"/>
                  </a:cubicBezTo>
                  <a:cubicBezTo>
                    <a:pt x="109" y="92"/>
                    <a:pt x="131" y="92"/>
                    <a:pt x="149" y="53"/>
                  </a:cubicBezTo>
                  <a:cubicBezTo>
                    <a:pt x="149" y="35"/>
                    <a:pt x="109"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4" name="Google Shape;9974;p116"/>
            <p:cNvSpPr/>
            <p:nvPr/>
          </p:nvSpPr>
          <p:spPr>
            <a:xfrm>
              <a:off x="299275" y="323256"/>
              <a:ext cx="19791" cy="17969"/>
            </a:xfrm>
            <a:custGeom>
              <a:avLst/>
              <a:gdLst/>
              <a:ahLst/>
              <a:cxnLst/>
              <a:rect l="l" t="t" r="r" b="b"/>
              <a:pathLst>
                <a:path w="110" h="97" extrusionOk="0">
                  <a:moveTo>
                    <a:pt x="57" y="0"/>
                  </a:moveTo>
                  <a:cubicBezTo>
                    <a:pt x="40" y="0"/>
                    <a:pt x="1" y="17"/>
                    <a:pt x="1" y="57"/>
                  </a:cubicBezTo>
                  <a:cubicBezTo>
                    <a:pt x="1" y="74"/>
                    <a:pt x="40" y="91"/>
                    <a:pt x="57" y="91"/>
                  </a:cubicBezTo>
                  <a:cubicBezTo>
                    <a:pt x="64" y="95"/>
                    <a:pt x="70" y="96"/>
                    <a:pt x="75" y="96"/>
                  </a:cubicBezTo>
                  <a:cubicBezTo>
                    <a:pt x="98" y="96"/>
                    <a:pt x="109" y="71"/>
                    <a:pt x="109" y="57"/>
                  </a:cubicBezTo>
                  <a:cubicBezTo>
                    <a:pt x="109" y="17"/>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116"/>
            <p:cNvSpPr/>
            <p:nvPr/>
          </p:nvSpPr>
          <p:spPr>
            <a:xfrm>
              <a:off x="390850" y="330480"/>
              <a:ext cx="19791" cy="17784"/>
            </a:xfrm>
            <a:custGeom>
              <a:avLst/>
              <a:gdLst/>
              <a:ahLst/>
              <a:cxnLst/>
              <a:rect l="l" t="t" r="r" b="b"/>
              <a:pathLst>
                <a:path w="110" h="96" extrusionOk="0">
                  <a:moveTo>
                    <a:pt x="57" y="0"/>
                  </a:moveTo>
                  <a:cubicBezTo>
                    <a:pt x="35" y="0"/>
                    <a:pt x="1" y="18"/>
                    <a:pt x="1" y="52"/>
                  </a:cubicBezTo>
                  <a:cubicBezTo>
                    <a:pt x="1" y="70"/>
                    <a:pt x="35" y="87"/>
                    <a:pt x="57" y="87"/>
                  </a:cubicBezTo>
                  <a:cubicBezTo>
                    <a:pt x="67" y="93"/>
                    <a:pt x="75" y="96"/>
                    <a:pt x="82" y="96"/>
                  </a:cubicBezTo>
                  <a:cubicBezTo>
                    <a:pt x="100" y="96"/>
                    <a:pt x="109" y="78"/>
                    <a:pt x="109" y="52"/>
                  </a:cubicBezTo>
                  <a:cubicBezTo>
                    <a:pt x="109" y="35"/>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116"/>
            <p:cNvSpPr/>
            <p:nvPr/>
          </p:nvSpPr>
          <p:spPr>
            <a:xfrm>
              <a:off x="491781" y="343262"/>
              <a:ext cx="23029" cy="17228"/>
            </a:xfrm>
            <a:custGeom>
              <a:avLst/>
              <a:gdLst/>
              <a:ahLst/>
              <a:cxnLst/>
              <a:rect l="l" t="t" r="r" b="b"/>
              <a:pathLst>
                <a:path w="128" h="93" extrusionOk="0">
                  <a:moveTo>
                    <a:pt x="75" y="1"/>
                  </a:moveTo>
                  <a:cubicBezTo>
                    <a:pt x="40" y="1"/>
                    <a:pt x="1" y="18"/>
                    <a:pt x="1" y="40"/>
                  </a:cubicBezTo>
                  <a:cubicBezTo>
                    <a:pt x="1" y="75"/>
                    <a:pt x="18" y="92"/>
                    <a:pt x="58" y="92"/>
                  </a:cubicBezTo>
                  <a:cubicBezTo>
                    <a:pt x="92" y="92"/>
                    <a:pt x="127" y="92"/>
                    <a:pt x="127" y="57"/>
                  </a:cubicBezTo>
                  <a:cubicBezTo>
                    <a:pt x="127" y="40"/>
                    <a:pt x="110" y="18"/>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116"/>
            <p:cNvSpPr/>
            <p:nvPr/>
          </p:nvSpPr>
          <p:spPr>
            <a:xfrm>
              <a:off x="599909" y="360304"/>
              <a:ext cx="22849" cy="17043"/>
            </a:xfrm>
            <a:custGeom>
              <a:avLst/>
              <a:gdLst/>
              <a:ahLst/>
              <a:cxnLst/>
              <a:rect l="l" t="t" r="r" b="b"/>
              <a:pathLst>
                <a:path w="127" h="92" extrusionOk="0">
                  <a:moveTo>
                    <a:pt x="70" y="0"/>
                  </a:moveTo>
                  <a:cubicBezTo>
                    <a:pt x="35" y="0"/>
                    <a:pt x="0" y="18"/>
                    <a:pt x="0" y="35"/>
                  </a:cubicBezTo>
                  <a:cubicBezTo>
                    <a:pt x="0" y="57"/>
                    <a:pt x="18" y="92"/>
                    <a:pt x="53" y="92"/>
                  </a:cubicBezTo>
                  <a:cubicBezTo>
                    <a:pt x="92" y="92"/>
                    <a:pt x="127" y="92"/>
                    <a:pt x="127" y="57"/>
                  </a:cubicBezTo>
                  <a:cubicBezTo>
                    <a:pt x="127" y="35"/>
                    <a:pt x="109" y="18"/>
                    <a:pt x="7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116"/>
            <p:cNvSpPr/>
            <p:nvPr/>
          </p:nvSpPr>
          <p:spPr>
            <a:xfrm>
              <a:off x="707137" y="380311"/>
              <a:ext cx="26807" cy="15375"/>
            </a:xfrm>
            <a:custGeom>
              <a:avLst/>
              <a:gdLst/>
              <a:ahLst/>
              <a:cxnLst/>
              <a:rect l="l" t="t" r="r" b="b"/>
              <a:pathLst>
                <a:path w="149" h="83" extrusionOk="0">
                  <a:moveTo>
                    <a:pt x="92" y="1"/>
                  </a:moveTo>
                  <a:cubicBezTo>
                    <a:pt x="57" y="1"/>
                    <a:pt x="18" y="1"/>
                    <a:pt x="1" y="36"/>
                  </a:cubicBezTo>
                  <a:cubicBezTo>
                    <a:pt x="1" y="58"/>
                    <a:pt x="18" y="75"/>
                    <a:pt x="57" y="75"/>
                  </a:cubicBezTo>
                  <a:cubicBezTo>
                    <a:pt x="67" y="80"/>
                    <a:pt x="78" y="82"/>
                    <a:pt x="87" y="82"/>
                  </a:cubicBezTo>
                  <a:cubicBezTo>
                    <a:pt x="109" y="82"/>
                    <a:pt x="127" y="70"/>
                    <a:pt x="127" y="58"/>
                  </a:cubicBezTo>
                  <a:cubicBezTo>
                    <a:pt x="149" y="18"/>
                    <a:pt x="109" y="1"/>
                    <a:pt x="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9" name="Google Shape;9979;p116"/>
            <p:cNvSpPr/>
            <p:nvPr/>
          </p:nvSpPr>
          <p:spPr>
            <a:xfrm>
              <a:off x="815264" y="397353"/>
              <a:ext cx="25908" cy="13893"/>
            </a:xfrm>
            <a:custGeom>
              <a:avLst/>
              <a:gdLst/>
              <a:ahLst/>
              <a:cxnLst/>
              <a:rect l="l" t="t" r="r" b="b"/>
              <a:pathLst>
                <a:path w="144" h="75" extrusionOk="0">
                  <a:moveTo>
                    <a:pt x="91" y="0"/>
                  </a:moveTo>
                  <a:cubicBezTo>
                    <a:pt x="52" y="0"/>
                    <a:pt x="17" y="0"/>
                    <a:pt x="0" y="35"/>
                  </a:cubicBezTo>
                  <a:cubicBezTo>
                    <a:pt x="0" y="53"/>
                    <a:pt x="17" y="74"/>
                    <a:pt x="52" y="74"/>
                  </a:cubicBezTo>
                  <a:cubicBezTo>
                    <a:pt x="91" y="74"/>
                    <a:pt x="126" y="74"/>
                    <a:pt x="126" y="53"/>
                  </a:cubicBezTo>
                  <a:cubicBezTo>
                    <a:pt x="144" y="18"/>
                    <a:pt x="109" y="0"/>
                    <a:pt x="9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116"/>
            <p:cNvSpPr/>
            <p:nvPr/>
          </p:nvSpPr>
          <p:spPr>
            <a:xfrm>
              <a:off x="299275" y="397353"/>
              <a:ext cx="19791" cy="17043"/>
            </a:xfrm>
            <a:custGeom>
              <a:avLst/>
              <a:gdLst/>
              <a:ahLst/>
              <a:cxnLst/>
              <a:rect l="l" t="t" r="r" b="b"/>
              <a:pathLst>
                <a:path w="110" h="92" extrusionOk="0">
                  <a:moveTo>
                    <a:pt x="57" y="0"/>
                  </a:moveTo>
                  <a:cubicBezTo>
                    <a:pt x="40" y="0"/>
                    <a:pt x="1" y="18"/>
                    <a:pt x="1" y="53"/>
                  </a:cubicBezTo>
                  <a:cubicBezTo>
                    <a:pt x="1" y="74"/>
                    <a:pt x="40" y="92"/>
                    <a:pt x="57" y="92"/>
                  </a:cubicBezTo>
                  <a:cubicBezTo>
                    <a:pt x="92" y="92"/>
                    <a:pt x="109" y="74"/>
                    <a:pt x="109" y="53"/>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116"/>
            <p:cNvSpPr/>
            <p:nvPr/>
          </p:nvSpPr>
          <p:spPr>
            <a:xfrm>
              <a:off x="387792" y="400502"/>
              <a:ext cx="22849" cy="18339"/>
            </a:xfrm>
            <a:custGeom>
              <a:avLst/>
              <a:gdLst/>
              <a:ahLst/>
              <a:cxnLst/>
              <a:rect l="l" t="t" r="r" b="b"/>
              <a:pathLst>
                <a:path w="127" h="99" extrusionOk="0">
                  <a:moveTo>
                    <a:pt x="74" y="1"/>
                  </a:moveTo>
                  <a:cubicBezTo>
                    <a:pt x="35" y="1"/>
                    <a:pt x="18" y="18"/>
                    <a:pt x="18" y="57"/>
                  </a:cubicBezTo>
                  <a:cubicBezTo>
                    <a:pt x="0" y="75"/>
                    <a:pt x="35" y="92"/>
                    <a:pt x="52" y="92"/>
                  </a:cubicBezTo>
                  <a:cubicBezTo>
                    <a:pt x="63" y="97"/>
                    <a:pt x="72" y="99"/>
                    <a:pt x="79" y="99"/>
                  </a:cubicBezTo>
                  <a:cubicBezTo>
                    <a:pt x="100" y="99"/>
                    <a:pt x="109" y="83"/>
                    <a:pt x="109" y="57"/>
                  </a:cubicBezTo>
                  <a:cubicBezTo>
                    <a:pt x="126" y="36"/>
                    <a:pt x="92" y="18"/>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116"/>
            <p:cNvSpPr/>
            <p:nvPr/>
          </p:nvSpPr>
          <p:spPr>
            <a:xfrm>
              <a:off x="485664" y="411061"/>
              <a:ext cx="22849" cy="16302"/>
            </a:xfrm>
            <a:custGeom>
              <a:avLst/>
              <a:gdLst/>
              <a:ahLst/>
              <a:cxnLst/>
              <a:rect l="l" t="t" r="r" b="b"/>
              <a:pathLst>
                <a:path w="127" h="88" extrusionOk="0">
                  <a:moveTo>
                    <a:pt x="74" y="0"/>
                  </a:moveTo>
                  <a:cubicBezTo>
                    <a:pt x="35" y="0"/>
                    <a:pt x="0" y="18"/>
                    <a:pt x="0" y="35"/>
                  </a:cubicBezTo>
                  <a:cubicBezTo>
                    <a:pt x="0" y="70"/>
                    <a:pt x="18" y="87"/>
                    <a:pt x="52" y="87"/>
                  </a:cubicBezTo>
                  <a:cubicBezTo>
                    <a:pt x="92" y="87"/>
                    <a:pt x="109" y="70"/>
                    <a:pt x="109" y="53"/>
                  </a:cubicBezTo>
                  <a:cubicBezTo>
                    <a:pt x="126" y="35"/>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3" name="Google Shape;9983;p116"/>
            <p:cNvSpPr/>
            <p:nvPr/>
          </p:nvSpPr>
          <p:spPr>
            <a:xfrm>
              <a:off x="586595" y="423843"/>
              <a:ext cx="22849" cy="15375"/>
            </a:xfrm>
            <a:custGeom>
              <a:avLst/>
              <a:gdLst/>
              <a:ahLst/>
              <a:cxnLst/>
              <a:rect l="l" t="t" r="r" b="b"/>
              <a:pathLst>
                <a:path w="127" h="83" extrusionOk="0">
                  <a:moveTo>
                    <a:pt x="74" y="1"/>
                  </a:moveTo>
                  <a:cubicBezTo>
                    <a:pt x="35" y="1"/>
                    <a:pt x="0" y="18"/>
                    <a:pt x="0" y="40"/>
                  </a:cubicBezTo>
                  <a:cubicBezTo>
                    <a:pt x="0" y="57"/>
                    <a:pt x="18" y="75"/>
                    <a:pt x="57" y="75"/>
                  </a:cubicBezTo>
                  <a:cubicBezTo>
                    <a:pt x="62" y="80"/>
                    <a:pt x="69" y="82"/>
                    <a:pt x="76" y="82"/>
                  </a:cubicBezTo>
                  <a:cubicBezTo>
                    <a:pt x="92" y="82"/>
                    <a:pt x="109" y="70"/>
                    <a:pt x="109" y="57"/>
                  </a:cubicBezTo>
                  <a:cubicBezTo>
                    <a:pt x="127"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116"/>
            <p:cNvSpPr/>
            <p:nvPr/>
          </p:nvSpPr>
          <p:spPr>
            <a:xfrm>
              <a:off x="687526" y="437550"/>
              <a:ext cx="22849" cy="13893"/>
            </a:xfrm>
            <a:custGeom>
              <a:avLst/>
              <a:gdLst/>
              <a:ahLst/>
              <a:cxnLst/>
              <a:rect l="l" t="t" r="r" b="b"/>
              <a:pathLst>
                <a:path w="127" h="75" extrusionOk="0">
                  <a:moveTo>
                    <a:pt x="75" y="1"/>
                  </a:moveTo>
                  <a:cubicBezTo>
                    <a:pt x="57" y="1"/>
                    <a:pt x="18" y="18"/>
                    <a:pt x="1" y="36"/>
                  </a:cubicBezTo>
                  <a:cubicBezTo>
                    <a:pt x="1" y="53"/>
                    <a:pt x="18" y="75"/>
                    <a:pt x="57" y="75"/>
                  </a:cubicBezTo>
                  <a:cubicBezTo>
                    <a:pt x="75" y="75"/>
                    <a:pt x="110" y="53"/>
                    <a:pt x="127" y="36"/>
                  </a:cubicBezTo>
                  <a:cubicBezTo>
                    <a:pt x="127" y="18"/>
                    <a:pt x="110"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116"/>
            <p:cNvSpPr/>
            <p:nvPr/>
          </p:nvSpPr>
          <p:spPr>
            <a:xfrm>
              <a:off x="788637" y="451258"/>
              <a:ext cx="23569" cy="10003"/>
            </a:xfrm>
            <a:custGeom>
              <a:avLst/>
              <a:gdLst/>
              <a:ahLst/>
              <a:cxnLst/>
              <a:rect l="l" t="t" r="r" b="b"/>
              <a:pathLst>
                <a:path w="131" h="54" extrusionOk="0">
                  <a:moveTo>
                    <a:pt x="91" y="1"/>
                  </a:moveTo>
                  <a:cubicBezTo>
                    <a:pt x="57" y="1"/>
                    <a:pt x="22" y="1"/>
                    <a:pt x="0" y="18"/>
                  </a:cubicBezTo>
                  <a:cubicBezTo>
                    <a:pt x="0" y="36"/>
                    <a:pt x="22" y="53"/>
                    <a:pt x="39" y="53"/>
                  </a:cubicBezTo>
                  <a:cubicBezTo>
                    <a:pt x="74" y="53"/>
                    <a:pt x="109" y="53"/>
                    <a:pt x="131" y="36"/>
                  </a:cubicBezTo>
                  <a:cubicBezTo>
                    <a:pt x="131" y="18"/>
                    <a:pt x="109" y="1"/>
                    <a:pt x="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6" name="Google Shape;9986;p116"/>
            <p:cNvSpPr/>
            <p:nvPr/>
          </p:nvSpPr>
          <p:spPr>
            <a:xfrm>
              <a:off x="299275" y="471450"/>
              <a:ext cx="19791" cy="16302"/>
            </a:xfrm>
            <a:custGeom>
              <a:avLst/>
              <a:gdLst/>
              <a:ahLst/>
              <a:cxnLst/>
              <a:rect l="l" t="t" r="r" b="b"/>
              <a:pathLst>
                <a:path w="110" h="88" extrusionOk="0">
                  <a:moveTo>
                    <a:pt x="57" y="1"/>
                  </a:moveTo>
                  <a:cubicBezTo>
                    <a:pt x="40" y="1"/>
                    <a:pt x="1" y="18"/>
                    <a:pt x="1" y="35"/>
                  </a:cubicBezTo>
                  <a:cubicBezTo>
                    <a:pt x="1" y="70"/>
                    <a:pt x="40" y="88"/>
                    <a:pt x="57" y="88"/>
                  </a:cubicBezTo>
                  <a:cubicBezTo>
                    <a:pt x="75" y="88"/>
                    <a:pt x="109" y="70"/>
                    <a:pt x="109" y="35"/>
                  </a:cubicBezTo>
                  <a:cubicBezTo>
                    <a:pt x="109"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7" name="Google Shape;9987;p116"/>
            <p:cNvSpPr/>
            <p:nvPr/>
          </p:nvSpPr>
          <p:spPr>
            <a:xfrm>
              <a:off x="384554" y="471450"/>
              <a:ext cx="19791" cy="16302"/>
            </a:xfrm>
            <a:custGeom>
              <a:avLst/>
              <a:gdLst/>
              <a:ahLst/>
              <a:cxnLst/>
              <a:rect l="l" t="t" r="r" b="b"/>
              <a:pathLst>
                <a:path w="110" h="88" extrusionOk="0">
                  <a:moveTo>
                    <a:pt x="53" y="1"/>
                  </a:moveTo>
                  <a:cubicBezTo>
                    <a:pt x="36" y="1"/>
                    <a:pt x="18" y="18"/>
                    <a:pt x="1" y="53"/>
                  </a:cubicBezTo>
                  <a:cubicBezTo>
                    <a:pt x="1" y="70"/>
                    <a:pt x="36" y="88"/>
                    <a:pt x="53" y="88"/>
                  </a:cubicBezTo>
                  <a:cubicBezTo>
                    <a:pt x="92" y="88"/>
                    <a:pt x="110" y="70"/>
                    <a:pt x="110" y="53"/>
                  </a:cubicBezTo>
                  <a:cubicBezTo>
                    <a:pt x="110" y="18"/>
                    <a:pt x="92"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8" name="Google Shape;9988;p116"/>
            <p:cNvSpPr/>
            <p:nvPr/>
          </p:nvSpPr>
          <p:spPr>
            <a:xfrm>
              <a:off x="475409" y="477933"/>
              <a:ext cx="19791" cy="13893"/>
            </a:xfrm>
            <a:custGeom>
              <a:avLst/>
              <a:gdLst/>
              <a:ahLst/>
              <a:cxnLst/>
              <a:rect l="l" t="t" r="r" b="b"/>
              <a:pathLst>
                <a:path w="110" h="75" extrusionOk="0">
                  <a:moveTo>
                    <a:pt x="57" y="0"/>
                  </a:moveTo>
                  <a:cubicBezTo>
                    <a:pt x="40" y="0"/>
                    <a:pt x="1" y="18"/>
                    <a:pt x="1" y="35"/>
                  </a:cubicBezTo>
                  <a:cubicBezTo>
                    <a:pt x="1" y="53"/>
                    <a:pt x="22" y="74"/>
                    <a:pt x="57" y="74"/>
                  </a:cubicBezTo>
                  <a:cubicBezTo>
                    <a:pt x="75" y="74"/>
                    <a:pt x="109" y="74"/>
                    <a:pt x="109" y="35"/>
                  </a:cubicBezTo>
                  <a:cubicBezTo>
                    <a:pt x="109" y="18"/>
                    <a:pt x="92"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9" name="Google Shape;9989;p116"/>
            <p:cNvSpPr/>
            <p:nvPr/>
          </p:nvSpPr>
          <p:spPr>
            <a:xfrm>
              <a:off x="566985" y="484417"/>
              <a:ext cx="22849" cy="13893"/>
            </a:xfrm>
            <a:custGeom>
              <a:avLst/>
              <a:gdLst/>
              <a:ahLst/>
              <a:cxnLst/>
              <a:rect l="l" t="t" r="r" b="b"/>
              <a:pathLst>
                <a:path w="127" h="75" extrusionOk="0">
                  <a:moveTo>
                    <a:pt x="75" y="0"/>
                  </a:moveTo>
                  <a:cubicBezTo>
                    <a:pt x="57" y="0"/>
                    <a:pt x="18" y="0"/>
                    <a:pt x="18" y="39"/>
                  </a:cubicBezTo>
                  <a:cubicBezTo>
                    <a:pt x="1" y="57"/>
                    <a:pt x="36" y="74"/>
                    <a:pt x="57" y="74"/>
                  </a:cubicBezTo>
                  <a:cubicBezTo>
                    <a:pt x="92" y="74"/>
                    <a:pt x="109" y="57"/>
                    <a:pt x="127" y="39"/>
                  </a:cubicBezTo>
                  <a:cubicBezTo>
                    <a:pt x="127" y="18"/>
                    <a:pt x="109" y="0"/>
                    <a:pt x="7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0" name="Google Shape;9990;p116"/>
            <p:cNvSpPr/>
            <p:nvPr/>
          </p:nvSpPr>
          <p:spPr>
            <a:xfrm>
              <a:off x="661799" y="491641"/>
              <a:ext cx="22849" cy="13152"/>
            </a:xfrm>
            <a:custGeom>
              <a:avLst/>
              <a:gdLst/>
              <a:ahLst/>
              <a:cxnLst/>
              <a:rect l="l" t="t" r="r" b="b"/>
              <a:pathLst>
                <a:path w="127" h="71" extrusionOk="0">
                  <a:moveTo>
                    <a:pt x="92" y="0"/>
                  </a:moveTo>
                  <a:cubicBezTo>
                    <a:pt x="52" y="0"/>
                    <a:pt x="18" y="18"/>
                    <a:pt x="18" y="35"/>
                  </a:cubicBezTo>
                  <a:cubicBezTo>
                    <a:pt x="0" y="53"/>
                    <a:pt x="18" y="70"/>
                    <a:pt x="52" y="70"/>
                  </a:cubicBezTo>
                  <a:cubicBezTo>
                    <a:pt x="92" y="70"/>
                    <a:pt x="109" y="53"/>
                    <a:pt x="126" y="35"/>
                  </a:cubicBezTo>
                  <a:cubicBezTo>
                    <a:pt x="126" y="18"/>
                    <a:pt x="126"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1" name="Google Shape;9991;p116"/>
            <p:cNvSpPr/>
            <p:nvPr/>
          </p:nvSpPr>
          <p:spPr>
            <a:xfrm>
              <a:off x="756433" y="498125"/>
              <a:ext cx="22849" cy="9818"/>
            </a:xfrm>
            <a:custGeom>
              <a:avLst/>
              <a:gdLst/>
              <a:ahLst/>
              <a:cxnLst/>
              <a:rect l="l" t="t" r="r" b="b"/>
              <a:pathLst>
                <a:path w="127" h="53" extrusionOk="0">
                  <a:moveTo>
                    <a:pt x="92" y="0"/>
                  </a:moveTo>
                  <a:cubicBezTo>
                    <a:pt x="53" y="0"/>
                    <a:pt x="18" y="0"/>
                    <a:pt x="18" y="18"/>
                  </a:cubicBezTo>
                  <a:cubicBezTo>
                    <a:pt x="1" y="35"/>
                    <a:pt x="18" y="52"/>
                    <a:pt x="36" y="52"/>
                  </a:cubicBezTo>
                  <a:cubicBezTo>
                    <a:pt x="70" y="52"/>
                    <a:pt x="109" y="52"/>
                    <a:pt x="127" y="35"/>
                  </a:cubicBezTo>
                  <a:cubicBezTo>
                    <a:pt x="127" y="18"/>
                    <a:pt x="109" y="0"/>
                    <a:pt x="9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2" name="Google Shape;9992;p116"/>
            <p:cNvSpPr/>
            <p:nvPr/>
          </p:nvSpPr>
          <p:spPr>
            <a:xfrm>
              <a:off x="299275" y="541657"/>
              <a:ext cx="19791" cy="20192"/>
            </a:xfrm>
            <a:custGeom>
              <a:avLst/>
              <a:gdLst/>
              <a:ahLst/>
              <a:cxnLst/>
              <a:rect l="l" t="t" r="r" b="b"/>
              <a:pathLst>
                <a:path w="110" h="109" extrusionOk="0">
                  <a:moveTo>
                    <a:pt x="57" y="0"/>
                  </a:moveTo>
                  <a:cubicBezTo>
                    <a:pt x="22" y="0"/>
                    <a:pt x="1" y="18"/>
                    <a:pt x="1" y="57"/>
                  </a:cubicBezTo>
                  <a:cubicBezTo>
                    <a:pt x="1" y="74"/>
                    <a:pt x="22" y="109"/>
                    <a:pt x="57" y="109"/>
                  </a:cubicBezTo>
                  <a:cubicBezTo>
                    <a:pt x="75" y="92"/>
                    <a:pt x="92" y="74"/>
                    <a:pt x="109" y="57"/>
                  </a:cubicBezTo>
                  <a:cubicBezTo>
                    <a:pt x="109" y="18"/>
                    <a:pt x="75" y="0"/>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116"/>
            <p:cNvSpPr/>
            <p:nvPr/>
          </p:nvSpPr>
          <p:spPr>
            <a:xfrm>
              <a:off x="381495" y="541657"/>
              <a:ext cx="19791" cy="17043"/>
            </a:xfrm>
            <a:custGeom>
              <a:avLst/>
              <a:gdLst/>
              <a:ahLst/>
              <a:cxnLst/>
              <a:rect l="l" t="t" r="r" b="b"/>
              <a:pathLst>
                <a:path w="110" h="92" extrusionOk="0">
                  <a:moveTo>
                    <a:pt x="53" y="0"/>
                  </a:moveTo>
                  <a:cubicBezTo>
                    <a:pt x="35" y="0"/>
                    <a:pt x="18" y="18"/>
                    <a:pt x="0" y="57"/>
                  </a:cubicBezTo>
                  <a:cubicBezTo>
                    <a:pt x="0" y="74"/>
                    <a:pt x="35" y="92"/>
                    <a:pt x="53" y="92"/>
                  </a:cubicBezTo>
                  <a:cubicBezTo>
                    <a:pt x="87" y="92"/>
                    <a:pt x="109" y="74"/>
                    <a:pt x="109" y="57"/>
                  </a:cubicBezTo>
                  <a:cubicBezTo>
                    <a:pt x="109" y="18"/>
                    <a:pt x="87"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4" name="Google Shape;9994;p116"/>
            <p:cNvSpPr/>
            <p:nvPr/>
          </p:nvSpPr>
          <p:spPr>
            <a:xfrm>
              <a:off x="466054" y="541657"/>
              <a:ext cx="19791" cy="17043"/>
            </a:xfrm>
            <a:custGeom>
              <a:avLst/>
              <a:gdLst/>
              <a:ahLst/>
              <a:cxnLst/>
              <a:rect l="l" t="t" r="r" b="b"/>
              <a:pathLst>
                <a:path w="110" h="92" extrusionOk="0">
                  <a:moveTo>
                    <a:pt x="74" y="0"/>
                  </a:moveTo>
                  <a:cubicBezTo>
                    <a:pt x="35" y="0"/>
                    <a:pt x="18" y="18"/>
                    <a:pt x="0" y="57"/>
                  </a:cubicBezTo>
                  <a:cubicBezTo>
                    <a:pt x="0" y="74"/>
                    <a:pt x="18" y="92"/>
                    <a:pt x="53" y="92"/>
                  </a:cubicBezTo>
                  <a:cubicBezTo>
                    <a:pt x="74" y="92"/>
                    <a:pt x="109" y="74"/>
                    <a:pt x="109" y="57"/>
                  </a:cubicBezTo>
                  <a:cubicBezTo>
                    <a:pt x="109"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5" name="Google Shape;9995;p116"/>
            <p:cNvSpPr/>
            <p:nvPr/>
          </p:nvSpPr>
          <p:spPr>
            <a:xfrm>
              <a:off x="553671" y="541657"/>
              <a:ext cx="19791" cy="17043"/>
            </a:xfrm>
            <a:custGeom>
              <a:avLst/>
              <a:gdLst/>
              <a:ahLst/>
              <a:cxnLst/>
              <a:rect l="l" t="t" r="r" b="b"/>
              <a:pathLst>
                <a:path w="110" h="92" extrusionOk="0">
                  <a:moveTo>
                    <a:pt x="57" y="0"/>
                  </a:moveTo>
                  <a:cubicBezTo>
                    <a:pt x="40" y="0"/>
                    <a:pt x="1" y="18"/>
                    <a:pt x="1" y="57"/>
                  </a:cubicBezTo>
                  <a:cubicBezTo>
                    <a:pt x="1" y="74"/>
                    <a:pt x="22" y="92"/>
                    <a:pt x="40" y="92"/>
                  </a:cubicBezTo>
                  <a:cubicBezTo>
                    <a:pt x="75" y="92"/>
                    <a:pt x="92" y="74"/>
                    <a:pt x="110" y="57"/>
                  </a:cubicBezTo>
                  <a:cubicBezTo>
                    <a:pt x="110" y="35"/>
                    <a:pt x="92" y="18"/>
                    <a:pt x="5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6" name="Google Shape;9996;p116"/>
            <p:cNvSpPr/>
            <p:nvPr/>
          </p:nvSpPr>
          <p:spPr>
            <a:xfrm>
              <a:off x="639130" y="544806"/>
              <a:ext cx="22849" cy="13893"/>
            </a:xfrm>
            <a:custGeom>
              <a:avLst/>
              <a:gdLst/>
              <a:ahLst/>
              <a:cxnLst/>
              <a:rect l="l" t="t" r="r" b="b"/>
              <a:pathLst>
                <a:path w="127" h="75" extrusionOk="0">
                  <a:moveTo>
                    <a:pt x="70" y="1"/>
                  </a:moveTo>
                  <a:cubicBezTo>
                    <a:pt x="52" y="1"/>
                    <a:pt x="17" y="18"/>
                    <a:pt x="17" y="40"/>
                  </a:cubicBezTo>
                  <a:cubicBezTo>
                    <a:pt x="0" y="57"/>
                    <a:pt x="17" y="75"/>
                    <a:pt x="52" y="75"/>
                  </a:cubicBezTo>
                  <a:cubicBezTo>
                    <a:pt x="70" y="75"/>
                    <a:pt x="109" y="57"/>
                    <a:pt x="109" y="40"/>
                  </a:cubicBezTo>
                  <a:cubicBezTo>
                    <a:pt x="126" y="18"/>
                    <a:pt x="109" y="1"/>
                    <a:pt x="7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116"/>
            <p:cNvSpPr/>
            <p:nvPr/>
          </p:nvSpPr>
          <p:spPr>
            <a:xfrm>
              <a:off x="726747" y="544806"/>
              <a:ext cx="19791" cy="13893"/>
            </a:xfrm>
            <a:custGeom>
              <a:avLst/>
              <a:gdLst/>
              <a:ahLst/>
              <a:cxnLst/>
              <a:rect l="l" t="t" r="r" b="b"/>
              <a:pathLst>
                <a:path w="110" h="75" extrusionOk="0">
                  <a:moveTo>
                    <a:pt x="74" y="1"/>
                  </a:moveTo>
                  <a:cubicBezTo>
                    <a:pt x="57" y="1"/>
                    <a:pt x="18" y="18"/>
                    <a:pt x="0" y="40"/>
                  </a:cubicBezTo>
                  <a:cubicBezTo>
                    <a:pt x="0" y="57"/>
                    <a:pt x="0" y="75"/>
                    <a:pt x="40" y="75"/>
                  </a:cubicBezTo>
                  <a:cubicBezTo>
                    <a:pt x="57" y="75"/>
                    <a:pt x="92" y="57"/>
                    <a:pt x="109" y="40"/>
                  </a:cubicBezTo>
                  <a:cubicBezTo>
                    <a:pt x="109" y="18"/>
                    <a:pt x="109" y="1"/>
                    <a:pt x="7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8" name="Google Shape;9998;p116"/>
            <p:cNvSpPr/>
            <p:nvPr/>
          </p:nvSpPr>
          <p:spPr>
            <a:xfrm>
              <a:off x="299275" y="615754"/>
              <a:ext cx="16552" cy="17043"/>
            </a:xfrm>
            <a:custGeom>
              <a:avLst/>
              <a:gdLst/>
              <a:ahLst/>
              <a:cxnLst/>
              <a:rect l="l" t="t" r="r" b="b"/>
              <a:pathLst>
                <a:path w="92" h="92" extrusionOk="0">
                  <a:moveTo>
                    <a:pt x="57" y="1"/>
                  </a:moveTo>
                  <a:cubicBezTo>
                    <a:pt x="22" y="1"/>
                    <a:pt x="1" y="18"/>
                    <a:pt x="1" y="53"/>
                  </a:cubicBezTo>
                  <a:cubicBezTo>
                    <a:pt x="1" y="70"/>
                    <a:pt x="22" y="92"/>
                    <a:pt x="57" y="92"/>
                  </a:cubicBezTo>
                  <a:cubicBezTo>
                    <a:pt x="75" y="92"/>
                    <a:pt x="92" y="70"/>
                    <a:pt x="92" y="53"/>
                  </a:cubicBezTo>
                  <a:cubicBezTo>
                    <a:pt x="92" y="18"/>
                    <a:pt x="75" y="1"/>
                    <a:pt x="5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9" name="Google Shape;9999;p116"/>
            <p:cNvSpPr/>
            <p:nvPr/>
          </p:nvSpPr>
          <p:spPr>
            <a:xfrm>
              <a:off x="381495" y="612604"/>
              <a:ext cx="15833" cy="20192"/>
            </a:xfrm>
            <a:custGeom>
              <a:avLst/>
              <a:gdLst/>
              <a:ahLst/>
              <a:cxnLst/>
              <a:rect l="l" t="t" r="r" b="b"/>
              <a:pathLst>
                <a:path w="88" h="109" extrusionOk="0">
                  <a:moveTo>
                    <a:pt x="53" y="0"/>
                  </a:moveTo>
                  <a:cubicBezTo>
                    <a:pt x="18" y="0"/>
                    <a:pt x="0" y="35"/>
                    <a:pt x="0" y="52"/>
                  </a:cubicBezTo>
                  <a:cubicBezTo>
                    <a:pt x="0" y="70"/>
                    <a:pt x="18" y="109"/>
                    <a:pt x="53" y="109"/>
                  </a:cubicBezTo>
                  <a:cubicBezTo>
                    <a:pt x="70" y="109"/>
                    <a:pt x="87" y="70"/>
                    <a:pt x="87" y="52"/>
                  </a:cubicBezTo>
                  <a:cubicBezTo>
                    <a:pt x="87" y="18"/>
                    <a:pt x="70"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0" name="Google Shape;10000;p116"/>
            <p:cNvSpPr/>
            <p:nvPr/>
          </p:nvSpPr>
          <p:spPr>
            <a:xfrm>
              <a:off x="462816" y="608529"/>
              <a:ext cx="16732" cy="20377"/>
            </a:xfrm>
            <a:custGeom>
              <a:avLst/>
              <a:gdLst/>
              <a:ahLst/>
              <a:cxnLst/>
              <a:rect l="l" t="t" r="r" b="b"/>
              <a:pathLst>
                <a:path w="93" h="110" extrusionOk="0">
                  <a:moveTo>
                    <a:pt x="53" y="0"/>
                  </a:moveTo>
                  <a:cubicBezTo>
                    <a:pt x="18" y="0"/>
                    <a:pt x="1" y="40"/>
                    <a:pt x="1" y="57"/>
                  </a:cubicBezTo>
                  <a:cubicBezTo>
                    <a:pt x="1" y="74"/>
                    <a:pt x="18" y="109"/>
                    <a:pt x="36" y="109"/>
                  </a:cubicBezTo>
                  <a:cubicBezTo>
                    <a:pt x="71" y="92"/>
                    <a:pt x="92" y="74"/>
                    <a:pt x="92" y="57"/>
                  </a:cubicBezTo>
                  <a:cubicBezTo>
                    <a:pt x="92" y="22"/>
                    <a:pt x="71" y="0"/>
                    <a:pt x="5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1" name="Google Shape;10001;p116"/>
            <p:cNvSpPr/>
            <p:nvPr/>
          </p:nvSpPr>
          <p:spPr>
            <a:xfrm>
              <a:off x="544316" y="605195"/>
              <a:ext cx="16552" cy="17228"/>
            </a:xfrm>
            <a:custGeom>
              <a:avLst/>
              <a:gdLst/>
              <a:ahLst/>
              <a:cxnLst/>
              <a:rect l="l" t="t" r="r" b="b"/>
              <a:pathLst>
                <a:path w="92" h="93" extrusionOk="0">
                  <a:moveTo>
                    <a:pt x="53" y="1"/>
                  </a:moveTo>
                  <a:cubicBezTo>
                    <a:pt x="18" y="1"/>
                    <a:pt x="1" y="40"/>
                    <a:pt x="1" y="58"/>
                  </a:cubicBezTo>
                  <a:cubicBezTo>
                    <a:pt x="1" y="75"/>
                    <a:pt x="18" y="92"/>
                    <a:pt x="35" y="92"/>
                  </a:cubicBezTo>
                  <a:cubicBezTo>
                    <a:pt x="74" y="92"/>
                    <a:pt x="92" y="75"/>
                    <a:pt x="92" y="58"/>
                  </a:cubicBezTo>
                  <a:cubicBezTo>
                    <a:pt x="92" y="18"/>
                    <a:pt x="74" y="1"/>
                    <a:pt x="5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2" name="Google Shape;10002;p116"/>
            <p:cNvSpPr/>
            <p:nvPr/>
          </p:nvSpPr>
          <p:spPr>
            <a:xfrm>
              <a:off x="622578" y="602046"/>
              <a:ext cx="19791" cy="17043"/>
            </a:xfrm>
            <a:custGeom>
              <a:avLst/>
              <a:gdLst/>
              <a:ahLst/>
              <a:cxnLst/>
              <a:rect l="l" t="t" r="r" b="b"/>
              <a:pathLst>
                <a:path w="110" h="92" extrusionOk="0">
                  <a:moveTo>
                    <a:pt x="75" y="1"/>
                  </a:moveTo>
                  <a:cubicBezTo>
                    <a:pt x="35" y="1"/>
                    <a:pt x="18" y="18"/>
                    <a:pt x="18" y="57"/>
                  </a:cubicBezTo>
                  <a:cubicBezTo>
                    <a:pt x="1" y="75"/>
                    <a:pt x="18" y="92"/>
                    <a:pt x="53" y="92"/>
                  </a:cubicBezTo>
                  <a:cubicBezTo>
                    <a:pt x="75" y="92"/>
                    <a:pt x="109" y="75"/>
                    <a:pt x="109" y="35"/>
                  </a:cubicBezTo>
                  <a:cubicBezTo>
                    <a:pt x="109" y="18"/>
                    <a:pt x="92" y="1"/>
                    <a:pt x="7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3" name="Google Shape;10003;p116"/>
            <p:cNvSpPr/>
            <p:nvPr/>
          </p:nvSpPr>
          <p:spPr>
            <a:xfrm>
              <a:off x="704078" y="598896"/>
              <a:ext cx="19611" cy="17043"/>
            </a:xfrm>
            <a:custGeom>
              <a:avLst/>
              <a:gdLst/>
              <a:ahLst/>
              <a:cxnLst/>
              <a:rect l="l" t="t" r="r" b="b"/>
              <a:pathLst>
                <a:path w="109" h="92" extrusionOk="0">
                  <a:moveTo>
                    <a:pt x="74" y="0"/>
                  </a:moveTo>
                  <a:cubicBezTo>
                    <a:pt x="35" y="0"/>
                    <a:pt x="18" y="18"/>
                    <a:pt x="18" y="52"/>
                  </a:cubicBezTo>
                  <a:cubicBezTo>
                    <a:pt x="0" y="74"/>
                    <a:pt x="18" y="92"/>
                    <a:pt x="57" y="92"/>
                  </a:cubicBezTo>
                  <a:cubicBezTo>
                    <a:pt x="74" y="92"/>
                    <a:pt x="92" y="74"/>
                    <a:pt x="109" y="35"/>
                  </a:cubicBezTo>
                  <a:cubicBezTo>
                    <a:pt x="109" y="18"/>
                    <a:pt x="92" y="0"/>
                    <a:pt x="7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4" name="Google Shape;10004;p116"/>
          <p:cNvGrpSpPr/>
          <p:nvPr/>
        </p:nvGrpSpPr>
        <p:grpSpPr>
          <a:xfrm rot="-5400000" flipH="1">
            <a:off x="832359" y="4037219"/>
            <a:ext cx="810767" cy="719934"/>
            <a:chOff x="7595029" y="282856"/>
            <a:chExt cx="1179125" cy="1047024"/>
          </a:xfrm>
        </p:grpSpPr>
        <p:sp>
          <p:nvSpPr>
            <p:cNvPr id="10005" name="Google Shape;10005;p116"/>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6" name="Google Shape;10006;p116"/>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7" name="Google Shape;10007;p116"/>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8" name="Google Shape;10008;p116"/>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9" name="Google Shape;10009;p116"/>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0" name="Google Shape;10010;p116"/>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1" name="Google Shape;10011;p116"/>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2" name="Google Shape;10012;p116"/>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3" name="Google Shape;10013;p116"/>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4" name="Google Shape;10014;p116"/>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5" name="Google Shape;10015;p116"/>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6" name="Google Shape;10016;p116"/>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7" name="Google Shape;10017;p116"/>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8" name="Google Shape;10018;p116"/>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9" name="Google Shape;10019;p116"/>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0" name="Google Shape;10020;p116"/>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1" name="Google Shape;10021;p116"/>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2" name="Google Shape;10022;p116"/>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3" name="Google Shape;10023;p116"/>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4" name="Google Shape;10024;p116"/>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5" name="Google Shape;10025;p116"/>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6" name="Google Shape;10026;p116"/>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7" name="Google Shape;10027;p116"/>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8" name="Google Shape;10028;p116"/>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9" name="Google Shape;10029;p116"/>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0" name="Google Shape;10030;p116"/>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1" name="Google Shape;10031;p116"/>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2" name="Google Shape;10032;p116"/>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3" name="Google Shape;10033;p116"/>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4" name="Google Shape;10034;p116"/>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5" name="Google Shape;10035;p116"/>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6" name="Google Shape;10036;p116"/>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7" name="Google Shape;10037;p116"/>
          <p:cNvGrpSpPr/>
          <p:nvPr/>
        </p:nvGrpSpPr>
        <p:grpSpPr>
          <a:xfrm rot="-5400000" flipH="1">
            <a:off x="654608" y="2943975"/>
            <a:ext cx="1166254" cy="562736"/>
            <a:chOff x="5747281" y="232051"/>
            <a:chExt cx="1696122" cy="818406"/>
          </a:xfrm>
        </p:grpSpPr>
        <p:sp>
          <p:nvSpPr>
            <p:cNvPr id="10038" name="Google Shape;10038;p116"/>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116"/>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116"/>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1" name="Google Shape;10041;p116"/>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2" name="Google Shape;10042;p116"/>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3" name="Google Shape;10043;p116"/>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4" name="Google Shape;10044;p116"/>
          <p:cNvSpPr/>
          <p:nvPr/>
        </p:nvSpPr>
        <p:spPr>
          <a:xfrm rot="5807464">
            <a:off x="1647355" y="3591030"/>
            <a:ext cx="778865" cy="778865"/>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44E886A7-3035-3BB0-1F68-B5F073A87DC3}"/>
              </a:ext>
            </a:extLst>
          </p:cNvPr>
          <p:cNvSpPr/>
          <p:nvPr/>
        </p:nvSpPr>
        <p:spPr>
          <a:xfrm>
            <a:off x="4234345" y="3621600"/>
            <a:ext cx="3095255" cy="8729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238"/>
                                        </p:tgtEl>
                                        <p:attrNameLst>
                                          <p:attrName>style.visibility</p:attrName>
                                        </p:attrNameLst>
                                      </p:cBhvr>
                                      <p:to>
                                        <p:strVal val="visible"/>
                                      </p:to>
                                    </p:set>
                                    <p:anim calcmode="lin" valueType="num">
                                      <p:cBhvr additive="base">
                                        <p:cTn id="7" dur="1000"/>
                                        <p:tgtEl>
                                          <p:spTgt spid="92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sp>
        <p:nvSpPr>
          <p:cNvPr id="3202" name="Google Shape;3202;p59"/>
          <p:cNvSpPr/>
          <p:nvPr/>
        </p:nvSpPr>
        <p:spPr>
          <a:xfrm>
            <a:off x="720000" y="917126"/>
            <a:ext cx="1193400" cy="119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7637715" y="40056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4" name="Google Shape;3204;p59"/>
          <p:cNvGrpSpPr/>
          <p:nvPr/>
        </p:nvGrpSpPr>
        <p:grpSpPr>
          <a:xfrm>
            <a:off x="7560393" y="471902"/>
            <a:ext cx="1310956" cy="1310725"/>
            <a:chOff x="7560393" y="471902"/>
            <a:chExt cx="1310956" cy="1310725"/>
          </a:xfrm>
        </p:grpSpPr>
        <p:sp>
          <p:nvSpPr>
            <p:cNvPr id="3205" name="Google Shape;3205;p59"/>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0" name="Google Shape;3210;p59"/>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Our agenda</a:t>
            </a:r>
            <a:endParaRPr dirty="0"/>
          </a:p>
        </p:txBody>
      </p:sp>
      <p:sp>
        <p:nvSpPr>
          <p:cNvPr id="3211" name="Google Shape;3211;p59"/>
          <p:cNvSpPr txBox="1">
            <a:spLocks noGrp="1"/>
          </p:cNvSpPr>
          <p:nvPr>
            <p:ph type="title" idx="3"/>
          </p:nvPr>
        </p:nvSpPr>
        <p:spPr>
          <a:xfrm>
            <a:off x="1913190" y="1062635"/>
            <a:ext cx="1031100" cy="9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3212" name="Google Shape;3212;p59"/>
          <p:cNvSpPr txBox="1">
            <a:spLocks noGrp="1"/>
          </p:cNvSpPr>
          <p:nvPr>
            <p:ph type="title" idx="5"/>
          </p:nvPr>
        </p:nvSpPr>
        <p:spPr>
          <a:xfrm>
            <a:off x="2739948" y="2387948"/>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a:t>
            </a:r>
            <a:r>
              <a:rPr lang="en" dirty="0"/>
              <a:t>our types of polynomial functions</a:t>
            </a:r>
            <a:endParaRPr dirty="0"/>
          </a:p>
        </p:txBody>
      </p:sp>
      <p:sp>
        <p:nvSpPr>
          <p:cNvPr id="3213" name="Google Shape;3213;p59"/>
          <p:cNvSpPr txBox="1">
            <a:spLocks noGrp="1"/>
          </p:cNvSpPr>
          <p:nvPr>
            <p:ph type="subTitle" idx="7"/>
          </p:nvPr>
        </p:nvSpPr>
        <p:spPr>
          <a:xfrm>
            <a:off x="2751936" y="4006913"/>
            <a:ext cx="4102500" cy="4395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sz="1100" dirty="0"/>
              <a:t>Polynomial basis functions are key for creating smooth curves and accurate interpolations in computer graphics.</a:t>
            </a:r>
            <a:endParaRPr sz="1100" dirty="0"/>
          </a:p>
        </p:txBody>
      </p:sp>
      <p:sp>
        <p:nvSpPr>
          <p:cNvPr id="3214" name="Google Shape;3214;p59"/>
          <p:cNvSpPr txBox="1">
            <a:spLocks noGrp="1"/>
          </p:cNvSpPr>
          <p:nvPr>
            <p:ph type="title" idx="8"/>
          </p:nvPr>
        </p:nvSpPr>
        <p:spPr>
          <a:xfrm>
            <a:off x="2749056" y="3672222"/>
            <a:ext cx="4102500" cy="439500"/>
          </a:xfrm>
          <a:prstGeom prst="rect">
            <a:avLst/>
          </a:prstGeom>
        </p:spPr>
        <p:txBody>
          <a:bodyPr spcFirstLastPara="1" wrap="square" lIns="91425" tIns="91425" rIns="91425" bIns="91425" anchor="t" anchorCtr="0">
            <a:noAutofit/>
          </a:bodyPr>
          <a:lstStyle/>
          <a:p>
            <a:pPr lvl="0"/>
            <a:r>
              <a:rPr lang="en-US" dirty="0"/>
              <a:t>Conclusion</a:t>
            </a:r>
          </a:p>
        </p:txBody>
      </p:sp>
      <p:sp>
        <p:nvSpPr>
          <p:cNvPr id="3215" name="Google Shape;3215;p59"/>
          <p:cNvSpPr txBox="1">
            <a:spLocks noGrp="1"/>
          </p:cNvSpPr>
          <p:nvPr>
            <p:ph type="title" idx="9"/>
          </p:nvPr>
        </p:nvSpPr>
        <p:spPr>
          <a:xfrm>
            <a:off x="1913145" y="3544370"/>
            <a:ext cx="1031100" cy="9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3219" name="Google Shape;3219;p59"/>
          <p:cNvSpPr txBox="1">
            <a:spLocks noGrp="1"/>
          </p:cNvSpPr>
          <p:nvPr>
            <p:ph type="subTitle" idx="4"/>
          </p:nvPr>
        </p:nvSpPr>
        <p:spPr>
          <a:xfrm>
            <a:off x="2739947" y="2746409"/>
            <a:ext cx="4897767" cy="439500"/>
          </a:xfrm>
          <a:prstGeom prst="rect">
            <a:avLst/>
          </a:prstGeom>
        </p:spPr>
        <p:txBody>
          <a:bodyPr spcFirstLastPara="1" wrap="square" lIns="91425" tIns="91425" rIns="91425" bIns="91425" anchor="t" anchorCtr="0">
            <a:noAutofit/>
          </a:bodyPr>
          <a:lstStyle/>
          <a:p>
            <a:pPr marL="0" lvl="0" indent="0" algn="just">
              <a:buClr>
                <a:schemeClr val="dk1"/>
              </a:buClr>
              <a:buSzPts val="1100"/>
            </a:pPr>
            <a:r>
              <a:rPr lang="en-US" sz="1050" dirty="0"/>
              <a:t>Polynomial basis functions like Lagrange, Hermite cubic, B-splines, and Bernstein are used for interpolation, curve modeling, and smooth transitions in computer graphics and animation.</a:t>
            </a:r>
            <a:endParaRPr sz="1050" dirty="0"/>
          </a:p>
        </p:txBody>
      </p:sp>
      <p:sp>
        <p:nvSpPr>
          <p:cNvPr id="3220" name="Google Shape;3220;p59"/>
          <p:cNvSpPr txBox="1">
            <a:spLocks noGrp="1"/>
          </p:cNvSpPr>
          <p:nvPr>
            <p:ph type="title" idx="6"/>
          </p:nvPr>
        </p:nvSpPr>
        <p:spPr>
          <a:xfrm>
            <a:off x="1918442" y="2270109"/>
            <a:ext cx="1031100" cy="9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3221" name="Google Shape;3221;p59"/>
          <p:cNvSpPr txBox="1">
            <a:spLocks noGrp="1"/>
          </p:cNvSpPr>
          <p:nvPr>
            <p:ph type="subTitle" idx="1"/>
          </p:nvPr>
        </p:nvSpPr>
        <p:spPr>
          <a:xfrm>
            <a:off x="2739948" y="1501608"/>
            <a:ext cx="4430827" cy="439500"/>
          </a:xfrm>
          <a:prstGeom prst="rect">
            <a:avLst/>
          </a:prstGeom>
        </p:spPr>
        <p:txBody>
          <a:bodyPr spcFirstLastPara="1" wrap="square" lIns="91425" tIns="91425" rIns="91425" bIns="91425" anchor="t" anchorCtr="0">
            <a:noAutofit/>
          </a:bodyPr>
          <a:lstStyle/>
          <a:p>
            <a:pPr marL="0" lvl="0" indent="0" algn="just">
              <a:buClr>
                <a:schemeClr val="dk1"/>
              </a:buClr>
              <a:buSzPts val="1100"/>
            </a:pPr>
            <a:r>
              <a:rPr lang="en-US" sz="1100" dirty="0"/>
              <a:t>Polynomial basis functions are polynomials used to construct smooth curves.</a:t>
            </a:r>
            <a:endParaRPr sz="1100" dirty="0"/>
          </a:p>
        </p:txBody>
      </p:sp>
      <p:sp>
        <p:nvSpPr>
          <p:cNvPr id="3222" name="Google Shape;3222;p59"/>
          <p:cNvSpPr txBox="1">
            <a:spLocks noGrp="1"/>
          </p:cNvSpPr>
          <p:nvPr>
            <p:ph type="title" idx="2"/>
          </p:nvPr>
        </p:nvSpPr>
        <p:spPr>
          <a:xfrm>
            <a:off x="2739948" y="1168438"/>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3223" name="Google Shape;3223;p59"/>
          <p:cNvGrpSpPr/>
          <p:nvPr/>
        </p:nvGrpSpPr>
        <p:grpSpPr>
          <a:xfrm>
            <a:off x="1206402" y="2979774"/>
            <a:ext cx="534750" cy="662752"/>
            <a:chOff x="1279752" y="2531649"/>
            <a:chExt cx="534750" cy="662752"/>
          </a:xfrm>
        </p:grpSpPr>
        <p:sp>
          <p:nvSpPr>
            <p:cNvPr id="3224" name="Google Shape;3224;p59"/>
            <p:cNvSpPr/>
            <p:nvPr/>
          </p:nvSpPr>
          <p:spPr>
            <a:xfrm rot="-5400000">
              <a:off x="1634708" y="3014607"/>
              <a:ext cx="286233"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rot="-5400000">
              <a:off x="1634916" y="26378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rot="-5400000">
              <a:off x="1405222" y="3014607"/>
              <a:ext cx="286233"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rot="-5400000">
              <a:off x="1405430" y="26378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rot="-5400000">
              <a:off x="1173245" y="3014674"/>
              <a:ext cx="286233"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9"/>
            <p:cNvSpPr/>
            <p:nvPr/>
          </p:nvSpPr>
          <p:spPr>
            <a:xfrm rot="-5400000">
              <a:off x="1173454" y="26379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59"/>
          <p:cNvGrpSpPr/>
          <p:nvPr/>
        </p:nvGrpSpPr>
        <p:grpSpPr>
          <a:xfrm>
            <a:off x="7664075" y="-234946"/>
            <a:ext cx="2354950" cy="5619746"/>
            <a:chOff x="7664075" y="-234946"/>
            <a:chExt cx="2354950" cy="5619746"/>
          </a:xfrm>
        </p:grpSpPr>
        <p:sp>
          <p:nvSpPr>
            <p:cNvPr id="3231" name="Google Shape;3231;p59"/>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9"/>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59"/>
          <p:cNvGrpSpPr/>
          <p:nvPr/>
        </p:nvGrpSpPr>
        <p:grpSpPr>
          <a:xfrm>
            <a:off x="524799" y="3561157"/>
            <a:ext cx="1216359" cy="1216378"/>
            <a:chOff x="524799" y="3561157"/>
            <a:chExt cx="1216359" cy="1216378"/>
          </a:xfrm>
        </p:grpSpPr>
        <p:sp>
          <p:nvSpPr>
            <p:cNvPr id="3250" name="Google Shape;3250;p59"/>
            <p:cNvSpPr/>
            <p:nvPr/>
          </p:nvSpPr>
          <p:spPr>
            <a:xfrm>
              <a:off x="524799" y="3561157"/>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771569" y="3805173"/>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959198" y="3993451"/>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59"/>
          <p:cNvSpPr/>
          <p:nvPr/>
        </p:nvSpPr>
        <p:spPr>
          <a:xfrm>
            <a:off x="8373122" y="263117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4" name="Google Shape;3254;p59"/>
          <p:cNvGrpSpPr/>
          <p:nvPr/>
        </p:nvGrpSpPr>
        <p:grpSpPr>
          <a:xfrm rot="-5400000">
            <a:off x="369859" y="356194"/>
            <a:ext cx="954856" cy="847880"/>
            <a:chOff x="7595029" y="282856"/>
            <a:chExt cx="1179125" cy="1047024"/>
          </a:xfrm>
        </p:grpSpPr>
        <p:sp>
          <p:nvSpPr>
            <p:cNvPr id="3255" name="Google Shape;3255;p59"/>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9"/>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9"/>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9"/>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9"/>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59"/>
          <p:cNvGrpSpPr/>
          <p:nvPr/>
        </p:nvGrpSpPr>
        <p:grpSpPr>
          <a:xfrm rot="-5400000">
            <a:off x="26818" y="2077973"/>
            <a:ext cx="1373520" cy="662745"/>
            <a:chOff x="5747281" y="232051"/>
            <a:chExt cx="1696122" cy="818406"/>
          </a:xfrm>
        </p:grpSpPr>
        <p:sp>
          <p:nvSpPr>
            <p:cNvPr id="3288" name="Google Shape;3288;p59"/>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4" name="Google Shape;3294;p59">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9">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0</a:t>
            </a:r>
            <a:endParaRPr sz="2500">
              <a:solidFill>
                <a:schemeClr val="lt1"/>
              </a:solidFill>
              <a:latin typeface="Bebas Neue"/>
              <a:ea typeface="Bebas Neue"/>
              <a:cs typeface="Bebas Neue"/>
              <a:sym typeface="Bebas Neue"/>
            </a:endParaRPr>
          </a:p>
        </p:txBody>
      </p:sp>
      <p:sp>
        <p:nvSpPr>
          <p:cNvPr id="3296" name="Google Shape;3296;p59">
            <a:hlinkClick r:id="rId3"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3297" name="Google Shape;3297;p59">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11"/>
                                        </p:tgtEl>
                                        <p:attrNameLst>
                                          <p:attrName>style.visibility</p:attrName>
                                        </p:attrNameLst>
                                      </p:cBhvr>
                                      <p:to>
                                        <p:strVal val="visible"/>
                                      </p:to>
                                    </p:set>
                                    <p:animEffect transition="in" filter="fade">
                                      <p:cBhvr>
                                        <p:cTn id="7" dur="1000"/>
                                        <p:tgtEl>
                                          <p:spTgt spid="3211"/>
                                        </p:tgtEl>
                                      </p:cBhvr>
                                    </p:animEffect>
                                  </p:childTnLst>
                                </p:cTn>
                              </p:par>
                              <p:par>
                                <p:cTn id="8" presetID="10" presetClass="entr" presetSubtype="0" fill="hold" nodeType="withEffect">
                                  <p:stCondLst>
                                    <p:cond delay="0"/>
                                  </p:stCondLst>
                                  <p:childTnLst>
                                    <p:set>
                                      <p:cBhvr>
                                        <p:cTn id="9" dur="1" fill="hold">
                                          <p:stCondLst>
                                            <p:cond delay="0"/>
                                          </p:stCondLst>
                                        </p:cTn>
                                        <p:tgtEl>
                                          <p:spTgt spid="3212"/>
                                        </p:tgtEl>
                                        <p:attrNameLst>
                                          <p:attrName>style.visibility</p:attrName>
                                        </p:attrNameLst>
                                      </p:cBhvr>
                                      <p:to>
                                        <p:strVal val="visible"/>
                                      </p:to>
                                    </p:set>
                                    <p:animEffect transition="in" filter="fade">
                                      <p:cBhvr>
                                        <p:cTn id="10" dur="1000"/>
                                        <p:tgtEl>
                                          <p:spTgt spid="3212"/>
                                        </p:tgtEl>
                                      </p:cBhvr>
                                    </p:animEffect>
                                  </p:childTnLst>
                                </p:cTn>
                              </p:par>
                              <p:par>
                                <p:cTn id="11" presetID="10" presetClass="entr" presetSubtype="0" fill="hold" nodeType="withEffect">
                                  <p:stCondLst>
                                    <p:cond delay="0"/>
                                  </p:stCondLst>
                                  <p:childTnLst>
                                    <p:set>
                                      <p:cBhvr>
                                        <p:cTn id="12" dur="1" fill="hold">
                                          <p:stCondLst>
                                            <p:cond delay="0"/>
                                          </p:stCondLst>
                                        </p:cTn>
                                        <p:tgtEl>
                                          <p:spTgt spid="3213"/>
                                        </p:tgtEl>
                                        <p:attrNameLst>
                                          <p:attrName>style.visibility</p:attrName>
                                        </p:attrNameLst>
                                      </p:cBhvr>
                                      <p:to>
                                        <p:strVal val="visible"/>
                                      </p:to>
                                    </p:set>
                                    <p:animEffect transition="in" filter="fade">
                                      <p:cBhvr>
                                        <p:cTn id="13" dur="1000"/>
                                        <p:tgtEl>
                                          <p:spTgt spid="3213"/>
                                        </p:tgtEl>
                                      </p:cBhvr>
                                    </p:animEffect>
                                  </p:childTnLst>
                                </p:cTn>
                              </p:par>
                              <p:par>
                                <p:cTn id="14" presetID="10" presetClass="entr" presetSubtype="0" fill="hold" nodeType="withEffect">
                                  <p:stCondLst>
                                    <p:cond delay="0"/>
                                  </p:stCondLst>
                                  <p:childTnLst>
                                    <p:set>
                                      <p:cBhvr>
                                        <p:cTn id="15" dur="1" fill="hold">
                                          <p:stCondLst>
                                            <p:cond delay="0"/>
                                          </p:stCondLst>
                                        </p:cTn>
                                        <p:tgtEl>
                                          <p:spTgt spid="3214"/>
                                        </p:tgtEl>
                                        <p:attrNameLst>
                                          <p:attrName>style.visibility</p:attrName>
                                        </p:attrNameLst>
                                      </p:cBhvr>
                                      <p:to>
                                        <p:strVal val="visible"/>
                                      </p:to>
                                    </p:set>
                                    <p:animEffect transition="in" filter="fade">
                                      <p:cBhvr>
                                        <p:cTn id="16" dur="1000"/>
                                        <p:tgtEl>
                                          <p:spTgt spid="3214"/>
                                        </p:tgtEl>
                                      </p:cBhvr>
                                    </p:animEffect>
                                  </p:childTnLst>
                                </p:cTn>
                              </p:par>
                              <p:par>
                                <p:cTn id="17" presetID="10" presetClass="entr" presetSubtype="0" fill="hold" nodeType="withEffect">
                                  <p:stCondLst>
                                    <p:cond delay="0"/>
                                  </p:stCondLst>
                                  <p:childTnLst>
                                    <p:set>
                                      <p:cBhvr>
                                        <p:cTn id="18" dur="1" fill="hold">
                                          <p:stCondLst>
                                            <p:cond delay="0"/>
                                          </p:stCondLst>
                                        </p:cTn>
                                        <p:tgtEl>
                                          <p:spTgt spid="3215"/>
                                        </p:tgtEl>
                                        <p:attrNameLst>
                                          <p:attrName>style.visibility</p:attrName>
                                        </p:attrNameLst>
                                      </p:cBhvr>
                                      <p:to>
                                        <p:strVal val="visible"/>
                                      </p:to>
                                    </p:set>
                                    <p:animEffect transition="in" filter="fade">
                                      <p:cBhvr>
                                        <p:cTn id="19" dur="1000"/>
                                        <p:tgtEl>
                                          <p:spTgt spid="3215"/>
                                        </p:tgtEl>
                                      </p:cBhvr>
                                    </p:animEffect>
                                  </p:childTnLst>
                                </p:cTn>
                              </p:par>
                              <p:par>
                                <p:cTn id="20" presetID="10" presetClass="entr" presetSubtype="0" fill="hold" nodeType="withEffect">
                                  <p:stCondLst>
                                    <p:cond delay="0"/>
                                  </p:stCondLst>
                                  <p:childTnLst>
                                    <p:set>
                                      <p:cBhvr>
                                        <p:cTn id="21" dur="1" fill="hold">
                                          <p:stCondLst>
                                            <p:cond delay="0"/>
                                          </p:stCondLst>
                                        </p:cTn>
                                        <p:tgtEl>
                                          <p:spTgt spid="3219"/>
                                        </p:tgtEl>
                                        <p:attrNameLst>
                                          <p:attrName>style.visibility</p:attrName>
                                        </p:attrNameLst>
                                      </p:cBhvr>
                                      <p:to>
                                        <p:strVal val="visible"/>
                                      </p:to>
                                    </p:set>
                                    <p:animEffect transition="in" filter="fade">
                                      <p:cBhvr>
                                        <p:cTn id="22" dur="1000"/>
                                        <p:tgtEl>
                                          <p:spTgt spid="3219"/>
                                        </p:tgtEl>
                                      </p:cBhvr>
                                    </p:animEffect>
                                  </p:childTnLst>
                                </p:cTn>
                              </p:par>
                              <p:par>
                                <p:cTn id="23" presetID="10" presetClass="entr" presetSubtype="0" fill="hold" nodeType="withEffect">
                                  <p:stCondLst>
                                    <p:cond delay="0"/>
                                  </p:stCondLst>
                                  <p:childTnLst>
                                    <p:set>
                                      <p:cBhvr>
                                        <p:cTn id="24" dur="1" fill="hold">
                                          <p:stCondLst>
                                            <p:cond delay="0"/>
                                          </p:stCondLst>
                                        </p:cTn>
                                        <p:tgtEl>
                                          <p:spTgt spid="3220"/>
                                        </p:tgtEl>
                                        <p:attrNameLst>
                                          <p:attrName>style.visibility</p:attrName>
                                        </p:attrNameLst>
                                      </p:cBhvr>
                                      <p:to>
                                        <p:strVal val="visible"/>
                                      </p:to>
                                    </p:set>
                                    <p:animEffect transition="in" filter="fade">
                                      <p:cBhvr>
                                        <p:cTn id="25" dur="1000"/>
                                        <p:tgtEl>
                                          <p:spTgt spid="3220"/>
                                        </p:tgtEl>
                                      </p:cBhvr>
                                    </p:animEffect>
                                  </p:childTnLst>
                                </p:cTn>
                              </p:par>
                              <p:par>
                                <p:cTn id="26" presetID="10" presetClass="entr" presetSubtype="0" fill="hold" nodeType="withEffect">
                                  <p:stCondLst>
                                    <p:cond delay="0"/>
                                  </p:stCondLst>
                                  <p:childTnLst>
                                    <p:set>
                                      <p:cBhvr>
                                        <p:cTn id="27" dur="1" fill="hold">
                                          <p:stCondLst>
                                            <p:cond delay="0"/>
                                          </p:stCondLst>
                                        </p:cTn>
                                        <p:tgtEl>
                                          <p:spTgt spid="3221"/>
                                        </p:tgtEl>
                                        <p:attrNameLst>
                                          <p:attrName>style.visibility</p:attrName>
                                        </p:attrNameLst>
                                      </p:cBhvr>
                                      <p:to>
                                        <p:strVal val="visible"/>
                                      </p:to>
                                    </p:set>
                                    <p:animEffect transition="in" filter="fade">
                                      <p:cBhvr>
                                        <p:cTn id="28" dur="1000"/>
                                        <p:tgtEl>
                                          <p:spTgt spid="3221"/>
                                        </p:tgtEl>
                                      </p:cBhvr>
                                    </p:animEffect>
                                  </p:childTnLst>
                                </p:cTn>
                              </p:par>
                              <p:par>
                                <p:cTn id="29" presetID="10" presetClass="entr" presetSubtype="0" fill="hold" nodeType="withEffect">
                                  <p:stCondLst>
                                    <p:cond delay="0"/>
                                  </p:stCondLst>
                                  <p:childTnLst>
                                    <p:set>
                                      <p:cBhvr>
                                        <p:cTn id="30" dur="1" fill="hold">
                                          <p:stCondLst>
                                            <p:cond delay="0"/>
                                          </p:stCondLst>
                                        </p:cTn>
                                        <p:tgtEl>
                                          <p:spTgt spid="3222"/>
                                        </p:tgtEl>
                                        <p:attrNameLst>
                                          <p:attrName>style.visibility</p:attrName>
                                        </p:attrNameLst>
                                      </p:cBhvr>
                                      <p:to>
                                        <p:strVal val="visible"/>
                                      </p:to>
                                    </p:set>
                                    <p:animEffect transition="in" filter="fade">
                                      <p:cBhvr>
                                        <p:cTn id="31" dur="1000"/>
                                        <p:tgtEl>
                                          <p:spTgt spid="3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333" name="Google Shape;3333;p61"/>
          <p:cNvSpPr/>
          <p:nvPr/>
        </p:nvSpPr>
        <p:spPr>
          <a:xfrm rot="5807587">
            <a:off x="2630087" y="1256863"/>
            <a:ext cx="783702" cy="78370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1"/>
          <p:cNvSpPr/>
          <p:nvPr/>
        </p:nvSpPr>
        <p:spPr>
          <a:xfrm>
            <a:off x="2109900" y="3745809"/>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1"/>
          <p:cNvSpPr txBox="1">
            <a:spLocks noGrp="1"/>
          </p:cNvSpPr>
          <p:nvPr>
            <p:ph type="title"/>
          </p:nvPr>
        </p:nvSpPr>
        <p:spPr>
          <a:xfrm>
            <a:off x="4389300" y="1311387"/>
            <a:ext cx="3895164" cy="54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What can we learn here?</a:t>
            </a:r>
            <a:endParaRPr sz="2800" dirty="0"/>
          </a:p>
        </p:txBody>
      </p:sp>
      <p:sp>
        <p:nvSpPr>
          <p:cNvPr id="3336" name="Google Shape;3336;p61"/>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p>
            <a:pPr marL="0" lvl="0" indent="0" algn="just"/>
            <a:r>
              <a:rPr lang="en-US" dirty="0"/>
              <a:t>We learn that polynomial basis functions are vital for constructing smooth curves, interpolating data, and modeling shapes in graphics applications.</a:t>
            </a:r>
            <a:endParaRPr dirty="0"/>
          </a:p>
        </p:txBody>
      </p:sp>
      <p:grpSp>
        <p:nvGrpSpPr>
          <p:cNvPr id="3337" name="Google Shape;3337;p61"/>
          <p:cNvGrpSpPr/>
          <p:nvPr/>
        </p:nvGrpSpPr>
        <p:grpSpPr>
          <a:xfrm>
            <a:off x="858388" y="3281583"/>
            <a:ext cx="1184792" cy="1343569"/>
            <a:chOff x="185551" y="2629208"/>
            <a:chExt cx="1184792" cy="1343569"/>
          </a:xfrm>
        </p:grpSpPr>
        <p:sp>
          <p:nvSpPr>
            <p:cNvPr id="3338" name="Google Shape;3338;p61"/>
            <p:cNvSpPr/>
            <p:nvPr/>
          </p:nvSpPr>
          <p:spPr>
            <a:xfrm rot="5400000">
              <a:off x="393791" y="3204477"/>
              <a:ext cx="768300" cy="768300"/>
            </a:xfrm>
            <a:prstGeom prst="ellipse">
              <a:avLst/>
            </a:pr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1"/>
            <p:cNvSpPr/>
            <p:nvPr/>
          </p:nvSpPr>
          <p:spPr>
            <a:xfrm rot="5400000">
              <a:off x="253862" y="2560897"/>
              <a:ext cx="1048169" cy="1184792"/>
            </a:xfrm>
            <a:custGeom>
              <a:avLst/>
              <a:gdLst/>
              <a:ahLst/>
              <a:cxnLst/>
              <a:rect l="l" t="t" r="r" b="b"/>
              <a:pathLst>
                <a:path w="7250" h="8195" extrusionOk="0">
                  <a:moveTo>
                    <a:pt x="2829" y="1"/>
                  </a:moveTo>
                  <a:lnTo>
                    <a:pt x="2829" y="75"/>
                  </a:lnTo>
                  <a:lnTo>
                    <a:pt x="6001" y="75"/>
                  </a:lnTo>
                  <a:lnTo>
                    <a:pt x="6001" y="1"/>
                  </a:lnTo>
                  <a:close/>
                  <a:moveTo>
                    <a:pt x="2119" y="906"/>
                  </a:moveTo>
                  <a:lnTo>
                    <a:pt x="2119" y="980"/>
                  </a:lnTo>
                  <a:lnTo>
                    <a:pt x="6797" y="980"/>
                  </a:lnTo>
                  <a:lnTo>
                    <a:pt x="6797" y="906"/>
                  </a:lnTo>
                  <a:close/>
                  <a:moveTo>
                    <a:pt x="1414" y="1798"/>
                  </a:moveTo>
                  <a:lnTo>
                    <a:pt x="1414" y="1868"/>
                  </a:lnTo>
                  <a:lnTo>
                    <a:pt x="7032" y="1868"/>
                  </a:lnTo>
                  <a:lnTo>
                    <a:pt x="7032" y="1798"/>
                  </a:lnTo>
                  <a:close/>
                  <a:moveTo>
                    <a:pt x="705" y="2703"/>
                  </a:moveTo>
                  <a:lnTo>
                    <a:pt x="705" y="2777"/>
                  </a:lnTo>
                  <a:lnTo>
                    <a:pt x="7141" y="2777"/>
                  </a:lnTo>
                  <a:lnTo>
                    <a:pt x="7141" y="2703"/>
                  </a:lnTo>
                  <a:close/>
                  <a:moveTo>
                    <a:pt x="0" y="3608"/>
                  </a:moveTo>
                  <a:lnTo>
                    <a:pt x="0" y="3682"/>
                  </a:lnTo>
                  <a:lnTo>
                    <a:pt x="7250" y="3682"/>
                  </a:lnTo>
                  <a:lnTo>
                    <a:pt x="7250" y="3608"/>
                  </a:lnTo>
                  <a:close/>
                  <a:moveTo>
                    <a:pt x="0" y="4518"/>
                  </a:moveTo>
                  <a:lnTo>
                    <a:pt x="0" y="4587"/>
                  </a:lnTo>
                  <a:lnTo>
                    <a:pt x="7250" y="4587"/>
                  </a:lnTo>
                  <a:lnTo>
                    <a:pt x="7250" y="4518"/>
                  </a:lnTo>
                  <a:close/>
                  <a:moveTo>
                    <a:pt x="705" y="5405"/>
                  </a:moveTo>
                  <a:lnTo>
                    <a:pt x="705" y="5475"/>
                  </a:lnTo>
                  <a:lnTo>
                    <a:pt x="7141" y="5475"/>
                  </a:lnTo>
                  <a:lnTo>
                    <a:pt x="7141" y="5405"/>
                  </a:lnTo>
                  <a:close/>
                  <a:moveTo>
                    <a:pt x="1414" y="6310"/>
                  </a:moveTo>
                  <a:lnTo>
                    <a:pt x="1414" y="6384"/>
                  </a:lnTo>
                  <a:lnTo>
                    <a:pt x="7032" y="6384"/>
                  </a:lnTo>
                  <a:lnTo>
                    <a:pt x="7032" y="6310"/>
                  </a:lnTo>
                  <a:close/>
                  <a:moveTo>
                    <a:pt x="2119" y="7215"/>
                  </a:moveTo>
                  <a:lnTo>
                    <a:pt x="2119" y="7289"/>
                  </a:lnTo>
                  <a:lnTo>
                    <a:pt x="6780" y="7289"/>
                  </a:lnTo>
                  <a:lnTo>
                    <a:pt x="6780" y="7215"/>
                  </a:lnTo>
                  <a:close/>
                  <a:moveTo>
                    <a:pt x="2829" y="8125"/>
                  </a:moveTo>
                  <a:lnTo>
                    <a:pt x="2829" y="8194"/>
                  </a:lnTo>
                  <a:lnTo>
                    <a:pt x="6001" y="8194"/>
                  </a:lnTo>
                  <a:lnTo>
                    <a:pt x="6001" y="8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1"/>
            <p:cNvSpPr/>
            <p:nvPr/>
          </p:nvSpPr>
          <p:spPr>
            <a:xfrm rot="5400000">
              <a:off x="590433" y="2903098"/>
              <a:ext cx="375028" cy="1184792"/>
            </a:xfrm>
            <a:custGeom>
              <a:avLst/>
              <a:gdLst/>
              <a:ahLst/>
              <a:cxnLst/>
              <a:rect l="l" t="t" r="r" b="b"/>
              <a:pathLst>
                <a:path w="2594" h="8195" extrusionOk="0">
                  <a:moveTo>
                    <a:pt x="1306" y="75"/>
                  </a:moveTo>
                  <a:cubicBezTo>
                    <a:pt x="1976" y="75"/>
                    <a:pt x="2520" y="1868"/>
                    <a:pt x="2520" y="4100"/>
                  </a:cubicBezTo>
                  <a:cubicBezTo>
                    <a:pt x="2520" y="6310"/>
                    <a:pt x="1976" y="8125"/>
                    <a:pt x="1306" y="8125"/>
                  </a:cubicBezTo>
                  <a:cubicBezTo>
                    <a:pt x="614" y="8125"/>
                    <a:pt x="70" y="6310"/>
                    <a:pt x="70" y="4100"/>
                  </a:cubicBezTo>
                  <a:cubicBezTo>
                    <a:pt x="70" y="1868"/>
                    <a:pt x="614" y="75"/>
                    <a:pt x="1306" y="75"/>
                  </a:cubicBezTo>
                  <a:close/>
                  <a:moveTo>
                    <a:pt x="1306" y="1"/>
                  </a:moveTo>
                  <a:cubicBezTo>
                    <a:pt x="562" y="1"/>
                    <a:pt x="0" y="1798"/>
                    <a:pt x="0" y="4100"/>
                  </a:cubicBezTo>
                  <a:cubicBezTo>
                    <a:pt x="0" y="6384"/>
                    <a:pt x="562" y="8194"/>
                    <a:pt x="1306" y="8194"/>
                  </a:cubicBezTo>
                  <a:cubicBezTo>
                    <a:pt x="2028" y="8194"/>
                    <a:pt x="2594" y="6384"/>
                    <a:pt x="2594" y="4100"/>
                  </a:cubicBezTo>
                  <a:cubicBezTo>
                    <a:pt x="2594" y="1798"/>
                    <a:pt x="2028" y="1"/>
                    <a:pt x="1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61"/>
          <p:cNvGrpSpPr/>
          <p:nvPr/>
        </p:nvGrpSpPr>
        <p:grpSpPr>
          <a:xfrm rot="5400000">
            <a:off x="430294" y="2048037"/>
            <a:ext cx="4406390" cy="1047007"/>
            <a:chOff x="640550" y="3765075"/>
            <a:chExt cx="7862936" cy="1028898"/>
          </a:xfrm>
        </p:grpSpPr>
        <p:sp>
          <p:nvSpPr>
            <p:cNvPr id="3342" name="Google Shape;3342;p6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6" name="Google Shape;3366;p61"/>
          <p:cNvSpPr/>
          <p:nvPr/>
        </p:nvSpPr>
        <p:spPr>
          <a:xfrm>
            <a:off x="3128603" y="3906451"/>
            <a:ext cx="279378" cy="325907"/>
          </a:xfrm>
          <a:custGeom>
            <a:avLst/>
            <a:gdLst/>
            <a:ahLst/>
            <a:cxnLst/>
            <a:rect l="l" t="t" r="r" b="b"/>
            <a:pathLst>
              <a:path w="2720" h="3173" extrusionOk="0">
                <a:moveTo>
                  <a:pt x="1358" y="0"/>
                </a:moveTo>
                <a:cubicBezTo>
                  <a:pt x="1284" y="779"/>
                  <a:pt x="722" y="1397"/>
                  <a:pt x="0" y="1593"/>
                </a:cubicBezTo>
                <a:cubicBezTo>
                  <a:pt x="722" y="1776"/>
                  <a:pt x="1284" y="2393"/>
                  <a:pt x="1358" y="3172"/>
                </a:cubicBezTo>
                <a:cubicBezTo>
                  <a:pt x="1449" y="2393"/>
                  <a:pt x="1993" y="1776"/>
                  <a:pt x="2720" y="1593"/>
                </a:cubicBezTo>
                <a:cubicBezTo>
                  <a:pt x="1993" y="1397"/>
                  <a:pt x="1449" y="779"/>
                  <a:pt x="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1"/>
          <p:cNvSpPr/>
          <p:nvPr/>
        </p:nvSpPr>
        <p:spPr>
          <a:xfrm>
            <a:off x="3079174" y="3047323"/>
            <a:ext cx="378227" cy="294376"/>
          </a:xfrm>
          <a:custGeom>
            <a:avLst/>
            <a:gdLst/>
            <a:ahLst/>
            <a:cxnLst/>
            <a:rect l="l" t="t" r="r" b="b"/>
            <a:pathLst>
              <a:path w="2869" h="2233" extrusionOk="0">
                <a:moveTo>
                  <a:pt x="1437" y="0"/>
                </a:moveTo>
                <a:lnTo>
                  <a:pt x="1" y="2232"/>
                </a:lnTo>
                <a:lnTo>
                  <a:pt x="2868" y="2232"/>
                </a:ln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1"/>
          <p:cNvSpPr/>
          <p:nvPr/>
        </p:nvSpPr>
        <p:spPr>
          <a:xfrm>
            <a:off x="3079174" y="3384546"/>
            <a:ext cx="378227" cy="296749"/>
          </a:xfrm>
          <a:custGeom>
            <a:avLst/>
            <a:gdLst/>
            <a:ahLst/>
            <a:cxnLst/>
            <a:rect l="l" t="t" r="r" b="b"/>
            <a:pathLst>
              <a:path w="2869" h="2251" extrusionOk="0">
                <a:moveTo>
                  <a:pt x="1437" y="1"/>
                </a:moveTo>
                <a:lnTo>
                  <a:pt x="1" y="2250"/>
                </a:lnTo>
                <a:lnTo>
                  <a:pt x="2868" y="2250"/>
                </a:lnTo>
                <a:lnTo>
                  <a:pt x="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9" name="Google Shape;3369;p61"/>
          <p:cNvGrpSpPr/>
          <p:nvPr/>
        </p:nvGrpSpPr>
        <p:grpSpPr>
          <a:xfrm rot="5400000">
            <a:off x="954020" y="2155256"/>
            <a:ext cx="993531" cy="882223"/>
            <a:chOff x="7595029" y="282856"/>
            <a:chExt cx="1179125" cy="1047024"/>
          </a:xfrm>
        </p:grpSpPr>
        <p:sp>
          <p:nvSpPr>
            <p:cNvPr id="3370" name="Google Shape;3370;p6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2" name="Google Shape;3402;p61"/>
          <p:cNvGrpSpPr/>
          <p:nvPr/>
        </p:nvGrpSpPr>
        <p:grpSpPr>
          <a:xfrm>
            <a:off x="1009684" y="1213272"/>
            <a:ext cx="1429153" cy="689589"/>
            <a:chOff x="5747281" y="232051"/>
            <a:chExt cx="1696122" cy="818406"/>
          </a:xfrm>
        </p:grpSpPr>
        <p:sp>
          <p:nvSpPr>
            <p:cNvPr id="3403" name="Google Shape;3403;p6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9" name="Google Shape;3409;p61">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1">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0</a:t>
            </a:r>
            <a:endParaRPr sz="2500">
              <a:solidFill>
                <a:schemeClr val="lt1"/>
              </a:solidFill>
              <a:latin typeface="Bebas Neue"/>
              <a:ea typeface="Bebas Neue"/>
              <a:cs typeface="Bebas Neue"/>
              <a:sym typeface="Bebas Neue"/>
            </a:endParaRPr>
          </a:p>
        </p:txBody>
      </p:sp>
      <p:sp>
        <p:nvSpPr>
          <p:cNvPr id="3411" name="Google Shape;3411;p61">
            <a:hlinkClick r:id="rId3"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3412" name="Google Shape;3412;p61">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335"/>
                                        </p:tgtEl>
                                        <p:attrNameLst>
                                          <p:attrName>style.visibility</p:attrName>
                                        </p:attrNameLst>
                                      </p:cBhvr>
                                      <p:to>
                                        <p:strVal val="visible"/>
                                      </p:to>
                                    </p:set>
                                    <p:anim calcmode="lin" valueType="num">
                                      <p:cBhvr additive="base">
                                        <p:cTn id="7" dur="1000"/>
                                        <p:tgtEl>
                                          <p:spTgt spid="333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336"/>
                                        </p:tgtEl>
                                        <p:attrNameLst>
                                          <p:attrName>style.visibility</p:attrName>
                                        </p:attrNameLst>
                                      </p:cBhvr>
                                      <p:to>
                                        <p:strVal val="visible"/>
                                      </p:to>
                                    </p:set>
                                    <p:anim calcmode="lin" valueType="num">
                                      <p:cBhvr additive="base">
                                        <p:cTn id="10" dur="1000"/>
                                        <p:tgtEl>
                                          <p:spTgt spid="333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6"/>
        <p:cNvGrpSpPr/>
        <p:nvPr/>
      </p:nvGrpSpPr>
      <p:grpSpPr>
        <a:xfrm>
          <a:off x="0" y="0"/>
          <a:ext cx="0" cy="0"/>
          <a:chOff x="0" y="0"/>
          <a:chExt cx="0" cy="0"/>
        </a:xfrm>
      </p:grpSpPr>
      <p:sp>
        <p:nvSpPr>
          <p:cNvPr id="3417" name="Google Shape;3417;p62"/>
          <p:cNvSpPr txBox="1">
            <a:spLocks noGrp="1"/>
          </p:cNvSpPr>
          <p:nvPr>
            <p:ph type="title"/>
          </p:nvPr>
        </p:nvSpPr>
        <p:spPr>
          <a:xfrm>
            <a:off x="2564950" y="1904549"/>
            <a:ext cx="32250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Introduction</a:t>
            </a:r>
            <a:endParaRPr dirty="0">
              <a:solidFill>
                <a:schemeClr val="bg1"/>
              </a:solidFill>
            </a:endParaRPr>
          </a:p>
        </p:txBody>
      </p:sp>
      <p:sp>
        <p:nvSpPr>
          <p:cNvPr id="3419" name="Google Shape;3419;p62"/>
          <p:cNvSpPr txBox="1">
            <a:spLocks noGrp="1"/>
          </p:cNvSpPr>
          <p:nvPr>
            <p:ph type="title" idx="2"/>
          </p:nvPr>
        </p:nvSpPr>
        <p:spPr>
          <a:xfrm>
            <a:off x="1341625" y="1692488"/>
            <a:ext cx="1363500" cy="11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01</a:t>
            </a:r>
            <a:endParaRPr dirty="0">
              <a:solidFill>
                <a:schemeClr val="bg1"/>
              </a:solidFill>
            </a:endParaRPr>
          </a:p>
        </p:txBody>
      </p:sp>
      <p:sp>
        <p:nvSpPr>
          <p:cNvPr id="3420" name="Google Shape;3420;p62"/>
          <p:cNvSpPr/>
          <p:nvPr/>
        </p:nvSpPr>
        <p:spPr>
          <a:xfrm>
            <a:off x="6914342" y="3185811"/>
            <a:ext cx="1318200" cy="13182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2"/>
          <p:cNvSpPr/>
          <p:nvPr/>
        </p:nvSpPr>
        <p:spPr>
          <a:xfrm>
            <a:off x="7681470" y="2734928"/>
            <a:ext cx="234300" cy="23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2"/>
          <p:cNvSpPr/>
          <p:nvPr/>
        </p:nvSpPr>
        <p:spPr>
          <a:xfrm rot="5808019">
            <a:off x="6234976" y="1603783"/>
            <a:ext cx="1254123" cy="1254123"/>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3" name="Google Shape;3423;p62"/>
          <p:cNvGrpSpPr/>
          <p:nvPr/>
        </p:nvGrpSpPr>
        <p:grpSpPr>
          <a:xfrm>
            <a:off x="7421327" y="3419953"/>
            <a:ext cx="304254" cy="310571"/>
            <a:chOff x="8145963" y="2951990"/>
            <a:chExt cx="250229" cy="255425"/>
          </a:xfrm>
        </p:grpSpPr>
        <p:sp>
          <p:nvSpPr>
            <p:cNvPr id="3424" name="Google Shape;3424;p62"/>
            <p:cNvSpPr/>
            <p:nvPr/>
          </p:nvSpPr>
          <p:spPr>
            <a:xfrm>
              <a:off x="8240371" y="2951990"/>
              <a:ext cx="66606" cy="255425"/>
            </a:xfrm>
            <a:custGeom>
              <a:avLst/>
              <a:gdLst/>
              <a:ahLst/>
              <a:cxnLst/>
              <a:rect l="l" t="t" r="r" b="b"/>
              <a:pathLst>
                <a:path w="218" h="836" extrusionOk="0">
                  <a:moveTo>
                    <a:pt x="0" y="0"/>
                  </a:moveTo>
                  <a:lnTo>
                    <a:pt x="0" y="836"/>
                  </a:lnTo>
                  <a:lnTo>
                    <a:pt x="218" y="836"/>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2"/>
            <p:cNvSpPr/>
            <p:nvPr/>
          </p:nvSpPr>
          <p:spPr>
            <a:xfrm>
              <a:off x="8145963" y="3046398"/>
              <a:ext cx="250229" cy="66606"/>
            </a:xfrm>
            <a:custGeom>
              <a:avLst/>
              <a:gdLst/>
              <a:ahLst/>
              <a:cxnLst/>
              <a:rect l="l" t="t" r="r" b="b"/>
              <a:pathLst>
                <a:path w="819" h="218" extrusionOk="0">
                  <a:moveTo>
                    <a:pt x="0" y="0"/>
                  </a:moveTo>
                  <a:lnTo>
                    <a:pt x="0" y="218"/>
                  </a:lnTo>
                  <a:lnTo>
                    <a:pt x="818" y="218"/>
                  </a:lnTo>
                  <a:lnTo>
                    <a:pt x="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2"/>
            <p:cNvSpPr/>
            <p:nvPr/>
          </p:nvSpPr>
          <p:spPr>
            <a:xfrm>
              <a:off x="8240371" y="2951990"/>
              <a:ext cx="66606" cy="255425"/>
            </a:xfrm>
            <a:custGeom>
              <a:avLst/>
              <a:gdLst/>
              <a:ahLst/>
              <a:cxnLst/>
              <a:rect l="l" t="t" r="r" b="b"/>
              <a:pathLst>
                <a:path w="218" h="836" extrusionOk="0">
                  <a:moveTo>
                    <a:pt x="0" y="0"/>
                  </a:moveTo>
                  <a:lnTo>
                    <a:pt x="0" y="836"/>
                  </a:lnTo>
                  <a:lnTo>
                    <a:pt x="218" y="836"/>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7" name="Google Shape;3427;p62"/>
          <p:cNvGrpSpPr/>
          <p:nvPr/>
        </p:nvGrpSpPr>
        <p:grpSpPr>
          <a:xfrm>
            <a:off x="6356577" y="3055872"/>
            <a:ext cx="364064" cy="364067"/>
            <a:chOff x="8124576" y="3501025"/>
            <a:chExt cx="299419" cy="299422"/>
          </a:xfrm>
        </p:grpSpPr>
        <p:sp>
          <p:nvSpPr>
            <p:cNvPr id="3428" name="Google Shape;3428;p62"/>
            <p:cNvSpPr/>
            <p:nvPr/>
          </p:nvSpPr>
          <p:spPr>
            <a:xfrm>
              <a:off x="8240371" y="3501025"/>
              <a:ext cx="66606" cy="299422"/>
            </a:xfrm>
            <a:custGeom>
              <a:avLst/>
              <a:gdLst/>
              <a:ahLst/>
              <a:cxnLst/>
              <a:rect l="l" t="t" r="r" b="b"/>
              <a:pathLst>
                <a:path w="218" h="980" extrusionOk="0">
                  <a:moveTo>
                    <a:pt x="0" y="0"/>
                  </a:moveTo>
                  <a:lnTo>
                    <a:pt x="0" y="979"/>
                  </a:lnTo>
                  <a:lnTo>
                    <a:pt x="218" y="979"/>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62"/>
            <p:cNvSpPr/>
            <p:nvPr/>
          </p:nvSpPr>
          <p:spPr>
            <a:xfrm>
              <a:off x="8124576" y="3616514"/>
              <a:ext cx="299419" cy="66912"/>
            </a:xfrm>
            <a:custGeom>
              <a:avLst/>
              <a:gdLst/>
              <a:ahLst/>
              <a:cxnLst/>
              <a:rect l="l" t="t" r="r" b="b"/>
              <a:pathLst>
                <a:path w="980" h="219" extrusionOk="0">
                  <a:moveTo>
                    <a:pt x="0" y="1"/>
                  </a:moveTo>
                  <a:lnTo>
                    <a:pt x="0" y="218"/>
                  </a:lnTo>
                  <a:lnTo>
                    <a:pt x="980" y="218"/>
                  </a:lnTo>
                  <a:lnTo>
                    <a:pt x="9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2"/>
            <p:cNvSpPr/>
            <p:nvPr/>
          </p:nvSpPr>
          <p:spPr>
            <a:xfrm>
              <a:off x="8240371" y="3501025"/>
              <a:ext cx="66606" cy="299422"/>
            </a:xfrm>
            <a:custGeom>
              <a:avLst/>
              <a:gdLst/>
              <a:ahLst/>
              <a:cxnLst/>
              <a:rect l="l" t="t" r="r" b="b"/>
              <a:pathLst>
                <a:path w="218" h="980" extrusionOk="0">
                  <a:moveTo>
                    <a:pt x="0" y="0"/>
                  </a:moveTo>
                  <a:lnTo>
                    <a:pt x="0" y="979"/>
                  </a:lnTo>
                  <a:lnTo>
                    <a:pt x="218" y="979"/>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1" name="Google Shape;3431;p62"/>
          <p:cNvSpPr/>
          <p:nvPr/>
        </p:nvSpPr>
        <p:spPr>
          <a:xfrm>
            <a:off x="6649352" y="937378"/>
            <a:ext cx="821320" cy="821320"/>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2" name="Google Shape;3432;p62"/>
          <p:cNvGrpSpPr/>
          <p:nvPr/>
        </p:nvGrpSpPr>
        <p:grpSpPr>
          <a:xfrm rot="1800123">
            <a:off x="7040102" y="1079200"/>
            <a:ext cx="2134688" cy="2134688"/>
            <a:chOff x="6871993" y="908493"/>
            <a:chExt cx="1755608" cy="1755608"/>
          </a:xfrm>
        </p:grpSpPr>
        <p:sp>
          <p:nvSpPr>
            <p:cNvPr id="3433" name="Google Shape;3433;p62"/>
            <p:cNvSpPr/>
            <p:nvPr/>
          </p:nvSpPr>
          <p:spPr>
            <a:xfrm rot="8712360">
              <a:off x="7119117" y="1155617"/>
              <a:ext cx="1261361" cy="1261361"/>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2"/>
            <p:cNvSpPr/>
            <p:nvPr/>
          </p:nvSpPr>
          <p:spPr>
            <a:xfrm rot="8712360">
              <a:off x="7210102" y="1182805"/>
              <a:ext cx="1078006" cy="1077535"/>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2"/>
            <p:cNvSpPr/>
            <p:nvPr/>
          </p:nvSpPr>
          <p:spPr>
            <a:xfrm rot="8712360">
              <a:off x="7302227" y="1207156"/>
              <a:ext cx="893709" cy="894298"/>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2"/>
            <p:cNvSpPr/>
            <p:nvPr/>
          </p:nvSpPr>
          <p:spPr>
            <a:xfrm rot="8712360">
              <a:off x="7393246" y="1234451"/>
              <a:ext cx="710354" cy="710354"/>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2"/>
            <p:cNvSpPr/>
            <p:nvPr/>
          </p:nvSpPr>
          <p:spPr>
            <a:xfrm rot="8712360">
              <a:off x="7484856" y="1258779"/>
              <a:ext cx="527117" cy="526999"/>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2"/>
            <p:cNvSpPr/>
            <p:nvPr/>
          </p:nvSpPr>
          <p:spPr>
            <a:xfrm rot="8712360">
              <a:off x="7576009" y="1285915"/>
              <a:ext cx="343761" cy="343761"/>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9" name="Google Shape;3439;p62">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2">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1</a:t>
            </a:r>
            <a:endParaRPr sz="2500">
              <a:solidFill>
                <a:schemeClr val="lt1"/>
              </a:solidFill>
              <a:latin typeface="Bebas Neue"/>
              <a:ea typeface="Bebas Neue"/>
              <a:cs typeface="Bebas Neue"/>
              <a:sym typeface="Bebas Neue"/>
            </a:endParaRPr>
          </a:p>
        </p:txBody>
      </p:sp>
      <p:sp>
        <p:nvSpPr>
          <p:cNvPr id="3441" name="Google Shape;3441;p62">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3442" name="Google Shape;3442;p62">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17"/>
                                        </p:tgtEl>
                                        <p:attrNameLst>
                                          <p:attrName>style.visibility</p:attrName>
                                        </p:attrNameLst>
                                      </p:cBhvr>
                                      <p:to>
                                        <p:strVal val="visible"/>
                                      </p:to>
                                    </p:set>
                                    <p:anim calcmode="lin" valueType="num">
                                      <p:cBhvr additive="base">
                                        <p:cTn id="7" dur="1000"/>
                                        <p:tgtEl>
                                          <p:spTgt spid="341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419"/>
                                        </p:tgtEl>
                                        <p:attrNameLst>
                                          <p:attrName>style.visibility</p:attrName>
                                        </p:attrNameLst>
                                      </p:cBhvr>
                                      <p:to>
                                        <p:strVal val="visible"/>
                                      </p:to>
                                    </p:set>
                                    <p:anim calcmode="lin" valueType="num">
                                      <p:cBhvr additive="base">
                                        <p:cTn id="10" dur="1000"/>
                                        <p:tgtEl>
                                          <p:spTgt spid="34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6"/>
        <p:cNvGrpSpPr/>
        <p:nvPr/>
      </p:nvGrpSpPr>
      <p:grpSpPr>
        <a:xfrm>
          <a:off x="0" y="0"/>
          <a:ext cx="0" cy="0"/>
          <a:chOff x="0" y="0"/>
          <a:chExt cx="0" cy="0"/>
        </a:xfrm>
      </p:grpSpPr>
      <p:sp>
        <p:nvSpPr>
          <p:cNvPr id="3448" name="Google Shape;3448;p63"/>
          <p:cNvSpPr txBox="1">
            <a:spLocks noGrp="1"/>
          </p:cNvSpPr>
          <p:nvPr>
            <p:ph type="title"/>
          </p:nvPr>
        </p:nvSpPr>
        <p:spPr>
          <a:xfrm>
            <a:off x="945000" y="1461100"/>
            <a:ext cx="4212900" cy="60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449" name="Google Shape;3449;p63"/>
          <p:cNvSpPr txBox="1">
            <a:spLocks noGrp="1"/>
          </p:cNvSpPr>
          <p:nvPr>
            <p:ph type="subTitle" idx="1"/>
          </p:nvPr>
        </p:nvSpPr>
        <p:spPr>
          <a:xfrm>
            <a:off x="720000" y="2112618"/>
            <a:ext cx="4437900" cy="1673700"/>
          </a:xfrm>
          <a:prstGeom prst="rect">
            <a:avLst/>
          </a:prstGeom>
        </p:spPr>
        <p:txBody>
          <a:bodyPr spcFirstLastPara="1" wrap="square" lIns="91425" tIns="91425" rIns="91425" bIns="91425" anchor="t" anchorCtr="0">
            <a:noAutofit/>
          </a:bodyPr>
          <a:lstStyle/>
          <a:p>
            <a:pPr marL="0" lvl="0" indent="0" algn="just"/>
            <a:r>
              <a:rPr lang="en-US" dirty="0"/>
              <a:t>Polynomial basis functions are mathematical tools used to create curves and surfaces in computer graphics. They provide the foundation for interpolation and shape modeling by constructing polynomials that pass through or approximate a set of points. This enables smooth transitions and precise control, which are essential in applications like animation, CAD, and 3D modeling.</a:t>
            </a:r>
            <a:endParaRPr dirty="0"/>
          </a:p>
        </p:txBody>
      </p:sp>
      <p:sp>
        <p:nvSpPr>
          <p:cNvPr id="3450" name="Google Shape;3450;p63">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1</a:t>
            </a:r>
            <a:endParaRPr sz="2500">
              <a:solidFill>
                <a:schemeClr val="lt1"/>
              </a:solidFill>
              <a:latin typeface="Bebas Neue"/>
              <a:ea typeface="Bebas Neue"/>
              <a:cs typeface="Bebas Neue"/>
              <a:sym typeface="Bebas Neue"/>
            </a:endParaRPr>
          </a:p>
        </p:txBody>
      </p:sp>
      <p:sp>
        <p:nvSpPr>
          <p:cNvPr id="3452" name="Google Shape;3452;p63">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3453" name="Google Shape;3453;p63">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3"/>
          <p:cNvSpPr/>
          <p:nvPr/>
        </p:nvSpPr>
        <p:spPr>
          <a:xfrm rot="10800000">
            <a:off x="-174750" y="-1048812"/>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3"/>
          <p:cNvSpPr/>
          <p:nvPr/>
        </p:nvSpPr>
        <p:spPr>
          <a:xfrm>
            <a:off x="1691775" y="638600"/>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63"/>
          <p:cNvGrpSpPr/>
          <p:nvPr/>
        </p:nvGrpSpPr>
        <p:grpSpPr>
          <a:xfrm>
            <a:off x="3757175" y="803500"/>
            <a:ext cx="478000" cy="269775"/>
            <a:chOff x="3757175" y="803500"/>
            <a:chExt cx="478000" cy="269775"/>
          </a:xfrm>
        </p:grpSpPr>
        <p:sp>
          <p:nvSpPr>
            <p:cNvPr id="3461" name="Google Shape;3461;p63"/>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3"/>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3"/>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4" name="Google Shape;3464;p63"/>
          <p:cNvSpPr/>
          <p:nvPr/>
        </p:nvSpPr>
        <p:spPr>
          <a:xfrm>
            <a:off x="583100" y="847575"/>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13CE22B-0718-FC5E-6A56-F49095437EE0}"/>
              </a:ext>
            </a:extLst>
          </p:cNvPr>
          <p:cNvPicPr>
            <a:picLocks noChangeAspect="1"/>
          </p:cNvPicPr>
          <p:nvPr/>
        </p:nvPicPr>
        <p:blipFill>
          <a:blip r:embed="rId5"/>
          <a:stretch>
            <a:fillRect/>
          </a:stretch>
        </p:blipFill>
        <p:spPr>
          <a:xfrm>
            <a:off x="5825770" y="1580609"/>
            <a:ext cx="2205710" cy="2205709"/>
          </a:xfrm>
          <a:prstGeom prst="rect">
            <a:avLst/>
          </a:prstGeom>
        </p:spPr>
      </p:pic>
      <p:sp>
        <p:nvSpPr>
          <p:cNvPr id="4" name="TextBox 3">
            <a:extLst>
              <a:ext uri="{FF2B5EF4-FFF2-40B4-BE49-F238E27FC236}">
                <a16:creationId xmlns:a16="http://schemas.microsoft.com/office/drawing/2014/main" id="{A16A66EC-6F8B-623A-7726-F364CB69F623}"/>
              </a:ext>
            </a:extLst>
          </p:cNvPr>
          <p:cNvSpPr txBox="1"/>
          <p:nvPr/>
        </p:nvSpPr>
        <p:spPr>
          <a:xfrm>
            <a:off x="8779070" y="4767384"/>
            <a:ext cx="269626" cy="276999"/>
          </a:xfrm>
          <a:prstGeom prst="rect">
            <a:avLst/>
          </a:prstGeom>
          <a:noFill/>
        </p:spPr>
        <p:txBody>
          <a:bodyPr wrap="none" rtlCol="0">
            <a:spAutoFit/>
          </a:bodyPr>
          <a:lstStyle/>
          <a:p>
            <a:r>
              <a:rPr lang="en-US" sz="1200" b="1" dirty="0">
                <a:solidFill>
                  <a:schemeClr val="bg1"/>
                </a:solidFill>
                <a:effectLst>
                  <a:outerShdw blurRad="38100" dist="38100" dir="2700000" algn="tl">
                    <a:srgbClr val="000000">
                      <a:alpha val="43137"/>
                    </a:srgbClr>
                  </a:outerShdw>
                </a:effectLst>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48"/>
                                        </p:tgtEl>
                                        <p:attrNameLst>
                                          <p:attrName>style.visibility</p:attrName>
                                        </p:attrNameLst>
                                      </p:cBhvr>
                                      <p:to>
                                        <p:strVal val="visible"/>
                                      </p:to>
                                    </p:set>
                                    <p:anim calcmode="lin" valueType="num">
                                      <p:cBhvr additive="base">
                                        <p:cTn id="7" dur="1000"/>
                                        <p:tgtEl>
                                          <p:spTgt spid="344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449"/>
                                        </p:tgtEl>
                                        <p:attrNameLst>
                                          <p:attrName>style.visibility</p:attrName>
                                        </p:attrNameLst>
                                      </p:cBhvr>
                                      <p:to>
                                        <p:strVal val="visible"/>
                                      </p:to>
                                    </p:set>
                                    <p:anim calcmode="lin" valueType="num">
                                      <p:cBhvr additive="base">
                                        <p:cTn id="10" dur="1000"/>
                                        <p:tgtEl>
                                          <p:spTgt spid="34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5"/>
        <p:cNvGrpSpPr/>
        <p:nvPr/>
      </p:nvGrpSpPr>
      <p:grpSpPr>
        <a:xfrm>
          <a:off x="0" y="0"/>
          <a:ext cx="0" cy="0"/>
          <a:chOff x="0" y="0"/>
          <a:chExt cx="0" cy="0"/>
        </a:xfrm>
      </p:grpSpPr>
      <p:sp>
        <p:nvSpPr>
          <p:cNvPr id="3826" name="Google Shape;3826;p75"/>
          <p:cNvSpPr txBox="1">
            <a:spLocks noGrp="1"/>
          </p:cNvSpPr>
          <p:nvPr>
            <p:ph type="title"/>
          </p:nvPr>
        </p:nvSpPr>
        <p:spPr>
          <a:xfrm flipH="1">
            <a:off x="2941825" y="1904550"/>
            <a:ext cx="3856500" cy="2438850"/>
          </a:xfrm>
          <a:prstGeom prst="rect">
            <a:avLst/>
          </a:prstGeom>
        </p:spPr>
        <p:txBody>
          <a:bodyPr spcFirstLastPara="1" wrap="square" lIns="91425" tIns="91425" rIns="91425" bIns="91425" anchor="t" anchorCtr="0">
            <a:noAutofit/>
          </a:bodyPr>
          <a:lstStyle/>
          <a:p>
            <a:pPr lvl="0" algn="ctr"/>
            <a:r>
              <a:rPr lang="en-US" dirty="0"/>
              <a:t>Four types of polynomial functions</a:t>
            </a:r>
            <a:endParaRPr dirty="0"/>
          </a:p>
        </p:txBody>
      </p:sp>
      <p:sp>
        <p:nvSpPr>
          <p:cNvPr id="3828" name="Google Shape;3828;p75"/>
          <p:cNvSpPr txBox="1">
            <a:spLocks noGrp="1"/>
          </p:cNvSpPr>
          <p:nvPr>
            <p:ph type="title" idx="2"/>
          </p:nvPr>
        </p:nvSpPr>
        <p:spPr>
          <a:xfrm flipH="1">
            <a:off x="6620408" y="1987719"/>
            <a:ext cx="1363500" cy="11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02</a:t>
            </a:r>
            <a:endParaRPr dirty="0">
              <a:solidFill>
                <a:schemeClr val="bg1"/>
              </a:solidFill>
            </a:endParaRPr>
          </a:p>
        </p:txBody>
      </p:sp>
      <p:sp>
        <p:nvSpPr>
          <p:cNvPr id="3829" name="Google Shape;3829;p75">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5">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3831" name="Google Shape;3831;p75">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3832" name="Google Shape;3832;p75">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3" name="Google Shape;3833;p75"/>
          <p:cNvGrpSpPr/>
          <p:nvPr/>
        </p:nvGrpSpPr>
        <p:grpSpPr>
          <a:xfrm>
            <a:off x="413787" y="5013"/>
            <a:ext cx="2746255" cy="4229336"/>
            <a:chOff x="413787" y="5013"/>
            <a:chExt cx="2746255" cy="4229336"/>
          </a:xfrm>
        </p:grpSpPr>
        <p:sp>
          <p:nvSpPr>
            <p:cNvPr id="3834" name="Google Shape;3834;p75"/>
            <p:cNvSpPr/>
            <p:nvPr/>
          </p:nvSpPr>
          <p:spPr>
            <a:xfrm>
              <a:off x="615738" y="5013"/>
              <a:ext cx="1652025" cy="1651275"/>
            </a:xfrm>
            <a:custGeom>
              <a:avLst/>
              <a:gdLst/>
              <a:ahLst/>
              <a:cxnLst/>
              <a:rect l="l" t="t" r="r" b="b"/>
              <a:pathLst>
                <a:path w="66081" h="66051" extrusionOk="0">
                  <a:moveTo>
                    <a:pt x="14560" y="9484"/>
                  </a:moveTo>
                  <a:lnTo>
                    <a:pt x="12615" y="7022"/>
                  </a:lnTo>
                  <a:cubicBezTo>
                    <a:pt x="12736" y="6931"/>
                    <a:pt x="12858" y="6840"/>
                    <a:pt x="12979" y="6748"/>
                  </a:cubicBezTo>
                  <a:lnTo>
                    <a:pt x="15563" y="10092"/>
                  </a:lnTo>
                  <a:lnTo>
                    <a:pt x="20639" y="16749"/>
                  </a:lnTo>
                  <a:lnTo>
                    <a:pt x="29302" y="28056"/>
                  </a:lnTo>
                  <a:cubicBezTo>
                    <a:pt x="29302" y="28056"/>
                    <a:pt x="29272" y="28056"/>
                    <a:pt x="29272" y="28117"/>
                  </a:cubicBezTo>
                  <a:lnTo>
                    <a:pt x="20001" y="16323"/>
                  </a:lnTo>
                  <a:close/>
                  <a:moveTo>
                    <a:pt x="22584" y="15259"/>
                  </a:moveTo>
                  <a:lnTo>
                    <a:pt x="30001" y="27661"/>
                  </a:lnTo>
                  <a:lnTo>
                    <a:pt x="30031" y="27600"/>
                  </a:lnTo>
                  <a:lnTo>
                    <a:pt x="23284" y="15594"/>
                  </a:lnTo>
                  <a:lnTo>
                    <a:pt x="19241" y="8451"/>
                  </a:lnTo>
                  <a:lnTo>
                    <a:pt x="16840" y="4195"/>
                  </a:lnTo>
                  <a:cubicBezTo>
                    <a:pt x="16627" y="4317"/>
                    <a:pt x="16445" y="4438"/>
                    <a:pt x="16201" y="4590"/>
                  </a:cubicBezTo>
                  <a:lnTo>
                    <a:pt x="18207" y="7964"/>
                  </a:lnTo>
                  <a:close/>
                  <a:moveTo>
                    <a:pt x="25198" y="14195"/>
                  </a:moveTo>
                  <a:lnTo>
                    <a:pt x="30791" y="27235"/>
                  </a:lnTo>
                  <a:cubicBezTo>
                    <a:pt x="30822" y="27235"/>
                    <a:pt x="30822" y="27174"/>
                    <a:pt x="30882" y="27174"/>
                  </a:cubicBezTo>
                  <a:lnTo>
                    <a:pt x="25898" y="14438"/>
                  </a:lnTo>
                  <a:lnTo>
                    <a:pt x="22919" y="6779"/>
                  </a:lnTo>
                  <a:lnTo>
                    <a:pt x="21095" y="2159"/>
                  </a:lnTo>
                  <a:cubicBezTo>
                    <a:pt x="20791" y="2280"/>
                    <a:pt x="20487" y="2371"/>
                    <a:pt x="20183" y="2523"/>
                  </a:cubicBezTo>
                  <a:lnTo>
                    <a:pt x="21855" y="6444"/>
                  </a:lnTo>
                  <a:close/>
                  <a:moveTo>
                    <a:pt x="27813" y="13131"/>
                  </a:moveTo>
                  <a:lnTo>
                    <a:pt x="31673" y="26992"/>
                  </a:lnTo>
                  <a:cubicBezTo>
                    <a:pt x="31703" y="26992"/>
                    <a:pt x="31734" y="26992"/>
                    <a:pt x="31764" y="26961"/>
                  </a:cubicBezTo>
                  <a:lnTo>
                    <a:pt x="28542" y="13283"/>
                  </a:lnTo>
                  <a:lnTo>
                    <a:pt x="26597" y="5198"/>
                  </a:lnTo>
                  <a:lnTo>
                    <a:pt x="25594" y="821"/>
                  </a:lnTo>
                  <a:cubicBezTo>
                    <a:pt x="25198" y="882"/>
                    <a:pt x="24864" y="1004"/>
                    <a:pt x="24469" y="1095"/>
                  </a:cubicBezTo>
                  <a:lnTo>
                    <a:pt x="25533" y="4955"/>
                  </a:lnTo>
                  <a:close/>
                  <a:moveTo>
                    <a:pt x="30305" y="3557"/>
                  </a:moveTo>
                  <a:lnTo>
                    <a:pt x="29971" y="92"/>
                  </a:lnTo>
                  <a:cubicBezTo>
                    <a:pt x="29545" y="153"/>
                    <a:pt x="29150" y="183"/>
                    <a:pt x="28724" y="244"/>
                  </a:cubicBezTo>
                  <a:lnTo>
                    <a:pt x="29211" y="3435"/>
                  </a:lnTo>
                  <a:lnTo>
                    <a:pt x="30427" y="12068"/>
                  </a:lnTo>
                  <a:lnTo>
                    <a:pt x="32554" y="26840"/>
                  </a:lnTo>
                  <a:lnTo>
                    <a:pt x="32645" y="26840"/>
                  </a:lnTo>
                  <a:lnTo>
                    <a:pt x="31186" y="12159"/>
                  </a:lnTo>
                  <a:close/>
                  <a:moveTo>
                    <a:pt x="33648" y="1"/>
                  </a:moveTo>
                  <a:lnTo>
                    <a:pt x="33041" y="1"/>
                  </a:lnTo>
                  <a:lnTo>
                    <a:pt x="32433" y="1"/>
                  </a:lnTo>
                  <a:lnTo>
                    <a:pt x="32463" y="1976"/>
                  </a:lnTo>
                  <a:lnTo>
                    <a:pt x="32645" y="11034"/>
                  </a:lnTo>
                  <a:lnTo>
                    <a:pt x="33010" y="26901"/>
                  </a:lnTo>
                  <a:lnTo>
                    <a:pt x="33041" y="26901"/>
                  </a:lnTo>
                  <a:lnTo>
                    <a:pt x="33071" y="26901"/>
                  </a:lnTo>
                  <a:lnTo>
                    <a:pt x="33405" y="11034"/>
                  </a:lnTo>
                  <a:lnTo>
                    <a:pt x="33618" y="1976"/>
                  </a:lnTo>
                  <a:close/>
                  <a:moveTo>
                    <a:pt x="36901" y="3526"/>
                  </a:moveTo>
                  <a:lnTo>
                    <a:pt x="37357" y="244"/>
                  </a:lnTo>
                  <a:cubicBezTo>
                    <a:pt x="36992" y="213"/>
                    <a:pt x="36566" y="153"/>
                    <a:pt x="36141" y="92"/>
                  </a:cubicBezTo>
                  <a:lnTo>
                    <a:pt x="35807" y="3375"/>
                  </a:lnTo>
                  <a:lnTo>
                    <a:pt x="34925" y="11976"/>
                  </a:lnTo>
                  <a:lnTo>
                    <a:pt x="34013" y="20609"/>
                  </a:lnTo>
                  <a:lnTo>
                    <a:pt x="33375" y="26809"/>
                  </a:lnTo>
                  <a:lnTo>
                    <a:pt x="33497" y="26809"/>
                  </a:lnTo>
                  <a:lnTo>
                    <a:pt x="35624" y="12068"/>
                  </a:lnTo>
                  <a:close/>
                  <a:moveTo>
                    <a:pt x="34317" y="26961"/>
                  </a:moveTo>
                  <a:cubicBezTo>
                    <a:pt x="34378" y="26961"/>
                    <a:pt x="34408" y="26961"/>
                    <a:pt x="34439" y="26992"/>
                  </a:cubicBezTo>
                  <a:lnTo>
                    <a:pt x="38329" y="13253"/>
                  </a:lnTo>
                  <a:lnTo>
                    <a:pt x="40640" y="5107"/>
                  </a:lnTo>
                  <a:lnTo>
                    <a:pt x="41734" y="1156"/>
                  </a:lnTo>
                  <a:cubicBezTo>
                    <a:pt x="41369" y="1064"/>
                    <a:pt x="40974" y="973"/>
                    <a:pt x="40609" y="852"/>
                  </a:cubicBezTo>
                  <a:lnTo>
                    <a:pt x="39636" y="4894"/>
                  </a:lnTo>
                  <a:lnTo>
                    <a:pt x="37691" y="13101"/>
                  </a:lnTo>
                  <a:lnTo>
                    <a:pt x="35715" y="21308"/>
                  </a:lnTo>
                  <a:close/>
                  <a:moveTo>
                    <a:pt x="37296" y="21916"/>
                  </a:moveTo>
                  <a:lnTo>
                    <a:pt x="35199" y="27235"/>
                  </a:lnTo>
                  <a:cubicBezTo>
                    <a:pt x="35229" y="27235"/>
                    <a:pt x="35290" y="27265"/>
                    <a:pt x="35320" y="27265"/>
                  </a:cubicBezTo>
                  <a:lnTo>
                    <a:pt x="40974" y="14347"/>
                  </a:lnTo>
                  <a:lnTo>
                    <a:pt x="44317" y="6688"/>
                  </a:lnTo>
                  <a:lnTo>
                    <a:pt x="46080" y="2645"/>
                  </a:lnTo>
                  <a:cubicBezTo>
                    <a:pt x="45716" y="2493"/>
                    <a:pt x="45351" y="2341"/>
                    <a:pt x="45016" y="2189"/>
                  </a:cubicBezTo>
                  <a:lnTo>
                    <a:pt x="43375" y="6323"/>
                  </a:lnTo>
                  <a:lnTo>
                    <a:pt x="40336" y="14135"/>
                  </a:lnTo>
                  <a:close/>
                  <a:moveTo>
                    <a:pt x="38877" y="22524"/>
                  </a:moveTo>
                  <a:lnTo>
                    <a:pt x="36050" y="27600"/>
                  </a:lnTo>
                  <a:cubicBezTo>
                    <a:pt x="36080" y="27600"/>
                    <a:pt x="36111" y="27661"/>
                    <a:pt x="36111" y="27661"/>
                  </a:cubicBezTo>
                  <a:lnTo>
                    <a:pt x="43557" y="15442"/>
                  </a:lnTo>
                  <a:lnTo>
                    <a:pt x="47965" y="8238"/>
                  </a:lnTo>
                  <a:lnTo>
                    <a:pt x="50093" y="4742"/>
                  </a:lnTo>
                  <a:cubicBezTo>
                    <a:pt x="49758" y="4560"/>
                    <a:pt x="49454" y="4347"/>
                    <a:pt x="49120" y="4165"/>
                  </a:cubicBezTo>
                  <a:lnTo>
                    <a:pt x="47053" y="7812"/>
                  </a:lnTo>
                  <a:lnTo>
                    <a:pt x="42950" y="15138"/>
                  </a:lnTo>
                  <a:close/>
                  <a:moveTo>
                    <a:pt x="40488" y="23132"/>
                  </a:moveTo>
                  <a:lnTo>
                    <a:pt x="36749" y="28056"/>
                  </a:lnTo>
                  <a:cubicBezTo>
                    <a:pt x="36810" y="28056"/>
                    <a:pt x="36810" y="28117"/>
                    <a:pt x="36840" y="28147"/>
                  </a:cubicBezTo>
                  <a:lnTo>
                    <a:pt x="46232" y="16536"/>
                  </a:lnTo>
                  <a:lnTo>
                    <a:pt x="51704" y="9788"/>
                  </a:lnTo>
                  <a:lnTo>
                    <a:pt x="53740" y="7235"/>
                  </a:lnTo>
                  <a:cubicBezTo>
                    <a:pt x="53466" y="7022"/>
                    <a:pt x="53163" y="6779"/>
                    <a:pt x="52859" y="6566"/>
                  </a:cubicBezTo>
                  <a:lnTo>
                    <a:pt x="50852" y="9241"/>
                  </a:lnTo>
                  <a:lnTo>
                    <a:pt x="45685" y="16171"/>
                  </a:lnTo>
                  <a:close/>
                  <a:moveTo>
                    <a:pt x="42068" y="23740"/>
                  </a:moveTo>
                  <a:lnTo>
                    <a:pt x="37357" y="28603"/>
                  </a:lnTo>
                  <a:lnTo>
                    <a:pt x="37448" y="28664"/>
                  </a:lnTo>
                  <a:lnTo>
                    <a:pt x="48846" y="17691"/>
                  </a:lnTo>
                  <a:lnTo>
                    <a:pt x="56780" y="10031"/>
                  </a:lnTo>
                  <a:cubicBezTo>
                    <a:pt x="56567" y="9758"/>
                    <a:pt x="56293" y="9514"/>
                    <a:pt x="56020" y="9271"/>
                  </a:cubicBezTo>
                  <a:lnTo>
                    <a:pt x="48360" y="17204"/>
                  </a:lnTo>
                  <a:close/>
                  <a:moveTo>
                    <a:pt x="37965" y="29272"/>
                  </a:moveTo>
                  <a:lnTo>
                    <a:pt x="59515" y="13192"/>
                  </a:lnTo>
                  <a:cubicBezTo>
                    <a:pt x="59242" y="12858"/>
                    <a:pt x="59029" y="12554"/>
                    <a:pt x="58755" y="12220"/>
                  </a:cubicBezTo>
                  <a:lnTo>
                    <a:pt x="37934" y="29211"/>
                  </a:lnTo>
                  <a:cubicBezTo>
                    <a:pt x="37934" y="29241"/>
                    <a:pt x="37934" y="29272"/>
                    <a:pt x="37965" y="29272"/>
                  </a:cubicBezTo>
                  <a:close/>
                  <a:moveTo>
                    <a:pt x="38421" y="30001"/>
                  </a:moveTo>
                  <a:lnTo>
                    <a:pt x="61917" y="16931"/>
                  </a:lnTo>
                  <a:cubicBezTo>
                    <a:pt x="61673" y="16505"/>
                    <a:pt x="61461" y="16141"/>
                    <a:pt x="61217" y="15746"/>
                  </a:cubicBezTo>
                  <a:lnTo>
                    <a:pt x="38360" y="29879"/>
                  </a:lnTo>
                  <a:cubicBezTo>
                    <a:pt x="38390" y="29940"/>
                    <a:pt x="38421" y="29971"/>
                    <a:pt x="38421" y="30001"/>
                  </a:cubicBezTo>
                  <a:close/>
                  <a:moveTo>
                    <a:pt x="38816" y="30852"/>
                  </a:moveTo>
                  <a:lnTo>
                    <a:pt x="63892" y="21095"/>
                  </a:lnTo>
                  <a:cubicBezTo>
                    <a:pt x="63740" y="20700"/>
                    <a:pt x="63558" y="20244"/>
                    <a:pt x="63345" y="19819"/>
                  </a:cubicBezTo>
                  <a:lnTo>
                    <a:pt x="38785" y="30700"/>
                  </a:lnTo>
                  <a:cubicBezTo>
                    <a:pt x="38785" y="30761"/>
                    <a:pt x="38816" y="30791"/>
                    <a:pt x="38816" y="30852"/>
                  </a:cubicBezTo>
                  <a:close/>
                  <a:moveTo>
                    <a:pt x="39089" y="31673"/>
                  </a:moveTo>
                  <a:lnTo>
                    <a:pt x="65230" y="25442"/>
                  </a:lnTo>
                  <a:cubicBezTo>
                    <a:pt x="65108" y="25016"/>
                    <a:pt x="65017" y="24621"/>
                    <a:pt x="64865" y="24195"/>
                  </a:cubicBezTo>
                  <a:lnTo>
                    <a:pt x="39029" y="31551"/>
                  </a:lnTo>
                  <a:cubicBezTo>
                    <a:pt x="39089" y="31612"/>
                    <a:pt x="39089" y="31642"/>
                    <a:pt x="39089" y="31673"/>
                  </a:cubicBezTo>
                  <a:close/>
                  <a:moveTo>
                    <a:pt x="39181" y="32554"/>
                  </a:moveTo>
                  <a:lnTo>
                    <a:pt x="65929" y="29727"/>
                  </a:lnTo>
                  <a:lnTo>
                    <a:pt x="65838" y="28603"/>
                  </a:lnTo>
                  <a:lnTo>
                    <a:pt x="39241" y="32433"/>
                  </a:lnTo>
                  <a:cubicBezTo>
                    <a:pt x="39181" y="32463"/>
                    <a:pt x="39181" y="32493"/>
                    <a:pt x="39181" y="32554"/>
                  </a:cubicBezTo>
                  <a:close/>
                  <a:moveTo>
                    <a:pt x="66081" y="32585"/>
                  </a:moveTo>
                  <a:lnTo>
                    <a:pt x="39211" y="33010"/>
                  </a:lnTo>
                  <a:lnTo>
                    <a:pt x="39211" y="33041"/>
                  </a:lnTo>
                  <a:lnTo>
                    <a:pt x="39211" y="33071"/>
                  </a:lnTo>
                  <a:lnTo>
                    <a:pt x="66081" y="33497"/>
                  </a:lnTo>
                  <a:lnTo>
                    <a:pt x="66081" y="33041"/>
                  </a:lnTo>
                  <a:close/>
                  <a:moveTo>
                    <a:pt x="39181" y="33588"/>
                  </a:moveTo>
                  <a:lnTo>
                    <a:pt x="65838" y="37296"/>
                  </a:lnTo>
                  <a:cubicBezTo>
                    <a:pt x="65868" y="36992"/>
                    <a:pt x="65898" y="36718"/>
                    <a:pt x="65929" y="36414"/>
                  </a:cubicBezTo>
                  <a:lnTo>
                    <a:pt x="39241" y="33527"/>
                  </a:lnTo>
                  <a:cubicBezTo>
                    <a:pt x="39181" y="33527"/>
                    <a:pt x="39181" y="33588"/>
                    <a:pt x="39181" y="33588"/>
                  </a:cubicBezTo>
                  <a:close/>
                  <a:moveTo>
                    <a:pt x="39029" y="34439"/>
                  </a:moveTo>
                  <a:lnTo>
                    <a:pt x="64956" y="41612"/>
                  </a:lnTo>
                  <a:cubicBezTo>
                    <a:pt x="65017" y="41369"/>
                    <a:pt x="65108" y="41065"/>
                    <a:pt x="65169" y="40791"/>
                  </a:cubicBezTo>
                  <a:lnTo>
                    <a:pt x="39089" y="34378"/>
                  </a:lnTo>
                  <a:cubicBezTo>
                    <a:pt x="39089" y="34408"/>
                    <a:pt x="39089" y="34408"/>
                    <a:pt x="39029" y="34439"/>
                  </a:cubicBezTo>
                  <a:close/>
                  <a:moveTo>
                    <a:pt x="38785" y="35290"/>
                  </a:moveTo>
                  <a:lnTo>
                    <a:pt x="63467" y="45928"/>
                  </a:lnTo>
                  <a:cubicBezTo>
                    <a:pt x="63588" y="45655"/>
                    <a:pt x="63710" y="45381"/>
                    <a:pt x="63771" y="45168"/>
                  </a:cubicBezTo>
                  <a:lnTo>
                    <a:pt x="38816" y="35229"/>
                  </a:lnTo>
                  <a:cubicBezTo>
                    <a:pt x="38816" y="35259"/>
                    <a:pt x="38816" y="35290"/>
                    <a:pt x="38785" y="35290"/>
                  </a:cubicBezTo>
                  <a:close/>
                  <a:moveTo>
                    <a:pt x="38390" y="36111"/>
                  </a:moveTo>
                  <a:lnTo>
                    <a:pt x="61430" y="50032"/>
                  </a:lnTo>
                  <a:cubicBezTo>
                    <a:pt x="61582" y="49789"/>
                    <a:pt x="61673" y="49576"/>
                    <a:pt x="61825" y="49333"/>
                  </a:cubicBezTo>
                  <a:lnTo>
                    <a:pt x="38481" y="36080"/>
                  </a:lnTo>
                  <a:cubicBezTo>
                    <a:pt x="38421" y="36080"/>
                    <a:pt x="38390" y="36080"/>
                    <a:pt x="38390" y="36111"/>
                  </a:cubicBezTo>
                  <a:close/>
                  <a:moveTo>
                    <a:pt x="37904" y="36810"/>
                  </a:moveTo>
                  <a:lnTo>
                    <a:pt x="58877" y="53588"/>
                  </a:lnTo>
                  <a:cubicBezTo>
                    <a:pt x="59029" y="53406"/>
                    <a:pt x="59181" y="53162"/>
                    <a:pt x="59363" y="52980"/>
                  </a:cubicBezTo>
                  <a:lnTo>
                    <a:pt x="37934" y="36749"/>
                  </a:lnTo>
                  <a:cubicBezTo>
                    <a:pt x="37934" y="36779"/>
                    <a:pt x="37934" y="36810"/>
                    <a:pt x="37904" y="36810"/>
                  </a:cubicBezTo>
                  <a:close/>
                  <a:moveTo>
                    <a:pt x="37418" y="37418"/>
                  </a:moveTo>
                  <a:lnTo>
                    <a:pt x="56172" y="56688"/>
                  </a:lnTo>
                  <a:lnTo>
                    <a:pt x="56719" y="56141"/>
                  </a:lnTo>
                  <a:lnTo>
                    <a:pt x="37448" y="37387"/>
                  </a:lnTo>
                  <a:cubicBezTo>
                    <a:pt x="37418" y="37387"/>
                    <a:pt x="37418" y="37418"/>
                    <a:pt x="37418" y="37418"/>
                  </a:cubicBezTo>
                  <a:close/>
                  <a:moveTo>
                    <a:pt x="36810" y="37934"/>
                  </a:moveTo>
                  <a:lnTo>
                    <a:pt x="53011" y="59363"/>
                  </a:lnTo>
                  <a:cubicBezTo>
                    <a:pt x="53254" y="59181"/>
                    <a:pt x="53466" y="59029"/>
                    <a:pt x="53710" y="58846"/>
                  </a:cubicBezTo>
                  <a:lnTo>
                    <a:pt x="36870" y="37904"/>
                  </a:lnTo>
                  <a:cubicBezTo>
                    <a:pt x="36840" y="37904"/>
                    <a:pt x="36810" y="37904"/>
                    <a:pt x="36810" y="37934"/>
                  </a:cubicBezTo>
                  <a:close/>
                  <a:moveTo>
                    <a:pt x="36080" y="38390"/>
                  </a:moveTo>
                  <a:lnTo>
                    <a:pt x="49302" y="61795"/>
                  </a:lnTo>
                  <a:cubicBezTo>
                    <a:pt x="49576" y="61643"/>
                    <a:pt x="49880" y="61491"/>
                    <a:pt x="50123" y="61308"/>
                  </a:cubicBezTo>
                  <a:lnTo>
                    <a:pt x="36141" y="38360"/>
                  </a:lnTo>
                  <a:cubicBezTo>
                    <a:pt x="36141" y="38360"/>
                    <a:pt x="36111" y="38390"/>
                    <a:pt x="36080" y="38390"/>
                  </a:cubicBezTo>
                  <a:close/>
                  <a:moveTo>
                    <a:pt x="35290" y="38785"/>
                  </a:moveTo>
                  <a:lnTo>
                    <a:pt x="45168" y="63771"/>
                  </a:lnTo>
                  <a:cubicBezTo>
                    <a:pt x="45472" y="63679"/>
                    <a:pt x="45776" y="63558"/>
                    <a:pt x="46020" y="63406"/>
                  </a:cubicBezTo>
                  <a:lnTo>
                    <a:pt x="35320" y="38725"/>
                  </a:lnTo>
                  <a:cubicBezTo>
                    <a:pt x="35351" y="38755"/>
                    <a:pt x="35320" y="38785"/>
                    <a:pt x="35290" y="38785"/>
                  </a:cubicBezTo>
                  <a:close/>
                  <a:moveTo>
                    <a:pt x="34439" y="39059"/>
                  </a:moveTo>
                  <a:lnTo>
                    <a:pt x="40852" y="65138"/>
                  </a:lnTo>
                  <a:cubicBezTo>
                    <a:pt x="41156" y="65078"/>
                    <a:pt x="41430" y="64986"/>
                    <a:pt x="41734" y="64926"/>
                  </a:cubicBezTo>
                  <a:lnTo>
                    <a:pt x="34530" y="38998"/>
                  </a:lnTo>
                  <a:cubicBezTo>
                    <a:pt x="34530" y="38998"/>
                    <a:pt x="34469" y="39059"/>
                    <a:pt x="34439" y="39059"/>
                  </a:cubicBezTo>
                  <a:close/>
                  <a:moveTo>
                    <a:pt x="33618" y="39150"/>
                  </a:moveTo>
                  <a:lnTo>
                    <a:pt x="36566" y="65868"/>
                  </a:lnTo>
                  <a:cubicBezTo>
                    <a:pt x="36840" y="65837"/>
                    <a:pt x="37053" y="65807"/>
                    <a:pt x="37326" y="65807"/>
                  </a:cubicBezTo>
                  <a:lnTo>
                    <a:pt x="33679" y="39150"/>
                  </a:lnTo>
                  <a:close/>
                  <a:moveTo>
                    <a:pt x="33041" y="39211"/>
                  </a:moveTo>
                  <a:lnTo>
                    <a:pt x="33041" y="39211"/>
                  </a:lnTo>
                  <a:lnTo>
                    <a:pt x="32737" y="66050"/>
                  </a:lnTo>
                  <a:lnTo>
                    <a:pt x="33041" y="66050"/>
                  </a:lnTo>
                  <a:lnTo>
                    <a:pt x="33345" y="66050"/>
                  </a:lnTo>
                  <a:lnTo>
                    <a:pt x="33041" y="39211"/>
                  </a:lnTo>
                  <a:cubicBezTo>
                    <a:pt x="33071" y="39211"/>
                    <a:pt x="33041" y="39211"/>
                    <a:pt x="33041" y="39211"/>
                  </a:cubicBezTo>
                  <a:close/>
                  <a:moveTo>
                    <a:pt x="28846" y="65807"/>
                  </a:moveTo>
                  <a:cubicBezTo>
                    <a:pt x="29059" y="65837"/>
                    <a:pt x="29241" y="65837"/>
                    <a:pt x="29423" y="65868"/>
                  </a:cubicBezTo>
                  <a:lnTo>
                    <a:pt x="32463" y="39150"/>
                  </a:lnTo>
                  <a:lnTo>
                    <a:pt x="32433" y="39150"/>
                  </a:lnTo>
                  <a:close/>
                  <a:moveTo>
                    <a:pt x="31582" y="38998"/>
                  </a:moveTo>
                  <a:lnTo>
                    <a:pt x="24560" y="64956"/>
                  </a:lnTo>
                  <a:cubicBezTo>
                    <a:pt x="24743" y="64986"/>
                    <a:pt x="24955" y="65047"/>
                    <a:pt x="25107" y="65108"/>
                  </a:cubicBezTo>
                  <a:lnTo>
                    <a:pt x="31642" y="39059"/>
                  </a:lnTo>
                  <a:cubicBezTo>
                    <a:pt x="31582" y="39059"/>
                    <a:pt x="31582" y="39059"/>
                    <a:pt x="31582" y="38998"/>
                  </a:cubicBezTo>
                  <a:close/>
                  <a:moveTo>
                    <a:pt x="30731" y="38755"/>
                  </a:moveTo>
                  <a:lnTo>
                    <a:pt x="20214" y="63527"/>
                  </a:lnTo>
                  <a:cubicBezTo>
                    <a:pt x="20366" y="63588"/>
                    <a:pt x="20578" y="63679"/>
                    <a:pt x="20730" y="63710"/>
                  </a:cubicBezTo>
                  <a:lnTo>
                    <a:pt x="30791" y="38785"/>
                  </a:lnTo>
                  <a:cubicBezTo>
                    <a:pt x="30761" y="38785"/>
                    <a:pt x="30761" y="38755"/>
                    <a:pt x="30731" y="38755"/>
                  </a:cubicBezTo>
                  <a:close/>
                  <a:moveTo>
                    <a:pt x="29971" y="38360"/>
                  </a:moveTo>
                  <a:lnTo>
                    <a:pt x="16171" y="61430"/>
                  </a:lnTo>
                  <a:cubicBezTo>
                    <a:pt x="16323" y="61491"/>
                    <a:pt x="16475" y="61582"/>
                    <a:pt x="16597" y="61704"/>
                  </a:cubicBezTo>
                  <a:lnTo>
                    <a:pt x="29971" y="38360"/>
                  </a:lnTo>
                  <a:cubicBezTo>
                    <a:pt x="29971" y="38390"/>
                    <a:pt x="29971" y="38360"/>
                    <a:pt x="29971" y="38360"/>
                  </a:cubicBezTo>
                  <a:close/>
                  <a:moveTo>
                    <a:pt x="29241" y="37904"/>
                  </a:moveTo>
                  <a:lnTo>
                    <a:pt x="12554" y="58968"/>
                  </a:lnTo>
                  <a:cubicBezTo>
                    <a:pt x="12675" y="59059"/>
                    <a:pt x="12827" y="59150"/>
                    <a:pt x="12949" y="59272"/>
                  </a:cubicBezTo>
                  <a:lnTo>
                    <a:pt x="29241" y="37904"/>
                  </a:lnTo>
                  <a:cubicBezTo>
                    <a:pt x="29272" y="37904"/>
                    <a:pt x="29272" y="37904"/>
                    <a:pt x="29241" y="37904"/>
                  </a:cubicBezTo>
                  <a:close/>
                  <a:moveTo>
                    <a:pt x="28664" y="37387"/>
                  </a:moveTo>
                  <a:lnTo>
                    <a:pt x="9514" y="56232"/>
                  </a:lnTo>
                  <a:lnTo>
                    <a:pt x="9818" y="56536"/>
                  </a:lnTo>
                  <a:lnTo>
                    <a:pt x="28664" y="37387"/>
                  </a:lnTo>
                  <a:cubicBezTo>
                    <a:pt x="28664" y="37418"/>
                    <a:pt x="28664" y="37387"/>
                    <a:pt x="28664" y="37387"/>
                  </a:cubicBezTo>
                  <a:close/>
                  <a:moveTo>
                    <a:pt x="28147" y="36810"/>
                  </a:moveTo>
                  <a:lnTo>
                    <a:pt x="6779" y="53132"/>
                  </a:lnTo>
                  <a:cubicBezTo>
                    <a:pt x="6900" y="53284"/>
                    <a:pt x="7022" y="53406"/>
                    <a:pt x="7083" y="53558"/>
                  </a:cubicBezTo>
                  <a:lnTo>
                    <a:pt x="28147" y="36810"/>
                  </a:lnTo>
                  <a:cubicBezTo>
                    <a:pt x="28177" y="36810"/>
                    <a:pt x="28177" y="36810"/>
                    <a:pt x="28147" y="36810"/>
                  </a:cubicBezTo>
                  <a:close/>
                  <a:moveTo>
                    <a:pt x="27691" y="36111"/>
                  </a:moveTo>
                  <a:lnTo>
                    <a:pt x="4347" y="49485"/>
                  </a:lnTo>
                  <a:cubicBezTo>
                    <a:pt x="4438" y="49637"/>
                    <a:pt x="4529" y="49789"/>
                    <a:pt x="4621" y="49941"/>
                  </a:cubicBezTo>
                  <a:lnTo>
                    <a:pt x="27691" y="36111"/>
                  </a:lnTo>
                  <a:cubicBezTo>
                    <a:pt x="27721" y="36111"/>
                    <a:pt x="27691" y="36111"/>
                    <a:pt x="27691" y="36111"/>
                  </a:cubicBezTo>
                  <a:close/>
                  <a:moveTo>
                    <a:pt x="27296" y="35320"/>
                  </a:moveTo>
                  <a:lnTo>
                    <a:pt x="2371" y="45381"/>
                  </a:lnTo>
                  <a:cubicBezTo>
                    <a:pt x="2462" y="45533"/>
                    <a:pt x="2523" y="45746"/>
                    <a:pt x="2554" y="45898"/>
                  </a:cubicBezTo>
                  <a:lnTo>
                    <a:pt x="27296" y="35351"/>
                  </a:lnTo>
                  <a:cubicBezTo>
                    <a:pt x="27326" y="35351"/>
                    <a:pt x="27296" y="35320"/>
                    <a:pt x="27296" y="35320"/>
                  </a:cubicBezTo>
                  <a:close/>
                  <a:moveTo>
                    <a:pt x="27022" y="34500"/>
                  </a:moveTo>
                  <a:lnTo>
                    <a:pt x="973" y="41095"/>
                  </a:lnTo>
                  <a:lnTo>
                    <a:pt x="1095" y="41551"/>
                  </a:lnTo>
                  <a:lnTo>
                    <a:pt x="27022" y="34530"/>
                  </a:lnTo>
                  <a:close/>
                  <a:moveTo>
                    <a:pt x="26870" y="33679"/>
                  </a:moveTo>
                  <a:lnTo>
                    <a:pt x="183" y="36810"/>
                  </a:lnTo>
                  <a:cubicBezTo>
                    <a:pt x="183" y="36962"/>
                    <a:pt x="213" y="37053"/>
                    <a:pt x="213" y="37235"/>
                  </a:cubicBezTo>
                  <a:lnTo>
                    <a:pt x="26870" y="33679"/>
                  </a:lnTo>
                  <a:cubicBezTo>
                    <a:pt x="26931" y="33740"/>
                    <a:pt x="26870" y="33679"/>
                    <a:pt x="26870" y="33679"/>
                  </a:cubicBezTo>
                  <a:close/>
                  <a:moveTo>
                    <a:pt x="26870" y="33010"/>
                  </a:moveTo>
                  <a:lnTo>
                    <a:pt x="26870" y="33010"/>
                  </a:lnTo>
                  <a:lnTo>
                    <a:pt x="0" y="32858"/>
                  </a:lnTo>
                  <a:lnTo>
                    <a:pt x="0" y="33010"/>
                  </a:lnTo>
                  <a:lnTo>
                    <a:pt x="0" y="33162"/>
                  </a:lnTo>
                  <a:lnTo>
                    <a:pt x="26870" y="33010"/>
                  </a:lnTo>
                  <a:cubicBezTo>
                    <a:pt x="26870" y="33041"/>
                    <a:pt x="26870" y="33041"/>
                    <a:pt x="26870" y="33010"/>
                  </a:cubicBezTo>
                  <a:close/>
                  <a:moveTo>
                    <a:pt x="26931" y="32311"/>
                  </a:moveTo>
                  <a:lnTo>
                    <a:pt x="244" y="28907"/>
                  </a:lnTo>
                  <a:cubicBezTo>
                    <a:pt x="244" y="28968"/>
                    <a:pt x="213" y="29089"/>
                    <a:pt x="213" y="29150"/>
                  </a:cubicBezTo>
                  <a:lnTo>
                    <a:pt x="26931" y="32311"/>
                  </a:lnTo>
                  <a:cubicBezTo>
                    <a:pt x="26870" y="32372"/>
                    <a:pt x="26931" y="32311"/>
                    <a:pt x="26931" y="32311"/>
                  </a:cubicBezTo>
                  <a:close/>
                  <a:moveTo>
                    <a:pt x="27022" y="31521"/>
                  </a:moveTo>
                  <a:lnTo>
                    <a:pt x="1034" y="24621"/>
                  </a:lnTo>
                  <a:cubicBezTo>
                    <a:pt x="1004" y="24682"/>
                    <a:pt x="1004" y="24773"/>
                    <a:pt x="973" y="24864"/>
                  </a:cubicBezTo>
                  <a:lnTo>
                    <a:pt x="27022" y="31521"/>
                  </a:lnTo>
                  <a:close/>
                  <a:moveTo>
                    <a:pt x="27326" y="30700"/>
                  </a:moveTo>
                  <a:lnTo>
                    <a:pt x="2523" y="20305"/>
                  </a:lnTo>
                  <a:cubicBezTo>
                    <a:pt x="2493" y="20396"/>
                    <a:pt x="2462" y="20457"/>
                    <a:pt x="2462" y="20548"/>
                  </a:cubicBezTo>
                  <a:lnTo>
                    <a:pt x="27326" y="30700"/>
                  </a:lnTo>
                  <a:cubicBezTo>
                    <a:pt x="27296" y="30700"/>
                    <a:pt x="27296" y="30700"/>
                    <a:pt x="27326" y="30700"/>
                  </a:cubicBezTo>
                  <a:close/>
                  <a:moveTo>
                    <a:pt x="27721" y="29940"/>
                  </a:moveTo>
                  <a:lnTo>
                    <a:pt x="4590" y="16262"/>
                  </a:lnTo>
                  <a:cubicBezTo>
                    <a:pt x="4529" y="16293"/>
                    <a:pt x="4499" y="16353"/>
                    <a:pt x="4469" y="16445"/>
                  </a:cubicBezTo>
                  <a:lnTo>
                    <a:pt x="27721" y="29940"/>
                  </a:lnTo>
                  <a:cubicBezTo>
                    <a:pt x="27691" y="29940"/>
                    <a:pt x="27721" y="29940"/>
                    <a:pt x="27721" y="29940"/>
                  </a:cubicBezTo>
                  <a:close/>
                  <a:moveTo>
                    <a:pt x="28177" y="29241"/>
                  </a:moveTo>
                  <a:lnTo>
                    <a:pt x="7022" y="12645"/>
                  </a:lnTo>
                  <a:cubicBezTo>
                    <a:pt x="6961" y="12676"/>
                    <a:pt x="6931" y="12706"/>
                    <a:pt x="6900" y="12797"/>
                  </a:cubicBezTo>
                  <a:lnTo>
                    <a:pt x="28177" y="29241"/>
                  </a:lnTo>
                  <a:close/>
                  <a:moveTo>
                    <a:pt x="28664" y="28633"/>
                  </a:moveTo>
                  <a:lnTo>
                    <a:pt x="9697" y="9606"/>
                  </a:lnTo>
                  <a:lnTo>
                    <a:pt x="9605" y="9727"/>
                  </a:lnTo>
                  <a:lnTo>
                    <a:pt x="28664" y="28633"/>
                  </a:ln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5"/>
            <p:cNvSpPr/>
            <p:nvPr/>
          </p:nvSpPr>
          <p:spPr>
            <a:xfrm>
              <a:off x="1841842" y="2916148"/>
              <a:ext cx="1318200" cy="13182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5"/>
            <p:cNvSpPr/>
            <p:nvPr/>
          </p:nvSpPr>
          <p:spPr>
            <a:xfrm>
              <a:off x="1792095" y="3185790"/>
              <a:ext cx="234300" cy="23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75"/>
            <p:cNvSpPr/>
            <p:nvPr/>
          </p:nvSpPr>
          <p:spPr>
            <a:xfrm>
              <a:off x="806625" y="1502700"/>
              <a:ext cx="1774785" cy="1774884"/>
            </a:xfrm>
            <a:custGeom>
              <a:avLst/>
              <a:gdLst/>
              <a:ahLst/>
              <a:cxnLst/>
              <a:rect l="l" t="t" r="r" b="b"/>
              <a:pathLst>
                <a:path w="52951" h="52950" extrusionOk="0">
                  <a:moveTo>
                    <a:pt x="52950" y="26475"/>
                  </a:moveTo>
                  <a:cubicBezTo>
                    <a:pt x="52950" y="41095"/>
                    <a:pt x="41096" y="52949"/>
                    <a:pt x="26476" y="52949"/>
                  </a:cubicBezTo>
                  <a:cubicBezTo>
                    <a:pt x="11855" y="52949"/>
                    <a:pt x="1" y="41095"/>
                    <a:pt x="1" y="26475"/>
                  </a:cubicBezTo>
                  <a:cubicBezTo>
                    <a:pt x="1" y="11855"/>
                    <a:pt x="11855" y="0"/>
                    <a:pt x="26476" y="0"/>
                  </a:cubicBezTo>
                  <a:cubicBezTo>
                    <a:pt x="41096" y="0"/>
                    <a:pt x="52950" y="11855"/>
                    <a:pt x="52950" y="26475"/>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75"/>
            <p:cNvSpPr/>
            <p:nvPr/>
          </p:nvSpPr>
          <p:spPr>
            <a:xfrm>
              <a:off x="838233" y="966800"/>
              <a:ext cx="510438" cy="102091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5"/>
            <p:cNvSpPr/>
            <p:nvPr/>
          </p:nvSpPr>
          <p:spPr>
            <a:xfrm>
              <a:off x="1068473" y="3128735"/>
              <a:ext cx="1457911" cy="10599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0" name="Google Shape;3840;p75"/>
            <p:cNvGrpSpPr/>
            <p:nvPr/>
          </p:nvGrpSpPr>
          <p:grpSpPr>
            <a:xfrm>
              <a:off x="854450" y="3730525"/>
              <a:ext cx="478000" cy="269775"/>
              <a:chOff x="854450" y="3730525"/>
              <a:chExt cx="478000" cy="269775"/>
            </a:xfrm>
          </p:grpSpPr>
          <p:sp>
            <p:nvSpPr>
              <p:cNvPr id="3841" name="Google Shape;3841;p75"/>
              <p:cNvSpPr/>
              <p:nvPr/>
            </p:nvSpPr>
            <p:spPr>
              <a:xfrm>
                <a:off x="854450" y="3730525"/>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5"/>
              <p:cNvSpPr/>
              <p:nvPr/>
            </p:nvSpPr>
            <p:spPr>
              <a:xfrm>
                <a:off x="1025425" y="3730525"/>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5"/>
              <p:cNvSpPr/>
              <p:nvPr/>
            </p:nvSpPr>
            <p:spPr>
              <a:xfrm>
                <a:off x="1197925" y="3730525"/>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4" name="Google Shape;3844;p75"/>
            <p:cNvSpPr/>
            <p:nvPr/>
          </p:nvSpPr>
          <p:spPr>
            <a:xfrm>
              <a:off x="413787" y="43315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5"/>
            <p:cNvSpPr/>
            <p:nvPr/>
          </p:nvSpPr>
          <p:spPr>
            <a:xfrm>
              <a:off x="678037" y="433151"/>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826"/>
                                        </p:tgtEl>
                                        <p:attrNameLst>
                                          <p:attrName>style.visibility</p:attrName>
                                        </p:attrNameLst>
                                      </p:cBhvr>
                                      <p:to>
                                        <p:strVal val="visible"/>
                                      </p:to>
                                    </p:set>
                                    <p:anim calcmode="lin" valueType="num">
                                      <p:cBhvr additive="base">
                                        <p:cTn id="7" dur="1000"/>
                                        <p:tgtEl>
                                          <p:spTgt spid="382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828"/>
                                        </p:tgtEl>
                                        <p:attrNameLst>
                                          <p:attrName>style.visibility</p:attrName>
                                        </p:attrNameLst>
                                      </p:cBhvr>
                                      <p:to>
                                        <p:strVal val="visible"/>
                                      </p:to>
                                    </p:set>
                                    <p:anim calcmode="lin" valueType="num">
                                      <p:cBhvr additive="base">
                                        <p:cTn id="10" dur="1000"/>
                                        <p:tgtEl>
                                          <p:spTgt spid="382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833"/>
                                        </p:tgtEl>
                                        <p:attrNameLst>
                                          <p:attrName>style.visibility</p:attrName>
                                        </p:attrNameLst>
                                      </p:cBhvr>
                                      <p:to>
                                        <p:strVal val="visible"/>
                                      </p:to>
                                    </p:set>
                                    <p:animEffect transition="in" filter="fade">
                                      <p:cBhvr>
                                        <p:cTn id="13" dur="1000"/>
                                        <p:tgtEl>
                                          <p:spTgt spid="3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41" name="Oval 3840">
            <a:extLst>
              <a:ext uri="{FF2B5EF4-FFF2-40B4-BE49-F238E27FC236}">
                <a16:creationId xmlns:a16="http://schemas.microsoft.com/office/drawing/2014/main" id="{EDF71EA4-3575-1D13-7DC3-E2A1538DE144}"/>
              </a:ext>
            </a:extLst>
          </p:cNvPr>
          <p:cNvSpPr/>
          <p:nvPr/>
        </p:nvSpPr>
        <p:spPr>
          <a:xfrm>
            <a:off x="692944" y="1385887"/>
            <a:ext cx="2343150" cy="206454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a:latin typeface="Bebas Neue" panose="020B0606020202050201" pitchFamily="34" charset="0"/>
              </a:rPr>
              <a:t>FUNCTIONS</a:t>
            </a:r>
          </a:p>
        </p:txBody>
      </p:sp>
      <p:sp>
        <p:nvSpPr>
          <p:cNvPr id="3842" name="Freeform: Shape 3841">
            <a:extLst>
              <a:ext uri="{FF2B5EF4-FFF2-40B4-BE49-F238E27FC236}">
                <a16:creationId xmlns:a16="http://schemas.microsoft.com/office/drawing/2014/main" id="{4C2A9476-6896-4E59-6164-C1E133BD377B}"/>
              </a:ext>
            </a:extLst>
          </p:cNvPr>
          <p:cNvSpPr/>
          <p:nvPr/>
        </p:nvSpPr>
        <p:spPr>
          <a:xfrm>
            <a:off x="2260864" y="1040463"/>
            <a:ext cx="1160315" cy="2755392"/>
          </a:xfrm>
          <a:custGeom>
            <a:avLst/>
            <a:gdLst>
              <a:gd name="connsiteX0" fmla="*/ 0 w 2490606"/>
              <a:gd name="connsiteY0" fmla="*/ 0 h 5854604"/>
              <a:gd name="connsiteX1" fmla="*/ 268706 w 2490606"/>
              <a:gd name="connsiteY1" fmla="*/ 43382 h 5854604"/>
              <a:gd name="connsiteX2" fmla="*/ 2490606 w 2490606"/>
              <a:gd name="connsiteY2" fmla="*/ 2927302 h 5854604"/>
              <a:gd name="connsiteX3" fmla="*/ 268706 w 2490606"/>
              <a:gd name="connsiteY3" fmla="*/ 5811222 h 5854604"/>
              <a:gd name="connsiteX4" fmla="*/ 0 w 2490606"/>
              <a:gd name="connsiteY4" fmla="*/ 5854604 h 5854604"/>
              <a:gd name="connsiteX5" fmla="*/ 0 w 2490606"/>
              <a:gd name="connsiteY5" fmla="*/ 5678472 h 5854604"/>
              <a:gd name="connsiteX6" fmla="*/ 233610 w 2490606"/>
              <a:gd name="connsiteY6" fmla="*/ 5640618 h 5854604"/>
              <a:gd name="connsiteX7" fmla="*/ 2316464 w 2490606"/>
              <a:gd name="connsiteY7" fmla="*/ 2927302 h 5854604"/>
              <a:gd name="connsiteX8" fmla="*/ 233610 w 2490606"/>
              <a:gd name="connsiteY8" fmla="*/ 213986 h 5854604"/>
              <a:gd name="connsiteX9" fmla="*/ 0 w 2490606"/>
              <a:gd name="connsiteY9" fmla="*/ 176132 h 5854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0606" h="5854604">
                <a:moveTo>
                  <a:pt x="0" y="0"/>
                </a:moveTo>
                <a:lnTo>
                  <a:pt x="268706" y="43382"/>
                </a:lnTo>
                <a:cubicBezTo>
                  <a:pt x="1536742" y="317874"/>
                  <a:pt x="2490606" y="1504749"/>
                  <a:pt x="2490606" y="2927302"/>
                </a:cubicBezTo>
                <a:cubicBezTo>
                  <a:pt x="2490606" y="4349855"/>
                  <a:pt x="1536742" y="5536731"/>
                  <a:pt x="268706" y="5811222"/>
                </a:cubicBezTo>
                <a:lnTo>
                  <a:pt x="0" y="5854604"/>
                </a:lnTo>
                <a:lnTo>
                  <a:pt x="0" y="5678472"/>
                </a:lnTo>
                <a:lnTo>
                  <a:pt x="233610" y="5640618"/>
                </a:lnTo>
                <a:cubicBezTo>
                  <a:pt x="1422293" y="5382365"/>
                  <a:pt x="2316464" y="4265701"/>
                  <a:pt x="2316464" y="2927302"/>
                </a:cubicBezTo>
                <a:cubicBezTo>
                  <a:pt x="2316464" y="1588903"/>
                  <a:pt x="1422293" y="472240"/>
                  <a:pt x="233610" y="213986"/>
                </a:cubicBezTo>
                <a:lnTo>
                  <a:pt x="0" y="176132"/>
                </a:lnTo>
                <a:close/>
              </a:path>
            </a:pathLst>
          </a:custGeom>
          <a:gradFill flip="none" rotWithShape="1">
            <a:gsLst>
              <a:gs pos="67000">
                <a:srgbClr val="DAA7C5"/>
              </a:gs>
              <a:gs pos="73460">
                <a:srgbClr val="7937AB"/>
              </a:gs>
              <a:gs pos="51000">
                <a:srgbClr val="98D558"/>
              </a:gs>
              <a:gs pos="35000">
                <a:srgbClr val="FFFF00"/>
              </a:gs>
              <a:gs pos="17000">
                <a:srgbClr val="F12BA1"/>
              </a:gs>
              <a:gs pos="86000">
                <a:srgbClr val="FFE66F"/>
              </a:gs>
            </a:gsLst>
            <a:path path="circle">
              <a:fillToRect l="100000" b="100000"/>
            </a:path>
            <a:tileRect t="-100000" r="-100000"/>
          </a:gra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43" name="Oval 3842">
            <a:extLst>
              <a:ext uri="{FF2B5EF4-FFF2-40B4-BE49-F238E27FC236}">
                <a16:creationId xmlns:a16="http://schemas.microsoft.com/office/drawing/2014/main" id="{500E7D9F-7A96-0776-0EC9-BC433A79EA98}"/>
              </a:ext>
            </a:extLst>
          </p:cNvPr>
          <p:cNvSpPr/>
          <p:nvPr/>
        </p:nvSpPr>
        <p:spPr>
          <a:xfrm>
            <a:off x="2895315" y="1218724"/>
            <a:ext cx="237049" cy="334325"/>
          </a:xfrm>
          <a:prstGeom prst="ellipse">
            <a:avLst/>
          </a:prstGeom>
          <a:solidFill>
            <a:schemeClr val="accent2">
              <a:lumMod val="75000"/>
            </a:schemeClr>
          </a:solidFill>
          <a:ln>
            <a:solidFill>
              <a:schemeClr val="accent4">
                <a:lumMod val="75000"/>
              </a:schemeClr>
            </a:solidFill>
          </a:ln>
          <a:effectLst>
            <a:innerShdw blurRad="114300">
              <a:prstClr val="black"/>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6" name="Oval 3845">
            <a:extLst>
              <a:ext uri="{FF2B5EF4-FFF2-40B4-BE49-F238E27FC236}">
                <a16:creationId xmlns:a16="http://schemas.microsoft.com/office/drawing/2014/main" id="{171DBE52-14B6-2F72-9EB8-CCFA02216661}"/>
              </a:ext>
            </a:extLst>
          </p:cNvPr>
          <p:cNvSpPr/>
          <p:nvPr/>
        </p:nvSpPr>
        <p:spPr>
          <a:xfrm>
            <a:off x="3229746" y="1870994"/>
            <a:ext cx="237049" cy="334325"/>
          </a:xfrm>
          <a:prstGeom prst="ellipse">
            <a:avLst/>
          </a:prstGeom>
          <a:solidFill>
            <a:schemeClr val="accent1">
              <a:lumMod val="75000"/>
            </a:schemeClr>
          </a:solidFill>
          <a:ln>
            <a:solidFill>
              <a:schemeClr val="accent4">
                <a:lumMod val="75000"/>
              </a:schemeClr>
            </a:solidFill>
          </a:ln>
          <a:effectLst>
            <a:innerShdw blurRad="114300">
              <a:prstClr val="black"/>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7" name="Oval 3846">
            <a:extLst>
              <a:ext uri="{FF2B5EF4-FFF2-40B4-BE49-F238E27FC236}">
                <a16:creationId xmlns:a16="http://schemas.microsoft.com/office/drawing/2014/main" id="{FDAFB80B-F34E-A53D-79E3-B22227D9A125}"/>
              </a:ext>
            </a:extLst>
          </p:cNvPr>
          <p:cNvSpPr/>
          <p:nvPr/>
        </p:nvSpPr>
        <p:spPr>
          <a:xfrm>
            <a:off x="3229746" y="2621241"/>
            <a:ext cx="237049" cy="334325"/>
          </a:xfrm>
          <a:prstGeom prst="ellipse">
            <a:avLst/>
          </a:prstGeom>
          <a:solidFill>
            <a:srgbClr val="0070C0"/>
          </a:solidFill>
          <a:ln>
            <a:solidFill>
              <a:schemeClr val="accent4">
                <a:lumMod val="75000"/>
              </a:schemeClr>
            </a:solidFill>
          </a:ln>
          <a:effectLst>
            <a:innerShdw blurRad="114300">
              <a:prstClr val="black"/>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8" name="Oval 3847">
            <a:extLst>
              <a:ext uri="{FF2B5EF4-FFF2-40B4-BE49-F238E27FC236}">
                <a16:creationId xmlns:a16="http://schemas.microsoft.com/office/drawing/2014/main" id="{41FDF321-6A55-B0B7-4E83-02419F76A451}"/>
              </a:ext>
            </a:extLst>
          </p:cNvPr>
          <p:cNvSpPr/>
          <p:nvPr/>
        </p:nvSpPr>
        <p:spPr>
          <a:xfrm>
            <a:off x="2847180" y="3283056"/>
            <a:ext cx="237049" cy="334325"/>
          </a:xfrm>
          <a:prstGeom prst="ellipse">
            <a:avLst/>
          </a:prstGeom>
          <a:solidFill>
            <a:srgbClr val="C00000"/>
          </a:solidFill>
          <a:ln>
            <a:solidFill>
              <a:schemeClr val="accent4">
                <a:lumMod val="75000"/>
              </a:schemeClr>
            </a:solidFill>
          </a:ln>
          <a:effectLst>
            <a:innerShdw blurRad="114300">
              <a:prstClr val="black"/>
            </a:innerShd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7" name="Rectangle: Rounded Corners 3866">
            <a:extLst>
              <a:ext uri="{FF2B5EF4-FFF2-40B4-BE49-F238E27FC236}">
                <a16:creationId xmlns:a16="http://schemas.microsoft.com/office/drawing/2014/main" id="{E7E80738-B8A1-49C4-7188-53F859C95EF3}"/>
              </a:ext>
            </a:extLst>
          </p:cNvPr>
          <p:cNvSpPr/>
          <p:nvPr/>
        </p:nvSpPr>
        <p:spPr>
          <a:xfrm>
            <a:off x="4480560" y="1188310"/>
            <a:ext cx="3407664" cy="389860"/>
          </a:xfrm>
          <a:prstGeom prst="roundRect">
            <a:avLst>
              <a:gd name="adj" fmla="val 50000"/>
            </a:avLst>
          </a:prstGeom>
          <a:solidFill>
            <a:schemeClr val="accent2">
              <a:lumMod val="75000"/>
            </a:schemeClr>
          </a:solidFill>
          <a:effectLst>
            <a:innerShdw blurRad="127000" dist="50800" dir="18900000">
              <a:prstClr val="black">
                <a:alpha val="50000"/>
              </a:prstClr>
            </a:inn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Lagrange Polynomials of Degree n</a:t>
            </a:r>
            <a:endParaRPr lang="en-US" sz="1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3868" name="Oval 3867">
            <a:extLst>
              <a:ext uri="{FF2B5EF4-FFF2-40B4-BE49-F238E27FC236}">
                <a16:creationId xmlns:a16="http://schemas.microsoft.com/office/drawing/2014/main" id="{CAD873CD-F6AF-9070-4DB1-393D4B3C7EBB}"/>
              </a:ext>
            </a:extLst>
          </p:cNvPr>
          <p:cNvSpPr/>
          <p:nvPr/>
        </p:nvSpPr>
        <p:spPr>
          <a:xfrm>
            <a:off x="4439920" y="1181412"/>
            <a:ext cx="407610" cy="396758"/>
          </a:xfrm>
          <a:prstGeom prst="ellipse">
            <a:avLst/>
          </a:prstGeom>
          <a:solidFill>
            <a:schemeClr val="accent1">
              <a:lumMod val="20000"/>
              <a:lumOff val="80000"/>
            </a:schemeClr>
          </a:solidFill>
          <a:effectLst>
            <a:innerShdw blurRad="1778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0" name="Rectangle: Rounded Corners 3869">
            <a:extLst>
              <a:ext uri="{FF2B5EF4-FFF2-40B4-BE49-F238E27FC236}">
                <a16:creationId xmlns:a16="http://schemas.microsoft.com/office/drawing/2014/main" id="{553AE5F6-BDF1-7904-8EBE-BCDAE505FF43}"/>
              </a:ext>
            </a:extLst>
          </p:cNvPr>
          <p:cNvSpPr/>
          <p:nvPr/>
        </p:nvSpPr>
        <p:spPr>
          <a:xfrm>
            <a:off x="4480560" y="1843227"/>
            <a:ext cx="3407664" cy="389860"/>
          </a:xfrm>
          <a:prstGeom prst="roundRect">
            <a:avLst>
              <a:gd name="adj" fmla="val 50000"/>
            </a:avLst>
          </a:prstGeom>
          <a:solidFill>
            <a:schemeClr val="accent1">
              <a:lumMod val="75000"/>
            </a:schemeClr>
          </a:solidFill>
          <a:effectLst>
            <a:innerShdw blurRad="127000" dist="50800" dir="18900000">
              <a:prstClr val="black">
                <a:alpha val="50000"/>
              </a:prstClr>
            </a:inn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Hermite cubic polynomials</a:t>
            </a:r>
            <a:endParaRPr lang="en-US" sz="1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3871" name="Rectangle: Rounded Corners 3870">
            <a:extLst>
              <a:ext uri="{FF2B5EF4-FFF2-40B4-BE49-F238E27FC236}">
                <a16:creationId xmlns:a16="http://schemas.microsoft.com/office/drawing/2014/main" id="{BF80E86C-7607-7AD1-0ADA-C8269E80CE72}"/>
              </a:ext>
            </a:extLst>
          </p:cNvPr>
          <p:cNvSpPr/>
          <p:nvPr/>
        </p:nvSpPr>
        <p:spPr>
          <a:xfrm>
            <a:off x="4480560" y="2596923"/>
            <a:ext cx="3407664" cy="389860"/>
          </a:xfrm>
          <a:prstGeom prst="roundRect">
            <a:avLst>
              <a:gd name="adj" fmla="val 50000"/>
            </a:avLst>
          </a:prstGeom>
          <a:solidFill>
            <a:srgbClr val="0070C0"/>
          </a:solidFill>
          <a:effectLst>
            <a:innerShdw blurRad="127000" dist="50800" dir="18900000">
              <a:prstClr val="black">
                <a:alpha val="50000"/>
              </a:prstClr>
            </a:inn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B-Splines</a:t>
            </a:r>
            <a:endParaRPr lang="en-US" sz="1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3872" name="Rectangle: Rounded Corners 3871">
            <a:extLst>
              <a:ext uri="{FF2B5EF4-FFF2-40B4-BE49-F238E27FC236}">
                <a16:creationId xmlns:a16="http://schemas.microsoft.com/office/drawing/2014/main" id="{4DECF0FE-81F9-8775-5D3E-14811A37203E}"/>
              </a:ext>
            </a:extLst>
          </p:cNvPr>
          <p:cNvSpPr/>
          <p:nvPr/>
        </p:nvSpPr>
        <p:spPr>
          <a:xfrm>
            <a:off x="4480560" y="3251840"/>
            <a:ext cx="3407664" cy="389860"/>
          </a:xfrm>
          <a:prstGeom prst="roundRect">
            <a:avLst>
              <a:gd name="adj" fmla="val 50000"/>
            </a:avLst>
          </a:prstGeom>
          <a:solidFill>
            <a:srgbClr val="C00000"/>
          </a:solidFill>
          <a:effectLst>
            <a:innerShdw blurRad="127000" dist="50800" dir="18900000">
              <a:prstClr val="black">
                <a:alpha val="50000"/>
              </a:prstClr>
            </a:inn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Bernstein polynomials</a:t>
            </a:r>
            <a:endParaRPr lang="en-US" sz="1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3873" name="Oval 3872">
            <a:extLst>
              <a:ext uri="{FF2B5EF4-FFF2-40B4-BE49-F238E27FC236}">
                <a16:creationId xmlns:a16="http://schemas.microsoft.com/office/drawing/2014/main" id="{1501A77B-1B52-96FA-BC5C-3D9835896231}"/>
              </a:ext>
            </a:extLst>
          </p:cNvPr>
          <p:cNvSpPr/>
          <p:nvPr/>
        </p:nvSpPr>
        <p:spPr>
          <a:xfrm>
            <a:off x="4435598" y="1839946"/>
            <a:ext cx="407610" cy="396758"/>
          </a:xfrm>
          <a:prstGeom prst="ellipse">
            <a:avLst/>
          </a:prstGeom>
          <a:solidFill>
            <a:schemeClr val="accent1">
              <a:lumMod val="20000"/>
              <a:lumOff val="80000"/>
            </a:schemeClr>
          </a:solidFill>
          <a:effectLst>
            <a:innerShdw blurRad="1778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4" name="Oval 3873">
            <a:extLst>
              <a:ext uri="{FF2B5EF4-FFF2-40B4-BE49-F238E27FC236}">
                <a16:creationId xmlns:a16="http://schemas.microsoft.com/office/drawing/2014/main" id="{AAF90B18-6B3A-EA31-EE92-612C2D1FB9A0}"/>
              </a:ext>
            </a:extLst>
          </p:cNvPr>
          <p:cNvSpPr/>
          <p:nvPr/>
        </p:nvSpPr>
        <p:spPr>
          <a:xfrm>
            <a:off x="4439920" y="2590025"/>
            <a:ext cx="407610" cy="396758"/>
          </a:xfrm>
          <a:prstGeom prst="ellipse">
            <a:avLst/>
          </a:prstGeom>
          <a:solidFill>
            <a:schemeClr val="accent1">
              <a:lumMod val="20000"/>
              <a:lumOff val="80000"/>
            </a:schemeClr>
          </a:solidFill>
          <a:effectLst>
            <a:innerShdw blurRad="1778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5" name="Oval 3874">
            <a:extLst>
              <a:ext uri="{FF2B5EF4-FFF2-40B4-BE49-F238E27FC236}">
                <a16:creationId xmlns:a16="http://schemas.microsoft.com/office/drawing/2014/main" id="{3C70C531-A35D-716F-3EAC-0FFBCCCD4FC8}"/>
              </a:ext>
            </a:extLst>
          </p:cNvPr>
          <p:cNvSpPr/>
          <p:nvPr/>
        </p:nvSpPr>
        <p:spPr>
          <a:xfrm>
            <a:off x="4439920" y="3251840"/>
            <a:ext cx="407610" cy="396758"/>
          </a:xfrm>
          <a:prstGeom prst="ellipse">
            <a:avLst/>
          </a:prstGeom>
          <a:solidFill>
            <a:schemeClr val="accent1">
              <a:lumMod val="20000"/>
              <a:lumOff val="80000"/>
            </a:schemeClr>
          </a:solidFill>
          <a:effectLst>
            <a:innerShdw blurRad="1778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77" name="Straight Connector 3876">
            <a:extLst>
              <a:ext uri="{FF2B5EF4-FFF2-40B4-BE49-F238E27FC236}">
                <a16:creationId xmlns:a16="http://schemas.microsoft.com/office/drawing/2014/main" id="{D72770D4-9F3D-24D4-36F0-DE8E7F11D211}"/>
              </a:ext>
            </a:extLst>
          </p:cNvPr>
          <p:cNvCxnSpPr>
            <a:cxnSpLocks/>
            <a:stCxn id="3843" idx="6"/>
            <a:endCxn id="3868" idx="2"/>
          </p:cNvCxnSpPr>
          <p:nvPr/>
        </p:nvCxnSpPr>
        <p:spPr>
          <a:xfrm flipV="1">
            <a:off x="3132364" y="1379791"/>
            <a:ext cx="1307556" cy="60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80" name="Straight Connector 3879">
            <a:extLst>
              <a:ext uri="{FF2B5EF4-FFF2-40B4-BE49-F238E27FC236}">
                <a16:creationId xmlns:a16="http://schemas.microsoft.com/office/drawing/2014/main" id="{3E902FCC-418A-03B6-F9C4-8DB5036AFA6E}"/>
              </a:ext>
            </a:extLst>
          </p:cNvPr>
          <p:cNvCxnSpPr>
            <a:cxnSpLocks/>
            <a:stCxn id="3846" idx="6"/>
            <a:endCxn id="3873" idx="2"/>
          </p:cNvCxnSpPr>
          <p:nvPr/>
        </p:nvCxnSpPr>
        <p:spPr>
          <a:xfrm>
            <a:off x="3466795" y="2038157"/>
            <a:ext cx="968803" cy="1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84" name="Straight Connector 3883">
            <a:extLst>
              <a:ext uri="{FF2B5EF4-FFF2-40B4-BE49-F238E27FC236}">
                <a16:creationId xmlns:a16="http://schemas.microsoft.com/office/drawing/2014/main" id="{01FD6DC0-DB1E-6707-3E6D-85B2912B78CC}"/>
              </a:ext>
            </a:extLst>
          </p:cNvPr>
          <p:cNvCxnSpPr>
            <a:cxnSpLocks/>
            <a:stCxn id="3847" idx="6"/>
            <a:endCxn id="3874" idx="2"/>
          </p:cNvCxnSpPr>
          <p:nvPr/>
        </p:nvCxnSpPr>
        <p:spPr>
          <a:xfrm>
            <a:off x="3466795" y="2788404"/>
            <a:ext cx="9731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88" name="Straight Connector 3887">
            <a:extLst>
              <a:ext uri="{FF2B5EF4-FFF2-40B4-BE49-F238E27FC236}">
                <a16:creationId xmlns:a16="http://schemas.microsoft.com/office/drawing/2014/main" id="{5FDEBA5F-CB09-BB64-9205-4D4399D02213}"/>
              </a:ext>
            </a:extLst>
          </p:cNvPr>
          <p:cNvCxnSpPr>
            <a:cxnSpLocks/>
            <a:stCxn id="3848" idx="6"/>
            <a:endCxn id="3875" idx="2"/>
          </p:cNvCxnSpPr>
          <p:nvPr/>
        </p:nvCxnSpPr>
        <p:spPr>
          <a:xfrm>
            <a:off x="3084229" y="3450219"/>
            <a:ext cx="13556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2A8EA10-165C-42B9-7885-906B77ADA8BF}"/>
              </a:ext>
            </a:extLst>
          </p:cNvPr>
          <p:cNvSpPr txBox="1"/>
          <p:nvPr/>
        </p:nvSpPr>
        <p:spPr>
          <a:xfrm>
            <a:off x="8779070" y="4767384"/>
            <a:ext cx="269626" cy="276999"/>
          </a:xfrm>
          <a:prstGeom prst="rect">
            <a:avLst/>
          </a:prstGeom>
          <a:noFill/>
        </p:spPr>
        <p:txBody>
          <a:bodyPr wrap="none" rtlCol="0">
            <a:spAutoFit/>
          </a:bodyPr>
          <a:lstStyle/>
          <a:p>
            <a:r>
              <a:rPr lang="en-US" sz="1200" b="1" dirty="0">
                <a:solidFill>
                  <a:schemeClr val="bg1"/>
                </a:solidFill>
                <a:effectLst>
                  <a:outerShdw blurRad="38100" dist="38100" dir="2700000" algn="tl">
                    <a:srgbClr val="000000">
                      <a:alpha val="43137"/>
                    </a:srgbClr>
                  </a:outerShdw>
                </a:effectLst>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867"/>
                                        </p:tgtEl>
                                        <p:attrNameLst>
                                          <p:attrName>style.visibility</p:attrName>
                                        </p:attrNameLst>
                                      </p:cBhvr>
                                      <p:to>
                                        <p:strVal val="visible"/>
                                      </p:to>
                                    </p:set>
                                    <p:animEffect transition="in" filter="circle(in)">
                                      <p:cBhvr>
                                        <p:cTn id="7" dur="2000"/>
                                        <p:tgtEl>
                                          <p:spTgt spid="386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868"/>
                                        </p:tgtEl>
                                        <p:attrNameLst>
                                          <p:attrName>style.visibility</p:attrName>
                                        </p:attrNameLst>
                                      </p:cBhvr>
                                      <p:to>
                                        <p:strVal val="visible"/>
                                      </p:to>
                                    </p:set>
                                    <p:animEffect transition="in" filter="circle(in)">
                                      <p:cBhvr>
                                        <p:cTn id="10" dur="2000"/>
                                        <p:tgtEl>
                                          <p:spTgt spid="386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870"/>
                                        </p:tgtEl>
                                        <p:attrNameLst>
                                          <p:attrName>style.visibility</p:attrName>
                                        </p:attrNameLst>
                                      </p:cBhvr>
                                      <p:to>
                                        <p:strVal val="visible"/>
                                      </p:to>
                                    </p:set>
                                    <p:animEffect transition="in" filter="circle(in)">
                                      <p:cBhvr>
                                        <p:cTn id="13" dur="2000"/>
                                        <p:tgtEl>
                                          <p:spTgt spid="387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871"/>
                                        </p:tgtEl>
                                        <p:attrNameLst>
                                          <p:attrName>style.visibility</p:attrName>
                                        </p:attrNameLst>
                                      </p:cBhvr>
                                      <p:to>
                                        <p:strVal val="visible"/>
                                      </p:to>
                                    </p:set>
                                    <p:animEffect transition="in" filter="circle(in)">
                                      <p:cBhvr>
                                        <p:cTn id="16" dur="2000"/>
                                        <p:tgtEl>
                                          <p:spTgt spid="387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872"/>
                                        </p:tgtEl>
                                        <p:attrNameLst>
                                          <p:attrName>style.visibility</p:attrName>
                                        </p:attrNameLst>
                                      </p:cBhvr>
                                      <p:to>
                                        <p:strVal val="visible"/>
                                      </p:to>
                                    </p:set>
                                    <p:animEffect transition="in" filter="circle(in)">
                                      <p:cBhvr>
                                        <p:cTn id="19" dur="2000"/>
                                        <p:tgtEl>
                                          <p:spTgt spid="387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873"/>
                                        </p:tgtEl>
                                        <p:attrNameLst>
                                          <p:attrName>style.visibility</p:attrName>
                                        </p:attrNameLst>
                                      </p:cBhvr>
                                      <p:to>
                                        <p:strVal val="visible"/>
                                      </p:to>
                                    </p:set>
                                    <p:animEffect transition="in" filter="circle(in)">
                                      <p:cBhvr>
                                        <p:cTn id="22" dur="2000"/>
                                        <p:tgtEl>
                                          <p:spTgt spid="387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874"/>
                                        </p:tgtEl>
                                        <p:attrNameLst>
                                          <p:attrName>style.visibility</p:attrName>
                                        </p:attrNameLst>
                                      </p:cBhvr>
                                      <p:to>
                                        <p:strVal val="visible"/>
                                      </p:to>
                                    </p:set>
                                    <p:animEffect transition="in" filter="circle(in)">
                                      <p:cBhvr>
                                        <p:cTn id="25" dur="2000"/>
                                        <p:tgtEl>
                                          <p:spTgt spid="387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875"/>
                                        </p:tgtEl>
                                        <p:attrNameLst>
                                          <p:attrName>style.visibility</p:attrName>
                                        </p:attrNameLst>
                                      </p:cBhvr>
                                      <p:to>
                                        <p:strVal val="visible"/>
                                      </p:to>
                                    </p:set>
                                    <p:animEffect transition="in" filter="circle(in)">
                                      <p:cBhvr>
                                        <p:cTn id="28" dur="2000"/>
                                        <p:tgtEl>
                                          <p:spTgt spid="3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7" grpId="0" animBg="1"/>
      <p:bldP spid="3868" grpId="0" animBg="1"/>
      <p:bldP spid="3870" grpId="0" animBg="1"/>
      <p:bldP spid="3871" grpId="0" animBg="1"/>
      <p:bldP spid="3872" grpId="0" animBg="1"/>
      <p:bldP spid="3873" grpId="0" animBg="1"/>
      <p:bldP spid="3874" grpId="0" animBg="1"/>
      <p:bldP spid="38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0"/>
        <p:cNvGrpSpPr/>
        <p:nvPr/>
      </p:nvGrpSpPr>
      <p:grpSpPr>
        <a:xfrm>
          <a:off x="0" y="0"/>
          <a:ext cx="0" cy="0"/>
          <a:chOff x="0" y="0"/>
          <a:chExt cx="0" cy="0"/>
        </a:xfrm>
      </p:grpSpPr>
      <p:sp>
        <p:nvSpPr>
          <p:cNvPr id="3871" name="Google Shape;3871;p77"/>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p>
            <a:pPr algn="ctr"/>
            <a:r>
              <a:rPr lang="en-US" sz="3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Lagrange Polynomials of Degree n</a:t>
            </a:r>
            <a:endParaRPr lang="en-US" sz="3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6787" name="Google Shape;6787;p77">
            <a:hlinkClick r:id="" action="ppaction://hlinkshowjump?jump=previousslide"/>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77">
            <a:hlinkClick r:id="rId3" action="ppaction://hlinksldjump"/>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6789" name="Google Shape;6789;p77">
            <a:hlinkClick r:id="rId4" action="ppaction://hlinksldjump"/>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6790" name="Google Shape;6790;p77">
            <a:hlinkClick r:id="" action="ppaction://hlinkshowjump?jump=nextslide"/>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9067CF0D-7E35-EC8D-68B5-46C21A0BBE36}"/>
              </a:ext>
            </a:extLst>
          </p:cNvPr>
          <p:cNvSpPr txBox="1"/>
          <p:nvPr/>
        </p:nvSpPr>
        <p:spPr>
          <a:xfrm>
            <a:off x="591253" y="1279567"/>
            <a:ext cx="5472680" cy="738664"/>
          </a:xfrm>
          <a:prstGeom prst="rect">
            <a:avLst/>
          </a:prstGeom>
          <a:noFill/>
        </p:spPr>
        <p:txBody>
          <a:bodyPr wrap="square" rtlCol="0">
            <a:spAutoFit/>
          </a:bodyPr>
          <a:lstStyle/>
          <a:p>
            <a:pPr algn="just"/>
            <a:r>
              <a:rPr lang="en-US" dirty="0">
                <a:solidFill>
                  <a:schemeClr val="bg1"/>
                </a:solidFill>
                <a:latin typeface="+mj-lt"/>
              </a:rPr>
              <a:t>Lagrange polynomials of degree n are used for polynomial interpolation, where they provide a way to approximate a function that passes through n+1 given data points.</a:t>
            </a:r>
          </a:p>
        </p:txBody>
      </p:sp>
      <p:pic>
        <p:nvPicPr>
          <p:cNvPr id="8" name="Graphic 7">
            <a:extLst>
              <a:ext uri="{FF2B5EF4-FFF2-40B4-BE49-F238E27FC236}">
                <a16:creationId xmlns:a16="http://schemas.microsoft.com/office/drawing/2014/main" id="{ABD94F86-084B-35C8-0B40-B66DEC607F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89934" y="2268819"/>
            <a:ext cx="2025016" cy="92164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AF132E-03B4-713B-3CFF-A5026589FD49}"/>
                  </a:ext>
                </a:extLst>
              </p:cNvPr>
              <p:cNvSpPr txBox="1"/>
              <p:nvPr/>
            </p:nvSpPr>
            <p:spPr>
              <a:xfrm>
                <a:off x="591253" y="3640206"/>
                <a:ext cx="3523913" cy="307777"/>
              </a:xfrm>
              <a:prstGeom prst="rect">
                <a:avLst/>
              </a:prstGeom>
              <a:noFill/>
            </p:spPr>
            <p:txBody>
              <a:bodyPr wrap="none" rtlCol="0">
                <a:spAutoFit/>
              </a:bodyPr>
              <a:lstStyle/>
              <a:p>
                <a:r>
                  <a:rPr lang="en-US" dirty="0">
                    <a:solidFill>
                      <a:schemeClr val="bg1"/>
                    </a:solidFill>
                  </a:rPr>
                  <a:t>Here,                  and           = 0 for all k </a:t>
                </a:r>
                <a14:m>
                  <m:oMath xmlns:m="http://schemas.openxmlformats.org/officeDocument/2006/math">
                    <m:r>
                      <a:rPr lang="en-US"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j</m:t>
                    </m:r>
                  </m:oMath>
                </a14:m>
                <a:endParaRPr lang="en-US" dirty="0">
                  <a:solidFill>
                    <a:schemeClr val="bg1"/>
                  </a:solidFill>
                </a:endParaRPr>
              </a:p>
            </p:txBody>
          </p:sp>
        </mc:Choice>
        <mc:Fallback xmlns="">
          <p:sp>
            <p:nvSpPr>
              <p:cNvPr id="9" name="TextBox 8">
                <a:extLst>
                  <a:ext uri="{FF2B5EF4-FFF2-40B4-BE49-F238E27FC236}">
                    <a16:creationId xmlns:a16="http://schemas.microsoft.com/office/drawing/2014/main" id="{27AF132E-03B4-713B-3CFF-A5026589FD49}"/>
                  </a:ext>
                </a:extLst>
              </p:cNvPr>
              <p:cNvSpPr txBox="1">
                <a:spLocks noRot="1" noChangeAspect="1" noMove="1" noResize="1" noEditPoints="1" noAdjustHandles="1" noChangeArrowheads="1" noChangeShapeType="1" noTextEdit="1"/>
              </p:cNvSpPr>
              <p:nvPr/>
            </p:nvSpPr>
            <p:spPr>
              <a:xfrm>
                <a:off x="591253" y="3640206"/>
                <a:ext cx="3523913" cy="307777"/>
              </a:xfrm>
              <a:prstGeom prst="rect">
                <a:avLst/>
              </a:prstGeom>
              <a:blipFill>
                <a:blip r:embed="rId7"/>
                <a:stretch>
                  <a:fillRect l="-519"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C98D98-0346-2B23-8297-135239BE4038}"/>
                  </a:ext>
                </a:extLst>
              </p:cNvPr>
              <p:cNvSpPr txBox="1"/>
              <p:nvPr/>
            </p:nvSpPr>
            <p:spPr>
              <a:xfrm>
                <a:off x="1135062" y="3670021"/>
                <a:ext cx="861390" cy="2481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𝑗</m:t>
                          </m:r>
                        </m:sub>
                      </m:sSub>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𝑗</m:t>
                              </m:r>
                            </m:sub>
                          </m:sSub>
                        </m:e>
                      </m:d>
                      <m:r>
                        <a:rPr lang="en-US" i="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TextBox 9">
                <a:extLst>
                  <a:ext uri="{FF2B5EF4-FFF2-40B4-BE49-F238E27FC236}">
                    <a16:creationId xmlns:a16="http://schemas.microsoft.com/office/drawing/2014/main" id="{E3C98D98-0346-2B23-8297-135239BE4038}"/>
                  </a:ext>
                </a:extLst>
              </p:cNvPr>
              <p:cNvSpPr txBox="1">
                <a:spLocks noRot="1" noChangeAspect="1" noMove="1" noResize="1" noEditPoints="1" noAdjustHandles="1" noChangeArrowheads="1" noChangeShapeType="1" noTextEdit="1"/>
              </p:cNvSpPr>
              <p:nvPr/>
            </p:nvSpPr>
            <p:spPr>
              <a:xfrm>
                <a:off x="1135062" y="3670021"/>
                <a:ext cx="861390" cy="248145"/>
              </a:xfrm>
              <a:prstGeom prst="rect">
                <a:avLst/>
              </a:prstGeom>
              <a:blipFill>
                <a:blip r:embed="rId8"/>
                <a:stretch>
                  <a:fillRect l="-2817" r="-2113"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EDF4FE8-5FD7-2F6F-CBC3-BA0C887AD2E0}"/>
                  </a:ext>
                </a:extLst>
              </p:cNvPr>
              <p:cNvSpPr txBox="1"/>
              <p:nvPr/>
            </p:nvSpPr>
            <p:spPr>
              <a:xfrm>
                <a:off x="2299413" y="3677715"/>
                <a:ext cx="531171"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1">
                              <a:solidFill>
                                <a:schemeClr val="bg1"/>
                              </a:solidFill>
                              <a:latin typeface="Cambria Math" panose="02040503050406030204" pitchFamily="18" charset="0"/>
                            </a:rPr>
                            <m:t>𝑗</m:t>
                          </m:r>
                        </m:sub>
                      </m:sSub>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11" name="TextBox 10">
                <a:extLst>
                  <a:ext uri="{FF2B5EF4-FFF2-40B4-BE49-F238E27FC236}">
                    <a16:creationId xmlns:a16="http://schemas.microsoft.com/office/drawing/2014/main" id="{BEDF4FE8-5FD7-2F6F-CBC3-BA0C887AD2E0}"/>
                  </a:ext>
                </a:extLst>
              </p:cNvPr>
              <p:cNvSpPr txBox="1">
                <a:spLocks noRot="1" noChangeAspect="1" noMove="1" noResize="1" noEditPoints="1" noAdjustHandles="1" noChangeArrowheads="1" noChangeShapeType="1" noTextEdit="1"/>
              </p:cNvSpPr>
              <p:nvPr/>
            </p:nvSpPr>
            <p:spPr>
              <a:xfrm>
                <a:off x="2299413" y="3677715"/>
                <a:ext cx="531171" cy="232756"/>
              </a:xfrm>
              <a:prstGeom prst="rect">
                <a:avLst/>
              </a:prstGeom>
              <a:blipFill>
                <a:blip r:embed="rId9"/>
                <a:stretch>
                  <a:fillRect l="-6897" b="-2631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FE436F4E-790F-EF9F-7B82-484415E9402A}"/>
              </a:ext>
            </a:extLst>
          </p:cNvPr>
          <p:cNvSpPr txBox="1"/>
          <p:nvPr/>
        </p:nvSpPr>
        <p:spPr>
          <a:xfrm>
            <a:off x="8733350" y="4774770"/>
            <a:ext cx="269626" cy="276999"/>
          </a:xfrm>
          <a:prstGeom prst="rect">
            <a:avLst/>
          </a:prstGeom>
          <a:noFill/>
        </p:spPr>
        <p:txBody>
          <a:bodyPr wrap="none" rtlCol="0">
            <a:spAutoFit/>
          </a:bodyPr>
          <a:lstStyle/>
          <a:p>
            <a:r>
              <a:rPr lang="en-US" sz="1200" b="1" dirty="0">
                <a:solidFill>
                  <a:schemeClr val="bg1"/>
                </a:solidFill>
                <a:effectLst>
                  <a:outerShdw blurRad="38100" dist="38100" dir="2700000" algn="tl">
                    <a:srgbClr val="000000">
                      <a:alpha val="43137"/>
                    </a:srgbClr>
                  </a:outerShdw>
                </a:effectLst>
              </a:rPr>
              <a:t>3</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0">
          <a:extLst>
            <a:ext uri="{FF2B5EF4-FFF2-40B4-BE49-F238E27FC236}">
              <a16:creationId xmlns:a16="http://schemas.microsoft.com/office/drawing/2014/main" id="{CFFF17AD-E07E-67F3-8D42-FCF32E2813EB}"/>
            </a:ext>
          </a:extLst>
        </p:cNvPr>
        <p:cNvGrpSpPr/>
        <p:nvPr/>
      </p:nvGrpSpPr>
      <p:grpSpPr>
        <a:xfrm>
          <a:off x="0" y="0"/>
          <a:ext cx="0" cy="0"/>
          <a:chOff x="0" y="0"/>
          <a:chExt cx="0" cy="0"/>
        </a:xfrm>
      </p:grpSpPr>
      <p:sp>
        <p:nvSpPr>
          <p:cNvPr id="3871" name="Google Shape;3871;p77">
            <a:extLst>
              <a:ext uri="{FF2B5EF4-FFF2-40B4-BE49-F238E27FC236}">
                <a16:creationId xmlns:a16="http://schemas.microsoft.com/office/drawing/2014/main" id="{0F1BD82A-0BE9-C800-D6DB-1BC6298B8824}"/>
              </a:ext>
            </a:extLst>
          </p:cNvPr>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p>
            <a:pPr algn="ctr"/>
            <a:r>
              <a:rPr lang="en-US" sz="3600" dirty="0">
                <a:effectLst>
                  <a:outerShdw blurRad="38100" dist="38100" dir="2700000" algn="tl">
                    <a:srgbClr val="000000">
                      <a:alpha val="43137"/>
                    </a:srgbClr>
                  </a:outerShdw>
                </a:effectLst>
                <a:latin typeface="Bebas Neue" panose="020B0606020202050201" pitchFamily="34" charset="0"/>
                <a:cs typeface="Arial" panose="020B0604020202020204" pitchFamily="34" charset="0"/>
              </a:rPr>
              <a:t>Hermite Cubic polynomials</a:t>
            </a:r>
            <a:endParaRPr lang="en-US" sz="3600" dirty="0">
              <a:solidFill>
                <a:schemeClr val="tx1"/>
              </a:solidFill>
              <a:effectLst>
                <a:outerShdw blurRad="38100" dist="38100" dir="2700000" algn="tl">
                  <a:srgbClr val="000000">
                    <a:alpha val="43137"/>
                  </a:srgbClr>
                </a:outerShdw>
              </a:effectLst>
              <a:latin typeface="Bebas Neue" panose="020B0606020202050201" pitchFamily="34" charset="0"/>
              <a:cs typeface="Arial" panose="020B0604020202020204" pitchFamily="34" charset="0"/>
            </a:endParaRPr>
          </a:p>
        </p:txBody>
      </p:sp>
      <p:sp>
        <p:nvSpPr>
          <p:cNvPr id="6787" name="Google Shape;6787;p77">
            <a:hlinkClick r:id="" action="ppaction://hlinkshowjump?jump=previousslide"/>
            <a:extLst>
              <a:ext uri="{FF2B5EF4-FFF2-40B4-BE49-F238E27FC236}">
                <a16:creationId xmlns:a16="http://schemas.microsoft.com/office/drawing/2014/main" id="{F0672076-F5B2-6EB5-DAF7-1C22133A3ADA}"/>
              </a:ext>
            </a:extLst>
          </p:cNvPr>
          <p:cNvSpPr/>
          <p:nvPr/>
        </p:nvSpPr>
        <p:spPr>
          <a:xfrm rot="-2700000">
            <a:off x="39521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77">
            <a:hlinkClick r:id="rId3" action="ppaction://hlinksldjump"/>
            <a:extLst>
              <a:ext uri="{FF2B5EF4-FFF2-40B4-BE49-F238E27FC236}">
                <a16:creationId xmlns:a16="http://schemas.microsoft.com/office/drawing/2014/main" id="{33119AAB-806A-70B4-BE4B-88FF85A8850D}"/>
              </a:ext>
            </a:extLst>
          </p:cNvPr>
          <p:cNvSpPr/>
          <p:nvPr/>
        </p:nvSpPr>
        <p:spPr>
          <a:xfrm>
            <a:off x="4623648" y="4705506"/>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ebas Neue"/>
                <a:ea typeface="Bebas Neue"/>
                <a:cs typeface="Bebas Neue"/>
                <a:sym typeface="Bebas Neue"/>
              </a:rPr>
              <a:t>2</a:t>
            </a:r>
            <a:endParaRPr sz="2500">
              <a:solidFill>
                <a:schemeClr val="lt1"/>
              </a:solidFill>
              <a:latin typeface="Bebas Neue"/>
              <a:ea typeface="Bebas Neue"/>
              <a:cs typeface="Bebas Neue"/>
              <a:sym typeface="Bebas Neue"/>
            </a:endParaRPr>
          </a:p>
        </p:txBody>
      </p:sp>
      <p:sp>
        <p:nvSpPr>
          <p:cNvPr id="6789" name="Google Shape;6789;p77">
            <a:hlinkClick r:id="rId4" action="ppaction://hlinksldjump"/>
            <a:extLst>
              <a:ext uri="{FF2B5EF4-FFF2-40B4-BE49-F238E27FC236}">
                <a16:creationId xmlns:a16="http://schemas.microsoft.com/office/drawing/2014/main" id="{A8E1D44E-5BC0-FD19-9805-2C24729E72E5}"/>
              </a:ext>
            </a:extLst>
          </p:cNvPr>
          <p:cNvSpPr/>
          <p:nvPr/>
        </p:nvSpPr>
        <p:spPr>
          <a:xfrm>
            <a:off x="4165973" y="4709169"/>
            <a:ext cx="335100" cy="342600"/>
          </a:xfrm>
          <a:prstGeom prst="frame">
            <a:avLst>
              <a:gd name="adj1" fmla="val 685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uFill>
                  <a:noFill/>
                </a:uFill>
                <a:latin typeface="Bebas Neue"/>
                <a:ea typeface="Bebas Neue"/>
                <a:cs typeface="Bebas Neue"/>
                <a:sym typeface="Bebas Neue"/>
                <a:hlinkClick r:id="" action="ppaction://noaction">
                  <a:extLst>
                    <a:ext uri="{A12FA001-AC4F-418D-AE19-62706E023703}">
                      <ahyp:hlinkClr xmlns:ahyp="http://schemas.microsoft.com/office/drawing/2018/hyperlinkcolor" val="tx"/>
                    </a:ext>
                  </a:extLst>
                </a:hlinkClick>
              </a:rPr>
              <a:t>T</a:t>
            </a:r>
            <a:endParaRPr sz="2500">
              <a:solidFill>
                <a:schemeClr val="lt1"/>
              </a:solidFill>
              <a:latin typeface="Bebas Neue"/>
              <a:ea typeface="Bebas Neue"/>
              <a:cs typeface="Bebas Neue"/>
              <a:sym typeface="Bebas Neue"/>
            </a:endParaRPr>
          </a:p>
        </p:txBody>
      </p:sp>
      <p:sp>
        <p:nvSpPr>
          <p:cNvPr id="6790" name="Google Shape;6790;p77">
            <a:hlinkClick r:id="" action="ppaction://hlinkshowjump?jump=nextslide"/>
            <a:extLst>
              <a:ext uri="{FF2B5EF4-FFF2-40B4-BE49-F238E27FC236}">
                <a16:creationId xmlns:a16="http://schemas.microsoft.com/office/drawing/2014/main" id="{5CF99FBB-03A0-9DBA-2917-9EBA9688AC1E}"/>
              </a:ext>
            </a:extLst>
          </p:cNvPr>
          <p:cNvSpPr/>
          <p:nvPr/>
        </p:nvSpPr>
        <p:spPr>
          <a:xfrm rot="8100000">
            <a:off x="4958059" y="4762197"/>
            <a:ext cx="233770" cy="233770"/>
          </a:xfrm>
          <a:prstGeom prst="halfFrame">
            <a:avLst>
              <a:gd name="adj1" fmla="val 11354"/>
              <a:gd name="adj2" fmla="val 1073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36F9805-F398-38E2-3994-58CAD20D14B6}"/>
              </a:ext>
            </a:extLst>
          </p:cNvPr>
          <p:cNvSpPr txBox="1"/>
          <p:nvPr/>
        </p:nvSpPr>
        <p:spPr>
          <a:xfrm>
            <a:off x="591253" y="1279567"/>
            <a:ext cx="5472680" cy="738664"/>
          </a:xfrm>
          <a:prstGeom prst="rect">
            <a:avLst/>
          </a:prstGeom>
          <a:noFill/>
        </p:spPr>
        <p:txBody>
          <a:bodyPr wrap="square" rtlCol="0">
            <a:spAutoFit/>
          </a:bodyPr>
          <a:lstStyle/>
          <a:p>
            <a:pPr algn="just"/>
            <a:r>
              <a:rPr lang="en-US" dirty="0">
                <a:solidFill>
                  <a:schemeClr val="bg1"/>
                </a:solidFill>
              </a:rPr>
              <a:t>Hermite cubic polynomials are interpolation polynomials used to match both function values and derivatives at given points, ensuring smooth transitions between points.</a:t>
            </a:r>
            <a:endParaRPr lang="en-US" dirty="0">
              <a:solidFill>
                <a:schemeClr val="bg1"/>
              </a:solidFill>
              <a:latin typeface="+mj-lt"/>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E351E2D-ACEC-C8B8-F2EA-B4FFA16CFC11}"/>
                  </a:ext>
                </a:extLst>
              </p:cNvPr>
              <p:cNvSpPr txBox="1"/>
              <p:nvPr/>
            </p:nvSpPr>
            <p:spPr>
              <a:xfrm>
                <a:off x="1375770" y="2356306"/>
                <a:ext cx="6495755"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𝐻</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𝑥</m:t>
                          </m:r>
                        </m:e>
                      </m:d>
                      <m:r>
                        <a:rPr lang="en-US" i="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2</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𝑡</m:t>
                              </m:r>
                            </m:e>
                            <m:sup>
                              <m:r>
                                <a:rPr lang="en-US" i="0">
                                  <a:solidFill>
                                    <a:schemeClr val="bg1"/>
                                  </a:solidFill>
                                  <a:latin typeface="Cambria Math" panose="02040503050406030204" pitchFamily="18" charset="0"/>
                                </a:rPr>
                                <m:t>3</m:t>
                              </m:r>
                            </m:sup>
                          </m:sSup>
                          <m:r>
                            <a:rPr lang="en-US" i="0">
                              <a:solidFill>
                                <a:schemeClr val="bg1"/>
                              </a:solidFill>
                              <a:latin typeface="Cambria Math" panose="02040503050406030204" pitchFamily="18" charset="0"/>
                            </a:rPr>
                            <m:t>−3</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𝑡</m:t>
                              </m:r>
                            </m:e>
                            <m:sup>
                              <m:r>
                                <a:rPr lang="en-US" i="0">
                                  <a:solidFill>
                                    <a:schemeClr val="bg1"/>
                                  </a:solidFill>
                                  <a:latin typeface="Cambria Math" panose="02040503050406030204" pitchFamily="18" charset="0"/>
                                </a:rPr>
                                <m:t>2</m:t>
                              </m:r>
                            </m:sup>
                          </m:sSup>
                          <m:r>
                            <a:rPr lang="en-US" i="0">
                              <a:solidFill>
                                <a:schemeClr val="bg1"/>
                              </a:solidFill>
                              <a:latin typeface="Cambria Math" panose="02040503050406030204" pitchFamily="18" charset="0"/>
                            </a:rPr>
                            <m:t>+1</m:t>
                          </m:r>
                        </m:e>
                      </m:d>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0">
                              <a:solidFill>
                                <a:schemeClr val="bg1"/>
                              </a:solidFill>
                              <a:latin typeface="Cambria Math" panose="02040503050406030204" pitchFamily="18" charset="0"/>
                            </a:rPr>
                            <m:t>0</m:t>
                          </m:r>
                        </m:sub>
                      </m:sSub>
                      <m:r>
                        <a:rPr lang="en-US" i="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𝑡</m:t>
                              </m:r>
                            </m:e>
                            <m:sup>
                              <m:r>
                                <a:rPr lang="en-US" i="0">
                                  <a:solidFill>
                                    <a:schemeClr val="bg1"/>
                                  </a:solidFill>
                                  <a:latin typeface="Cambria Math" panose="02040503050406030204" pitchFamily="18" charset="0"/>
                                </a:rPr>
                                <m:t>3</m:t>
                              </m:r>
                            </m:sup>
                          </m:sSup>
                          <m:r>
                            <a:rPr lang="en-US" i="0">
                              <a:solidFill>
                                <a:schemeClr val="bg1"/>
                              </a:solidFill>
                              <a:latin typeface="Cambria Math" panose="02040503050406030204" pitchFamily="18" charset="0"/>
                            </a:rPr>
                            <m:t>−2</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𝑡</m:t>
                              </m:r>
                            </m:e>
                            <m:sup>
                              <m:r>
                                <a:rPr lang="en-US" i="0">
                                  <a:solidFill>
                                    <a:schemeClr val="bg1"/>
                                  </a:solidFill>
                                  <a:latin typeface="Cambria Math" panose="02040503050406030204" pitchFamily="18" charset="0"/>
                                </a:rPr>
                                <m:t>2</m:t>
                              </m:r>
                            </m:sup>
                          </m:sSup>
                          <m:r>
                            <a:rPr lang="en-US" i="0">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e>
                      </m:d>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h</m:t>
                          </m:r>
                        </m:e>
                        <m:sub>
                          <m:r>
                            <a:rPr lang="en-US" i="0">
                              <a:solidFill>
                                <a:schemeClr val="bg1"/>
                              </a:solidFill>
                              <a:latin typeface="Cambria Math" panose="02040503050406030204" pitchFamily="18" charset="0"/>
                            </a:rPr>
                            <m:t>0</m:t>
                          </m:r>
                        </m:sub>
                      </m:sSub>
                      <m:r>
                        <a:rPr lang="en-US" i="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r>
                            <a:rPr lang="en-US" i="0">
                              <a:solidFill>
                                <a:schemeClr val="bg1"/>
                              </a:solidFill>
                              <a:latin typeface="Cambria Math" panose="02040503050406030204" pitchFamily="18" charset="0"/>
                            </a:rPr>
                            <m:t>−2</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𝑡</m:t>
                              </m:r>
                            </m:e>
                            <m:sup>
                              <m:r>
                                <a:rPr lang="en-US" i="0">
                                  <a:solidFill>
                                    <a:schemeClr val="bg1"/>
                                  </a:solidFill>
                                  <a:latin typeface="Cambria Math" panose="02040503050406030204" pitchFamily="18" charset="0"/>
                                </a:rPr>
                                <m:t>3</m:t>
                              </m:r>
                            </m:sup>
                          </m:sSup>
                          <m:r>
                            <a:rPr lang="en-US" i="0">
                              <a:solidFill>
                                <a:schemeClr val="bg1"/>
                              </a:solidFill>
                              <a:latin typeface="Cambria Math" panose="02040503050406030204" pitchFamily="18" charset="0"/>
                            </a:rPr>
                            <m:t>+3</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𝑡</m:t>
                              </m:r>
                            </m:e>
                            <m:sup>
                              <m:r>
                                <a:rPr lang="en-US" i="0">
                                  <a:solidFill>
                                    <a:schemeClr val="bg1"/>
                                  </a:solidFill>
                                  <a:latin typeface="Cambria Math" panose="02040503050406030204" pitchFamily="18" charset="0"/>
                                </a:rPr>
                                <m:t>2</m:t>
                              </m:r>
                            </m:sup>
                          </m:sSup>
                        </m:e>
                      </m:d>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𝑃</m:t>
                          </m:r>
                        </m:e>
                        <m:sub>
                          <m:r>
                            <a:rPr lang="en-US" i="0">
                              <a:solidFill>
                                <a:schemeClr val="bg1"/>
                              </a:solidFill>
                              <a:latin typeface="Cambria Math" panose="02040503050406030204" pitchFamily="18" charset="0"/>
                            </a:rPr>
                            <m:t>1</m:t>
                          </m:r>
                        </m:sub>
                      </m:sSub>
                      <m:r>
                        <a:rPr lang="en-US" i="0">
                          <a:solidFill>
                            <a:schemeClr val="bg1"/>
                          </a:solidFill>
                          <a:latin typeface="Cambria Math" panose="02040503050406030204" pitchFamily="18" charset="0"/>
                        </a:rPr>
                        <m:t>+</m:t>
                      </m:r>
                      <m:d>
                        <m:dPr>
                          <m:ctrlPr>
                            <a:rPr lang="en-US" i="1">
                              <a:solidFill>
                                <a:schemeClr val="bg1"/>
                              </a:solidFill>
                              <a:latin typeface="Cambria Math" panose="02040503050406030204" pitchFamily="18" charset="0"/>
                            </a:rPr>
                          </m:ctrlPr>
                        </m:dPr>
                        <m:e>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𝑡</m:t>
                              </m:r>
                            </m:e>
                            <m:sup>
                              <m:r>
                                <a:rPr lang="en-US" i="0">
                                  <a:solidFill>
                                    <a:schemeClr val="bg1"/>
                                  </a:solidFill>
                                  <a:latin typeface="Cambria Math" panose="02040503050406030204" pitchFamily="18" charset="0"/>
                                </a:rPr>
                                <m:t>3</m:t>
                              </m:r>
                            </m:sup>
                          </m:sSup>
                          <m:r>
                            <a:rPr lang="en-US" i="0">
                              <a:solidFill>
                                <a:schemeClr val="bg1"/>
                              </a:solidFill>
                              <a:latin typeface="Cambria Math" panose="02040503050406030204" pitchFamily="18" charset="0"/>
                            </a:rPr>
                            <m:t>−</m:t>
                          </m:r>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𝑡</m:t>
                              </m:r>
                            </m:e>
                            <m:sup>
                              <m:r>
                                <a:rPr lang="en-US" i="0">
                                  <a:solidFill>
                                    <a:schemeClr val="bg1"/>
                                  </a:solidFill>
                                  <a:latin typeface="Cambria Math" panose="02040503050406030204" pitchFamily="18" charset="0"/>
                                </a:rPr>
                                <m:t>2</m:t>
                              </m:r>
                            </m:sup>
                          </m:sSup>
                        </m:e>
                      </m:d>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h</m:t>
                          </m:r>
                        </m:e>
                        <m:sub>
                          <m:r>
                            <a:rPr lang="en-US" i="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3" name="TextBox 2">
                <a:extLst>
                  <a:ext uri="{FF2B5EF4-FFF2-40B4-BE49-F238E27FC236}">
                    <a16:creationId xmlns:a16="http://schemas.microsoft.com/office/drawing/2014/main" id="{AE351E2D-ACEC-C8B8-F2EA-B4FFA16CFC11}"/>
                  </a:ext>
                </a:extLst>
              </p:cNvPr>
              <p:cNvSpPr txBox="1">
                <a:spLocks noRot="1" noChangeAspect="1" noMove="1" noResize="1" noEditPoints="1" noAdjustHandles="1" noChangeArrowheads="1" noChangeShapeType="1" noTextEdit="1"/>
              </p:cNvSpPr>
              <p:nvPr/>
            </p:nvSpPr>
            <p:spPr>
              <a:xfrm>
                <a:off x="1375770" y="2356306"/>
                <a:ext cx="6495755" cy="215444"/>
              </a:xfrm>
              <a:prstGeom prst="rect">
                <a:avLst/>
              </a:prstGeom>
              <a:blipFill>
                <a:blip r:embed="rId5"/>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F57A28-34C9-6750-9246-F868150EF8AC}"/>
                  </a:ext>
                </a:extLst>
              </p:cNvPr>
              <p:cNvSpPr txBox="1"/>
              <p:nvPr/>
            </p:nvSpPr>
            <p:spPr>
              <a:xfrm>
                <a:off x="591253" y="2942749"/>
                <a:ext cx="7573894" cy="1053622"/>
              </a:xfrm>
              <a:prstGeom prst="rect">
                <a:avLst/>
              </a:prstGeom>
              <a:noFill/>
            </p:spPr>
            <p:txBody>
              <a:bodyPr wrap="square" rtlCol="0">
                <a:spAutoFit/>
              </a:bodyPr>
              <a:lstStyle/>
              <a:p>
                <a:r>
                  <a:rPr lang="en-US" dirty="0">
                    <a:solidFill>
                      <a:schemeClr val="bg1"/>
                    </a:solidFill>
                  </a:rPr>
                  <a:t>Here,</a:t>
                </a:r>
              </a:p>
              <a:p>
                <a:r>
                  <a:rPr lang="en-US" dirty="0">
                    <a:solidFill>
                      <a:schemeClr val="bg1"/>
                    </a:solidFill>
                  </a:rPr>
                  <a:t>• </a:t>
                </a:r>
                <a14:m>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𝑃</m:t>
                        </m:r>
                      </m:e>
                      <m:sub>
                        <m:r>
                          <a:rPr lang="en-US" i="0" dirty="0">
                            <a:solidFill>
                              <a:schemeClr val="bg1"/>
                            </a:solidFill>
                            <a:latin typeface="Cambria Math" panose="02040503050406030204" pitchFamily="18" charset="0"/>
                          </a:rPr>
                          <m:t>0</m:t>
                        </m:r>
                      </m:sub>
                    </m:sSub>
                  </m:oMath>
                </a14:m>
                <a:r>
                  <a:rPr lang="en-US" dirty="0">
                    <a:solidFill>
                      <a:schemeClr val="bg1"/>
                    </a:solidFill>
                  </a:rPr>
                  <a:t> and </a:t>
                </a:r>
                <a14:m>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𝑃</m:t>
                        </m:r>
                      </m:e>
                      <m:sub>
                        <m:r>
                          <a:rPr lang="en-US" i="0" dirty="0">
                            <a:solidFill>
                              <a:schemeClr val="bg1"/>
                            </a:solidFill>
                            <a:latin typeface="Cambria Math" panose="02040503050406030204" pitchFamily="18" charset="0"/>
                          </a:rPr>
                          <m:t>1</m:t>
                        </m:r>
                      </m:sub>
                    </m:sSub>
                    <m:r>
                      <a:rPr lang="en-US" b="0" i="1" dirty="0" smtClean="0">
                        <a:solidFill>
                          <a:schemeClr val="bg1"/>
                        </a:solidFill>
                        <a:latin typeface="Cambria Math" panose="02040503050406030204" pitchFamily="18" charset="0"/>
                      </a:rPr>
                      <m:t> </m:t>
                    </m:r>
                  </m:oMath>
                </a14:m>
                <a:r>
                  <a:rPr lang="en-US" dirty="0">
                    <a:solidFill>
                      <a:schemeClr val="bg1"/>
                    </a:solidFill>
                  </a:rPr>
                  <a:t>are the function values at the points </a:t>
                </a:r>
                <a14:m>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𝑥</m:t>
                        </m:r>
                      </m:e>
                      <m:sub>
                        <m:r>
                          <a:rPr lang="en-US" i="0" dirty="0">
                            <a:solidFill>
                              <a:schemeClr val="bg1"/>
                            </a:solidFill>
                            <a:latin typeface="Cambria Math" panose="02040503050406030204" pitchFamily="18" charset="0"/>
                          </a:rPr>
                          <m:t>0</m:t>
                        </m:r>
                      </m:sub>
                    </m:sSub>
                    <m:r>
                      <a:rPr lang="en-US" b="0" i="1" dirty="0" smtClean="0">
                        <a:solidFill>
                          <a:schemeClr val="bg1"/>
                        </a:solidFill>
                        <a:latin typeface="Cambria Math" panose="02040503050406030204" pitchFamily="18" charset="0"/>
                      </a:rPr>
                      <m:t> </m:t>
                    </m:r>
                    <m:r>
                      <a:rPr lang="en-US" b="0" i="1" dirty="0" smtClean="0">
                        <a:solidFill>
                          <a:schemeClr val="bg1"/>
                        </a:solidFill>
                        <a:latin typeface="Cambria Math" panose="02040503050406030204" pitchFamily="18" charset="0"/>
                      </a:rPr>
                      <m:t>𝑎𝑛𝑑</m:t>
                    </m:r>
                    <m:r>
                      <a:rPr lang="en-US" b="0" i="1" dirty="0" smtClean="0">
                        <a:solidFill>
                          <a:schemeClr val="bg1"/>
                        </a:solidFill>
                        <a:latin typeface="Cambria Math" panose="02040503050406030204" pitchFamily="18" charset="0"/>
                      </a:rPr>
                      <m:t> </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𝑥</m:t>
                        </m:r>
                      </m:e>
                      <m:sub>
                        <m:r>
                          <a:rPr lang="en-US" i="0" dirty="0">
                            <a:solidFill>
                              <a:schemeClr val="bg1"/>
                            </a:solidFill>
                            <a:latin typeface="Cambria Math" panose="02040503050406030204" pitchFamily="18" charset="0"/>
                          </a:rPr>
                          <m:t>1</m:t>
                        </m:r>
                      </m:sub>
                    </m:sSub>
                  </m:oMath>
                </a14:m>
                <a:r>
                  <a:rPr lang="en-US" dirty="0">
                    <a:solidFill>
                      <a:schemeClr val="bg1"/>
                    </a:solidFill>
                  </a:rPr>
                  <a:t>.</a:t>
                </a:r>
              </a:p>
              <a:p>
                <a:r>
                  <a:rPr lang="en-US" dirty="0">
                    <a:solidFill>
                      <a:schemeClr val="bg1"/>
                    </a:solidFill>
                  </a:rPr>
                  <a:t>• </a:t>
                </a:r>
                <a14:m>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h</m:t>
                        </m:r>
                      </m:e>
                      <m:sub>
                        <m:r>
                          <a:rPr lang="en-US" i="0" dirty="0">
                            <a:solidFill>
                              <a:schemeClr val="bg1"/>
                            </a:solidFill>
                            <a:latin typeface="Cambria Math" panose="02040503050406030204" pitchFamily="18" charset="0"/>
                          </a:rPr>
                          <m:t>0</m:t>
                        </m:r>
                      </m:sub>
                    </m:sSub>
                    <m:r>
                      <a:rPr lang="en-US" b="0" i="1" dirty="0" smtClean="0">
                        <a:solidFill>
                          <a:schemeClr val="bg1"/>
                        </a:solidFill>
                        <a:latin typeface="Cambria Math" panose="02040503050406030204" pitchFamily="18" charset="0"/>
                      </a:rPr>
                      <m:t> </m:t>
                    </m:r>
                    <m:r>
                      <a:rPr lang="en-US" b="0" i="1" dirty="0" smtClean="0">
                        <a:solidFill>
                          <a:schemeClr val="bg1"/>
                        </a:solidFill>
                        <a:latin typeface="Cambria Math" panose="02040503050406030204" pitchFamily="18" charset="0"/>
                      </a:rPr>
                      <m:t>𝑎𝑛𝑑</m:t>
                    </m:r>
                    <m:r>
                      <a:rPr lang="en-US" b="0" i="1" dirty="0" smtClean="0">
                        <a:solidFill>
                          <a:schemeClr val="bg1"/>
                        </a:solidFill>
                        <a:latin typeface="Cambria Math" panose="02040503050406030204" pitchFamily="18" charset="0"/>
                      </a:rPr>
                      <m:t> </m:t>
                    </m:r>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h</m:t>
                        </m:r>
                      </m:e>
                      <m:sub>
                        <m:r>
                          <a:rPr lang="en-US" i="0" dirty="0">
                            <a:solidFill>
                              <a:schemeClr val="bg1"/>
                            </a:solidFill>
                            <a:latin typeface="Cambria Math" panose="02040503050406030204" pitchFamily="18" charset="0"/>
                          </a:rPr>
                          <m:t>1</m:t>
                        </m:r>
                      </m:sub>
                    </m:sSub>
                  </m:oMath>
                </a14:m>
                <a:r>
                  <a:rPr lang="en-US" dirty="0">
                    <a:solidFill>
                      <a:schemeClr val="bg1"/>
                    </a:solidFill>
                  </a:rPr>
                  <a:t> are the derivatives (slopes) at </a:t>
                </a:r>
                <a14:m>
                  <m:oMath xmlns:m="http://schemas.openxmlformats.org/officeDocument/2006/math">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𝑥</m:t>
                        </m:r>
                      </m:e>
                      <m:sub>
                        <m:r>
                          <a:rPr lang="en-US" dirty="0">
                            <a:solidFill>
                              <a:schemeClr val="bg1"/>
                            </a:solidFill>
                            <a:latin typeface="Cambria Math" panose="02040503050406030204" pitchFamily="18" charset="0"/>
                          </a:rPr>
                          <m:t>0</m:t>
                        </m:r>
                      </m:sub>
                    </m:sSub>
                    <m:r>
                      <a:rPr lang="en-US" i="1" dirty="0">
                        <a:solidFill>
                          <a:schemeClr val="bg1"/>
                        </a:solidFill>
                        <a:latin typeface="Cambria Math" panose="02040503050406030204" pitchFamily="18" charset="0"/>
                      </a:rPr>
                      <m:t> </m:t>
                    </m:r>
                    <m:r>
                      <a:rPr lang="en-US" i="1" dirty="0">
                        <a:solidFill>
                          <a:schemeClr val="bg1"/>
                        </a:solidFill>
                        <a:latin typeface="Cambria Math" panose="02040503050406030204" pitchFamily="18" charset="0"/>
                      </a:rPr>
                      <m:t>𝑎𝑛𝑑</m:t>
                    </m:r>
                    <m:r>
                      <a:rPr lang="en-US" i="1" dirty="0">
                        <a:solidFill>
                          <a:schemeClr val="bg1"/>
                        </a:solidFill>
                        <a:latin typeface="Cambria Math" panose="02040503050406030204" pitchFamily="18" charset="0"/>
                      </a:rPr>
                      <m:t> </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𝑥</m:t>
                        </m:r>
                      </m:e>
                      <m:sub>
                        <m:r>
                          <a:rPr lang="en-US" dirty="0">
                            <a:solidFill>
                              <a:schemeClr val="bg1"/>
                            </a:solidFill>
                            <a:latin typeface="Cambria Math" panose="02040503050406030204" pitchFamily="18" charset="0"/>
                          </a:rPr>
                          <m:t>1</m:t>
                        </m:r>
                      </m:sub>
                    </m:sSub>
                  </m:oMath>
                </a14:m>
                <a:r>
                  <a:rPr lang="en-US" dirty="0">
                    <a:solidFill>
                      <a:schemeClr val="bg1"/>
                    </a:solidFill>
                  </a:rPr>
                  <a:t>.</a:t>
                </a:r>
              </a:p>
              <a:p>
                <a:r>
                  <a:rPr lang="en-US" dirty="0">
                    <a:solidFill>
                      <a:schemeClr val="bg1"/>
                    </a:solidFill>
                  </a:rPr>
                  <a:t>• </a:t>
                </a:r>
                <a14:m>
                  <m:oMath xmlns:m="http://schemas.openxmlformats.org/officeDocument/2006/math">
                    <m:r>
                      <a:rPr lang="en-US" i="1" dirty="0" smtClean="0">
                        <a:solidFill>
                          <a:schemeClr val="bg1"/>
                        </a:solidFill>
                        <a:latin typeface="Cambria Math" panose="02040503050406030204" pitchFamily="18" charset="0"/>
                      </a:rPr>
                      <m:t>𝑡</m:t>
                    </m:r>
                    <m:r>
                      <a:rPr lang="en-US" i="0" dirty="0">
                        <a:solidFill>
                          <a:schemeClr val="bg1"/>
                        </a:solidFill>
                        <a:latin typeface="Cambria Math" panose="02040503050406030204" pitchFamily="18" charset="0"/>
                      </a:rPr>
                      <m:t>=</m:t>
                    </m:r>
                    <m:f>
                      <m:fPr>
                        <m:ctrlPr>
                          <a:rPr lang="en-US" i="1" dirty="0">
                            <a:solidFill>
                              <a:schemeClr val="bg1"/>
                            </a:solidFill>
                            <a:latin typeface="Cambria Math" panose="02040503050406030204" pitchFamily="18" charset="0"/>
                          </a:rPr>
                        </m:ctrlPr>
                      </m:fPr>
                      <m:num>
                        <m:r>
                          <a:rPr lang="en-US" i="1" dirty="0">
                            <a:solidFill>
                              <a:schemeClr val="bg1"/>
                            </a:solidFill>
                            <a:latin typeface="Cambria Math" panose="02040503050406030204" pitchFamily="18" charset="0"/>
                          </a:rPr>
                          <m:t>𝑥</m:t>
                        </m:r>
                        <m:r>
                          <a:rPr lang="en-US" i="0" dirty="0">
                            <a:solidFill>
                              <a:schemeClr val="bg1"/>
                            </a:solidFill>
                            <a:latin typeface="Cambria Math" panose="02040503050406030204" pitchFamily="18" charset="0"/>
                          </a:rPr>
                          <m:t>−</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𝑥</m:t>
                            </m:r>
                          </m:e>
                          <m:sub>
                            <m:r>
                              <a:rPr lang="en-US" i="0" dirty="0">
                                <a:solidFill>
                                  <a:schemeClr val="bg1"/>
                                </a:solidFill>
                                <a:latin typeface="Cambria Math" panose="02040503050406030204" pitchFamily="18" charset="0"/>
                              </a:rPr>
                              <m:t>0</m:t>
                            </m:r>
                          </m:sub>
                        </m:sSub>
                      </m:num>
                      <m:den>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𝑥</m:t>
                            </m:r>
                          </m:e>
                          <m:sub>
                            <m:r>
                              <a:rPr lang="en-US" i="0" dirty="0">
                                <a:solidFill>
                                  <a:schemeClr val="bg1"/>
                                </a:solidFill>
                                <a:latin typeface="Cambria Math" panose="02040503050406030204" pitchFamily="18" charset="0"/>
                              </a:rPr>
                              <m:t>1</m:t>
                            </m:r>
                          </m:sub>
                        </m:sSub>
                        <m:r>
                          <a:rPr lang="en-US" i="0" dirty="0">
                            <a:solidFill>
                              <a:schemeClr val="bg1"/>
                            </a:solidFill>
                            <a:latin typeface="Cambria Math" panose="02040503050406030204" pitchFamily="18" charset="0"/>
                          </a:rPr>
                          <m:t>−</m:t>
                        </m:r>
                        <m:sSub>
                          <m:sSubPr>
                            <m:ctrlPr>
                              <a:rPr lang="en-US" i="1" dirty="0">
                                <a:solidFill>
                                  <a:schemeClr val="bg1"/>
                                </a:solidFill>
                                <a:latin typeface="Cambria Math" panose="02040503050406030204" pitchFamily="18" charset="0"/>
                              </a:rPr>
                            </m:ctrlPr>
                          </m:sSubPr>
                          <m:e>
                            <m:r>
                              <a:rPr lang="en-US" i="1" dirty="0">
                                <a:solidFill>
                                  <a:schemeClr val="bg1"/>
                                </a:solidFill>
                                <a:latin typeface="Cambria Math" panose="02040503050406030204" pitchFamily="18" charset="0"/>
                              </a:rPr>
                              <m:t>𝑥</m:t>
                            </m:r>
                          </m:e>
                          <m:sub>
                            <m:r>
                              <a:rPr lang="en-US" i="0" dirty="0">
                                <a:solidFill>
                                  <a:schemeClr val="bg1"/>
                                </a:solidFill>
                                <a:latin typeface="Cambria Math" panose="02040503050406030204" pitchFamily="18" charset="0"/>
                              </a:rPr>
                              <m:t>0</m:t>
                            </m:r>
                          </m:sub>
                        </m:sSub>
                      </m:den>
                    </m:f>
                  </m:oMath>
                </a14:m>
                <a:r>
                  <a:rPr lang="en-US" dirty="0">
                    <a:solidFill>
                      <a:schemeClr val="bg1"/>
                    </a:solidFill>
                  </a:rPr>
                  <a:t> is the normalized parameter.</a:t>
                </a:r>
              </a:p>
            </p:txBody>
          </p:sp>
        </mc:Choice>
        <mc:Fallback xmlns="">
          <p:sp>
            <p:nvSpPr>
              <p:cNvPr id="4" name="TextBox 3">
                <a:extLst>
                  <a:ext uri="{FF2B5EF4-FFF2-40B4-BE49-F238E27FC236}">
                    <a16:creationId xmlns:a16="http://schemas.microsoft.com/office/drawing/2014/main" id="{ADF57A28-34C9-6750-9246-F868150EF8AC}"/>
                  </a:ext>
                </a:extLst>
              </p:cNvPr>
              <p:cNvSpPr txBox="1">
                <a:spLocks noRot="1" noChangeAspect="1" noMove="1" noResize="1" noEditPoints="1" noAdjustHandles="1" noChangeArrowheads="1" noChangeShapeType="1" noTextEdit="1"/>
              </p:cNvSpPr>
              <p:nvPr/>
            </p:nvSpPr>
            <p:spPr>
              <a:xfrm>
                <a:off x="591253" y="2942749"/>
                <a:ext cx="7573894" cy="1053622"/>
              </a:xfrm>
              <a:prstGeom prst="rect">
                <a:avLst/>
              </a:prstGeom>
              <a:blipFill>
                <a:blip r:embed="rId6"/>
                <a:stretch>
                  <a:fillRect l="-242" t="-115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45FB937-760B-FBF1-AA39-06B260070E55}"/>
              </a:ext>
            </a:extLst>
          </p:cNvPr>
          <p:cNvSpPr txBox="1"/>
          <p:nvPr/>
        </p:nvSpPr>
        <p:spPr>
          <a:xfrm>
            <a:off x="8733350" y="4774770"/>
            <a:ext cx="269626" cy="276999"/>
          </a:xfrm>
          <a:prstGeom prst="rect">
            <a:avLst/>
          </a:prstGeom>
          <a:noFill/>
        </p:spPr>
        <p:txBody>
          <a:bodyPr wrap="none" rtlCol="0">
            <a:spAutoFit/>
          </a:bodyPr>
          <a:lstStyle/>
          <a:p>
            <a:r>
              <a:rPr lang="en-US" sz="1200" b="1" dirty="0">
                <a:solidFill>
                  <a:schemeClr val="bg1"/>
                </a:solidFill>
                <a:effectLst>
                  <a:outerShdw blurRad="38100" dist="38100" dir="2700000" algn="tl">
                    <a:srgbClr val="000000">
                      <a:alpha val="43137"/>
                    </a:srgbClr>
                  </a:outerShdw>
                </a:effectLst>
              </a:rPr>
              <a:t>4</a:t>
            </a:r>
          </a:p>
        </p:txBody>
      </p:sp>
    </p:spTree>
    <p:extLst>
      <p:ext uri="{BB962C8B-B14F-4D97-AF65-F5344CB8AC3E}">
        <p14:creationId xmlns:p14="http://schemas.microsoft.com/office/powerpoint/2010/main" val="5468585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518</Words>
  <Application>Microsoft Office PowerPoint</Application>
  <PresentationFormat>On-screen Show (16:9)</PresentationFormat>
  <Paragraphs>95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vt:lpstr>
      <vt:lpstr>Wingdings</vt:lpstr>
      <vt:lpstr>Cambria Math</vt:lpstr>
      <vt:lpstr>Bebas Neue</vt:lpstr>
      <vt:lpstr>Patrick Hand</vt:lpstr>
      <vt:lpstr>Arial</vt:lpstr>
      <vt:lpstr>Edge Computing Company Profile by Slidesgo</vt:lpstr>
      <vt:lpstr>Polynomial basis functions</vt:lpstr>
      <vt:lpstr>Our agenda</vt:lpstr>
      <vt:lpstr>What can we learn here?</vt:lpstr>
      <vt:lpstr>Introduction</vt:lpstr>
      <vt:lpstr>introduction</vt:lpstr>
      <vt:lpstr>Four types of polynomial functions</vt:lpstr>
      <vt:lpstr>PowerPoint Presentation</vt:lpstr>
      <vt:lpstr>Lagrange Polynomials of Degree n</vt:lpstr>
      <vt:lpstr>Hermite Cubic polynomials</vt:lpstr>
      <vt:lpstr>Hermite Cubic polynomials</vt:lpstr>
      <vt:lpstr>B-splines</vt:lpstr>
      <vt:lpstr>Bernstein polynomials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Rakibun Nabi Nichoy</cp:lastModifiedBy>
  <cp:revision>16</cp:revision>
  <dcterms:modified xsi:type="dcterms:W3CDTF">2024-11-14T19:02:50Z</dcterms:modified>
</cp:coreProperties>
</file>