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dfdb86e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dfdb86e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dfdb86e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dfdb86e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96150" y="1292900"/>
            <a:ext cx="1110300" cy="983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623525" y="2248525"/>
            <a:ext cx="1753920" cy="134913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543650" y="3429000"/>
            <a:ext cx="1349136" cy="96195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928275" y="927500"/>
            <a:ext cx="1349100" cy="13491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920875" y="1152375"/>
            <a:ext cx="1349100" cy="674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703425" y="3105750"/>
            <a:ext cx="1798800" cy="1798800"/>
          </a:xfrm>
          <a:prstGeom prst="quadArrowCallout">
            <a:avLst>
              <a:gd fmla="val 18515" name="adj1"/>
              <a:gd fmla="val 18515" name="adj2"/>
              <a:gd fmla="val 18515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2290675" y="1756650"/>
            <a:ext cx="1349100" cy="67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269975" y="1405325"/>
            <a:ext cx="1349100" cy="1349100"/>
          </a:xfrm>
          <a:prstGeom prst="star4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541425" y="3021450"/>
            <a:ext cx="1349100" cy="13491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731550" y="2937125"/>
            <a:ext cx="1349100" cy="13491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644975" y="1264800"/>
            <a:ext cx="225000" cy="1349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