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F0A480-CA59-487E-9BD7-D8271BD9C2EC}" v="3" dt="2021-02-12T11:06:42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Улыбающееся лицо 3">
            <a:extLst>
              <a:ext uri="{FF2B5EF4-FFF2-40B4-BE49-F238E27FC236}">
                <a16:creationId xmlns:a16="http://schemas.microsoft.com/office/drawing/2014/main" id="{20040763-2245-478E-A8F1-94EB6E52FFE9}"/>
              </a:ext>
            </a:extLst>
          </p:cNvPr>
          <p:cNvSpPr/>
          <p:nvPr/>
        </p:nvSpPr>
        <p:spPr>
          <a:xfrm>
            <a:off x="5638800" y="29718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5</cp:revision>
  <dcterms:created xsi:type="dcterms:W3CDTF">2021-02-12T11:05:26Z</dcterms:created>
  <dcterms:modified xsi:type="dcterms:W3CDTF">2021-02-12T11:06:58Z</dcterms:modified>
</cp:coreProperties>
</file>