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fdd6a9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fdd6a9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8881" l="41602" r="47140" t="36183"/>
          <a:stretch/>
        </p:blipFill>
        <p:spPr>
          <a:xfrm>
            <a:off x="3758250" y="1903225"/>
            <a:ext cx="975600" cy="7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50" y="877238"/>
            <a:ext cx="6069900" cy="33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