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8c493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8c493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8c493c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8c493c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8c493c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8c493c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8c493c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8c493c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LKjlksf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sdfgsergserg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23875" y="1746650"/>
            <a:ext cx="4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Text Box</a:t>
            </a:r>
            <a:endParaRPr sz="4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13986" l="15245" r="13776" t="13696"/>
          <a:stretch/>
        </p:blipFill>
        <p:spPr>
          <a:xfrm rot="932949">
            <a:off x="1039950" y="815100"/>
            <a:ext cx="4131651" cy="3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3143925" y="1698450"/>
            <a:ext cx="1156500" cy="11565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