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b5a4d96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b5a4d96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cb5a4d96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cb5a4d9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cb5a4d9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cb5a4d9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75275" y="1380725"/>
            <a:ext cx="1250400" cy="1250400"/>
          </a:xfrm>
          <a:prstGeom prst="sun">
            <a:avLst>
              <a:gd fmla="val 25000" name="adj"/>
            </a:avLst>
          </a:prstGeom>
          <a:solidFill>
            <a:srgbClr val="43434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978775" y="2214350"/>
            <a:ext cx="1250400" cy="62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490875" y="2136200"/>
            <a:ext cx="1250400" cy="833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3087075" y="2175275"/>
            <a:ext cx="2227375" cy="768525"/>
          </a:xfrm>
          <a:custGeom>
            <a:rect b="b" l="l" r="r" t="t"/>
            <a:pathLst>
              <a:path extrusionOk="0" h="30741" w="89095">
                <a:moveTo>
                  <a:pt x="0" y="10421"/>
                </a:moveTo>
                <a:lnTo>
                  <a:pt x="15110" y="29178"/>
                </a:lnTo>
                <a:lnTo>
                  <a:pt x="89095" y="30741"/>
                </a:lnTo>
                <a:lnTo>
                  <a:pt x="67733" y="0"/>
                </a:lnTo>
                <a:lnTo>
                  <a:pt x="10942" y="6253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3556000" y="2370675"/>
            <a:ext cx="1250400" cy="12504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