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F5DEE6-98C4-4739-9347-13293995CAB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549ED3-AF36-4ACF-BB8E-E6BDB9716AC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28800" y="2514600"/>
            <a:ext cx="3334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Text box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Make it second paragraph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1960" y="2571840"/>
            <a:ext cx="73357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DejaVu Sans"/>
                <a:ea typeface="Arial"/>
              </a:rPr>
              <a:t>Second Slide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680480" y="4024800"/>
            <a:ext cx="73357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Red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013480" y="-3960"/>
            <a:ext cx="51058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2021-02-10T16:58:50Z</dcterms:modified>
  <cp:revision>2</cp:revision>
  <dc:subject/>
  <dc:title/>
</cp:coreProperties>
</file>