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807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2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622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9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9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4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4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8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1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6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BA10B-BA6F-498D-9961-DBF2D46FDD6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BC5E5E-0037-423A-BE17-33C93D08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1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47BE-EE80-4CDE-A986-59478C644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834" y="755373"/>
            <a:ext cx="6968125" cy="2955235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</a:p>
        </p:txBody>
      </p:sp>
      <p:sp>
        <p:nvSpPr>
          <p:cNvPr id="6" name="Action Button: Go Forward or Next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5F5C018-64EA-4FEF-92BB-3D97EF5119FB}"/>
              </a:ext>
            </a:extLst>
          </p:cNvPr>
          <p:cNvSpPr/>
          <p:nvPr/>
        </p:nvSpPr>
        <p:spPr>
          <a:xfrm>
            <a:off x="901148" y="5035826"/>
            <a:ext cx="1139686" cy="689113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0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205D-E5FB-41A1-A6E0-36B8FB0C0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75" y="2205752"/>
            <a:ext cx="7766936" cy="164630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Polio Immunization</a:t>
            </a:r>
          </a:p>
        </p:txBody>
      </p:sp>
      <p:sp>
        <p:nvSpPr>
          <p:cNvPr id="5" name="Action Button: Document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3FC89D8-1F98-40DA-BB7B-D818A0C4F3DC}"/>
              </a:ext>
            </a:extLst>
          </p:cNvPr>
          <p:cNvSpPr/>
          <p:nvPr/>
        </p:nvSpPr>
        <p:spPr>
          <a:xfrm>
            <a:off x="3233530" y="5009322"/>
            <a:ext cx="980661" cy="715617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B8B6-FE2A-410D-9BA1-2F44B1D4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630" y="59634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2909-4EB8-4D83-88C6-026D8CE7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1D35"/>
                </a:solidFill>
                <a:latin typeface="Arial" panose="020B0604020202020204" pitchFamily="34" charset="0"/>
              </a:rPr>
              <a:t>Polio is a highly contagious viral disease that attacks the nervous system. It can cause paralysis, and in some cases, death. Polio is also known as poliomyelitis. 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EC3EB-275D-46C0-8B17-02E1240A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32" y="3429000"/>
            <a:ext cx="4463463" cy="2164522"/>
          </a:xfrm>
          <a:prstGeom prst="rect">
            <a:avLst/>
          </a:prstGeom>
        </p:spPr>
      </p:pic>
      <p:sp>
        <p:nvSpPr>
          <p:cNvPr id="5" name="Action Button: Go to End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4EE4684-F163-45BF-8E01-C0C13621BEBD}"/>
              </a:ext>
            </a:extLst>
          </p:cNvPr>
          <p:cNvSpPr/>
          <p:nvPr/>
        </p:nvSpPr>
        <p:spPr>
          <a:xfrm>
            <a:off x="1603513" y="5115339"/>
            <a:ext cx="834887" cy="74212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4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E418-9C29-4B91-A6C5-7A1E50C8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of Polio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0FA1-AB79-4A6E-A7DE-102ADECB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Caused by Polio virus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Spread through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Oral-oral route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Intake of contaminated food/water</a:t>
            </a:r>
          </a:p>
        </p:txBody>
      </p:sp>
    </p:spTree>
    <p:extLst>
      <p:ext uri="{BB962C8B-B14F-4D97-AF65-F5344CB8AC3E}">
        <p14:creationId xmlns:p14="http://schemas.microsoft.com/office/powerpoint/2010/main" val="323813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0867F6-C8E6-4051-904E-E071AA5B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99" y="2768600"/>
            <a:ext cx="3748892" cy="1320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16724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76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Welcome to my presentation</vt:lpstr>
      <vt:lpstr>Polio Immunization</vt:lpstr>
      <vt:lpstr>Introduction to Polio</vt:lpstr>
      <vt:lpstr>Causes of Polio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Networking Lab</dc:creator>
  <cp:lastModifiedBy>Networking Lab</cp:lastModifiedBy>
  <cp:revision>4</cp:revision>
  <dcterms:created xsi:type="dcterms:W3CDTF">2025-01-30T11:11:19Z</dcterms:created>
  <dcterms:modified xsi:type="dcterms:W3CDTF">2025-01-30T11:34:26Z</dcterms:modified>
</cp:coreProperties>
</file>