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28" d="100"/>
          <a:sy n="28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2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1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9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46F220EA-2AE3-2AA6-3873-27A341A76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48DDD-C08E-4420-6544-2BF368E17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 FUNCTIONS AWS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0BC9C-7896-E2F2-EE2D-2DF3261CB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59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85BA-F272-2705-C61C-9689C124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A3C7E-FEE5-94B6-4E9F-F00046E0F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169" y="1962358"/>
            <a:ext cx="6996968" cy="4494236"/>
          </a:xfrm>
        </p:spPr>
      </p:pic>
    </p:spTree>
    <p:extLst>
      <p:ext uri="{BB962C8B-B14F-4D97-AF65-F5344CB8AC3E}">
        <p14:creationId xmlns:p14="http://schemas.microsoft.com/office/powerpoint/2010/main" val="32958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E0CE-51BD-0443-8A59-9A9B735D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transaction example?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B9D31-748E-5D42-B016-EE8514D25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478" y="2209272"/>
            <a:ext cx="6651491" cy="3903662"/>
          </a:xfrm>
        </p:spPr>
      </p:pic>
    </p:spTree>
    <p:extLst>
      <p:ext uri="{BB962C8B-B14F-4D97-AF65-F5344CB8AC3E}">
        <p14:creationId xmlns:p14="http://schemas.microsoft.com/office/powerpoint/2010/main" val="70490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66E1-E055-0462-1DF1-95A9AB86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step functions?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DCA5-A304-56FE-8DD2-FD135CC9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</a:t>
            </a:r>
            <a:r>
              <a:rPr lang="en-IN" dirty="0"/>
              <a:t>ep functions help to automate the work.</a:t>
            </a:r>
          </a:p>
          <a:p>
            <a:r>
              <a:rPr lang="en-IN" dirty="0"/>
              <a:t>Orchestrate sequence of events, to provide some retry policies as well.</a:t>
            </a:r>
          </a:p>
          <a:p>
            <a:r>
              <a:rPr lang="en-IN" dirty="0"/>
              <a:t>And build retry policies</a:t>
            </a:r>
          </a:p>
          <a:p>
            <a:r>
              <a:rPr lang="en-IN" dirty="0"/>
              <a:t>Have more control on the flow of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4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B988-0279-E296-F5C5-DB8D241D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Mimicing</a:t>
            </a:r>
            <a:r>
              <a:rPr lang="en-US" dirty="0"/>
              <a:t> the credit card transaction using step 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B6CCB-6A80-DC3F-9FB6-79F19C9BF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269"/>
            <a:ext cx="12989406" cy="6523462"/>
          </a:xfrm>
        </p:spPr>
      </p:pic>
    </p:spTree>
    <p:extLst>
      <p:ext uri="{BB962C8B-B14F-4D97-AF65-F5344CB8AC3E}">
        <p14:creationId xmlns:p14="http://schemas.microsoft.com/office/powerpoint/2010/main" val="347469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9E0D-499E-BECF-3E55-95CFF37B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functions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AE7C-3A03-DE4D-A4F7-B1B094D3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functions are written in Amazon States Language (ASL).</a:t>
            </a:r>
          </a:p>
          <a:p>
            <a:r>
              <a:rPr lang="en-US" dirty="0"/>
              <a:t>Required to create an IAM role for the Step function to trigger a Lambda or any other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81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8F840-4B48-0028-8FEE-1FDF55585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64" y="71920"/>
            <a:ext cx="7034373" cy="6320668"/>
          </a:xfrm>
        </p:spPr>
      </p:pic>
    </p:spTree>
    <p:extLst>
      <p:ext uri="{BB962C8B-B14F-4D97-AF65-F5344CB8AC3E}">
        <p14:creationId xmlns:p14="http://schemas.microsoft.com/office/powerpoint/2010/main" val="132327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EA9BF9-42B9-B7F0-924F-57C16740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869897"/>
            <a:ext cx="3393469" cy="409938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F4256-B870-F5E9-5D47-FF990DFD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9" y="0"/>
            <a:ext cx="8788886" cy="627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4CA4-7AC5-88A3-B51A-C196497D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F20D0-3A0D-CA47-FF9C-145EBADC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ECR is a place where images are hosted.</a:t>
            </a:r>
          </a:p>
          <a:p>
            <a:r>
              <a:rPr lang="en-US" dirty="0"/>
              <a:t>Image hosted in the ECR is being used in ECS.</a:t>
            </a:r>
          </a:p>
          <a:p>
            <a:r>
              <a:rPr lang="en-US" dirty="0"/>
              <a:t>ECR stores the history of all the images you have created over time.</a:t>
            </a:r>
          </a:p>
          <a:p>
            <a:r>
              <a:rPr lang="en-US" dirty="0"/>
              <a:t>After you have uploaded your docker image with a name, then comes ECS.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1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A226-0C40-12F8-FB37-2548B179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48689B-6112-4D06-04FE-A018C807C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55" y="144912"/>
            <a:ext cx="11689896" cy="6568175"/>
          </a:xfrm>
        </p:spPr>
      </p:pic>
    </p:spTree>
    <p:extLst>
      <p:ext uri="{BB962C8B-B14F-4D97-AF65-F5344CB8AC3E}">
        <p14:creationId xmlns:p14="http://schemas.microsoft.com/office/powerpoint/2010/main" val="259992235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138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Georgia Pro Light</vt:lpstr>
      <vt:lpstr>VaultVTI</vt:lpstr>
      <vt:lpstr>STEP FUNCTIONS AWS</vt:lpstr>
      <vt:lpstr>Credit card transaction example?</vt:lpstr>
      <vt:lpstr>Why step functions?</vt:lpstr>
      <vt:lpstr>Mimicing the credit card transaction using step function</vt:lpstr>
      <vt:lpstr>Step functions language</vt:lpstr>
      <vt:lpstr>PowerPoint Presentation</vt:lpstr>
      <vt:lpstr>PowerPoint Presentation</vt:lpstr>
      <vt:lpstr>ECR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FUNCTIONS AWS</dc:title>
  <dc:creator>Sravan Booraga Ramachandran</dc:creator>
  <cp:lastModifiedBy>Sravan Booraga Ramachandran</cp:lastModifiedBy>
  <cp:revision>7</cp:revision>
  <dcterms:created xsi:type="dcterms:W3CDTF">2024-05-28T10:28:54Z</dcterms:created>
  <dcterms:modified xsi:type="dcterms:W3CDTF">2024-06-05T09:24:50Z</dcterms:modified>
</cp:coreProperties>
</file>