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63" r:id="rId3"/>
    <p:sldId id="258" r:id="rId4"/>
    <p:sldId id="262" r:id="rId5"/>
    <p:sldId id="264" r:id="rId6"/>
    <p:sldId id="266" r:id="rId7"/>
    <p:sldId id="271" r:id="rId8"/>
    <p:sldId id="268" r:id="rId9"/>
    <p:sldId id="269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8119D-ED2A-4758-B5EC-4CFD479C71E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503B67-DF81-49D2-A10E-F26AD2DF3567}">
      <dgm:prSet phldrT="[文本]"/>
      <dgm:spPr/>
      <dgm:t>
        <a:bodyPr/>
        <a:lstStyle/>
        <a:p>
          <a:r>
            <a:rPr lang="en-US" altLang="zh-CN" dirty="0"/>
            <a:t>IR</a:t>
          </a:r>
          <a:endParaRPr lang="zh-CN" altLang="en-US" dirty="0"/>
        </a:p>
      </dgm:t>
    </dgm:pt>
    <dgm:pt modelId="{5FD1B66B-B774-4501-9227-D95470B8039F}" type="parTrans" cxnId="{69A0C9DE-8B4E-4D8F-9954-50FD0552AAC6}">
      <dgm:prSet/>
      <dgm:spPr/>
      <dgm:t>
        <a:bodyPr/>
        <a:lstStyle/>
        <a:p>
          <a:endParaRPr lang="zh-CN" altLang="en-US"/>
        </a:p>
      </dgm:t>
    </dgm:pt>
    <dgm:pt modelId="{24A40BF5-14EA-4713-BC07-C245C70A57C2}" type="sibTrans" cxnId="{69A0C9DE-8B4E-4D8F-9954-50FD0552AAC6}">
      <dgm:prSet/>
      <dgm:spPr/>
      <dgm:t>
        <a:bodyPr/>
        <a:lstStyle/>
        <a:p>
          <a:endParaRPr lang="zh-CN" altLang="en-US"/>
        </a:p>
      </dgm:t>
    </dgm:pt>
    <dgm:pt modelId="{BBC83D5C-3550-4F7F-B108-9CFAF263CD5E}">
      <dgm:prSet phldrT="[文本]"/>
      <dgm:spPr/>
      <dgm:t>
        <a:bodyPr/>
        <a:lstStyle/>
        <a:p>
          <a:r>
            <a:rPr lang="en-US" altLang="zh-CN" dirty="0"/>
            <a:t>X86</a:t>
          </a:r>
          <a:endParaRPr lang="zh-CN" altLang="en-US" dirty="0"/>
        </a:p>
      </dgm:t>
    </dgm:pt>
    <dgm:pt modelId="{F3625438-0ACB-40BC-90AC-B8B3E67A32EC}" type="parTrans" cxnId="{AFD8BA1D-7B66-4727-ACE4-726D69FC49C5}">
      <dgm:prSet/>
      <dgm:spPr/>
      <dgm:t>
        <a:bodyPr/>
        <a:lstStyle/>
        <a:p>
          <a:endParaRPr lang="zh-CN" altLang="en-US"/>
        </a:p>
      </dgm:t>
    </dgm:pt>
    <dgm:pt modelId="{82AEE4FC-E219-48B0-A3FC-4219E2B6042E}" type="sibTrans" cxnId="{AFD8BA1D-7B66-4727-ACE4-726D69FC49C5}">
      <dgm:prSet/>
      <dgm:spPr/>
      <dgm:t>
        <a:bodyPr/>
        <a:lstStyle/>
        <a:p>
          <a:endParaRPr lang="zh-CN" altLang="en-US"/>
        </a:p>
      </dgm:t>
    </dgm:pt>
    <dgm:pt modelId="{C7AD5645-A463-439A-A95A-9D19F512E510}">
      <dgm:prSet phldrT="[文本]"/>
      <dgm:spPr/>
      <dgm:t>
        <a:bodyPr/>
        <a:lstStyle/>
        <a:p>
          <a:r>
            <a:rPr lang="en-US" altLang="zh-CN" dirty="0"/>
            <a:t>ARM</a:t>
          </a:r>
          <a:endParaRPr lang="zh-CN" altLang="en-US" dirty="0"/>
        </a:p>
      </dgm:t>
    </dgm:pt>
    <dgm:pt modelId="{8B3C4329-4FDE-424D-9E76-130538785F1B}" type="sibTrans" cxnId="{8AD76CBB-71D2-44FD-B732-B9685D75C0CC}">
      <dgm:prSet/>
      <dgm:spPr/>
      <dgm:t>
        <a:bodyPr/>
        <a:lstStyle/>
        <a:p>
          <a:endParaRPr lang="zh-CN" altLang="en-US"/>
        </a:p>
      </dgm:t>
    </dgm:pt>
    <dgm:pt modelId="{2712B79A-E037-432B-9170-13F0E6B59808}" type="parTrans" cxnId="{8AD76CBB-71D2-44FD-B732-B9685D75C0CC}">
      <dgm:prSet/>
      <dgm:spPr/>
      <dgm:t>
        <a:bodyPr/>
        <a:lstStyle/>
        <a:p>
          <a:endParaRPr lang="zh-CN" altLang="en-US"/>
        </a:p>
      </dgm:t>
    </dgm:pt>
    <dgm:pt modelId="{2DC447A8-9684-4803-A97A-54026E76AA36}">
      <dgm:prSet phldrT="[文本]"/>
      <dgm:spPr/>
      <dgm:t>
        <a:bodyPr/>
        <a:lstStyle/>
        <a:p>
          <a:r>
            <a:rPr lang="en-US" altLang="zh-CN" dirty="0"/>
            <a:t>MIPS</a:t>
          </a:r>
          <a:endParaRPr lang="zh-CN" altLang="en-US" dirty="0"/>
        </a:p>
      </dgm:t>
    </dgm:pt>
    <dgm:pt modelId="{67F5E965-52EF-4817-B965-94F896C37CC4}" type="parTrans" cxnId="{3007DFD5-1957-482A-B218-886A4BCA132D}">
      <dgm:prSet/>
      <dgm:spPr/>
      <dgm:t>
        <a:bodyPr/>
        <a:lstStyle/>
        <a:p>
          <a:endParaRPr lang="zh-CN" altLang="en-US"/>
        </a:p>
      </dgm:t>
    </dgm:pt>
    <dgm:pt modelId="{5A7E44E9-0EE1-405A-A8A3-F58063ABCECE}" type="sibTrans" cxnId="{3007DFD5-1957-482A-B218-886A4BCA132D}">
      <dgm:prSet/>
      <dgm:spPr/>
      <dgm:t>
        <a:bodyPr/>
        <a:lstStyle/>
        <a:p>
          <a:endParaRPr lang="zh-CN" altLang="en-US"/>
        </a:p>
      </dgm:t>
    </dgm:pt>
    <dgm:pt modelId="{EFD70FFD-4ED8-4273-A143-3C921246872F}">
      <dgm:prSet phldrT="[文本]"/>
      <dgm:spPr/>
      <dgm:t>
        <a:bodyPr/>
        <a:lstStyle/>
        <a:p>
          <a:r>
            <a:rPr lang="en-US" altLang="zh-CN" dirty="0"/>
            <a:t>RISCV</a:t>
          </a:r>
          <a:endParaRPr lang="zh-CN" altLang="en-US" dirty="0"/>
        </a:p>
      </dgm:t>
    </dgm:pt>
    <dgm:pt modelId="{EECE910F-21ED-4472-807C-FD4D5D569550}" type="parTrans" cxnId="{DEDFA4C2-8315-4331-B9C0-A3AF2DC61676}">
      <dgm:prSet/>
      <dgm:spPr/>
      <dgm:t>
        <a:bodyPr/>
        <a:lstStyle/>
        <a:p>
          <a:endParaRPr lang="zh-CN" altLang="en-US"/>
        </a:p>
      </dgm:t>
    </dgm:pt>
    <dgm:pt modelId="{FB6610DE-6186-46B5-AA98-451681DCD637}" type="sibTrans" cxnId="{DEDFA4C2-8315-4331-B9C0-A3AF2DC61676}">
      <dgm:prSet/>
      <dgm:spPr/>
      <dgm:t>
        <a:bodyPr/>
        <a:lstStyle/>
        <a:p>
          <a:endParaRPr lang="zh-CN" altLang="en-US"/>
        </a:p>
      </dgm:t>
    </dgm:pt>
    <dgm:pt modelId="{49484FCA-7F8A-4DBA-B099-8E7B46F87477}" type="pres">
      <dgm:prSet presAssocID="{78F8119D-ED2A-4758-B5EC-4CFD479C71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56ECE0-F8BA-4D59-BA04-53FBBD7162D0}" type="pres">
      <dgm:prSet presAssocID="{A2503B67-DF81-49D2-A10E-F26AD2DF3567}" presName="root1" presStyleCnt="0"/>
      <dgm:spPr/>
    </dgm:pt>
    <dgm:pt modelId="{08B6EB1A-347F-4C9B-9EC5-EAF6D5583B80}" type="pres">
      <dgm:prSet presAssocID="{A2503B67-DF81-49D2-A10E-F26AD2DF3567}" presName="LevelOneTextNode" presStyleLbl="node0" presStyleIdx="0" presStyleCnt="1">
        <dgm:presLayoutVars>
          <dgm:chPref val="3"/>
        </dgm:presLayoutVars>
      </dgm:prSet>
      <dgm:spPr/>
    </dgm:pt>
    <dgm:pt modelId="{5DA2B6D2-A4E2-4AEF-82AD-1931833A9BF3}" type="pres">
      <dgm:prSet presAssocID="{A2503B67-DF81-49D2-A10E-F26AD2DF3567}" presName="level2hierChild" presStyleCnt="0"/>
      <dgm:spPr/>
    </dgm:pt>
    <dgm:pt modelId="{DB6D3F92-A5A4-44C5-A84F-32D1A084BEB4}" type="pres">
      <dgm:prSet presAssocID="{F3625438-0ACB-40BC-90AC-B8B3E67A32EC}" presName="conn2-1" presStyleLbl="parChTrans1D2" presStyleIdx="0" presStyleCnt="4"/>
      <dgm:spPr/>
    </dgm:pt>
    <dgm:pt modelId="{53A375F6-EC5F-43EB-BF9F-3E88BAE52EE9}" type="pres">
      <dgm:prSet presAssocID="{F3625438-0ACB-40BC-90AC-B8B3E67A32EC}" presName="connTx" presStyleLbl="parChTrans1D2" presStyleIdx="0" presStyleCnt="4"/>
      <dgm:spPr/>
    </dgm:pt>
    <dgm:pt modelId="{CE014392-BAD5-4BDE-BD69-046F69398044}" type="pres">
      <dgm:prSet presAssocID="{BBC83D5C-3550-4F7F-B108-9CFAF263CD5E}" presName="root2" presStyleCnt="0"/>
      <dgm:spPr/>
    </dgm:pt>
    <dgm:pt modelId="{6233134A-8F20-450A-855D-5352744997AA}" type="pres">
      <dgm:prSet presAssocID="{BBC83D5C-3550-4F7F-B108-9CFAF263CD5E}" presName="LevelTwoTextNode" presStyleLbl="node2" presStyleIdx="0" presStyleCnt="4">
        <dgm:presLayoutVars>
          <dgm:chPref val="3"/>
        </dgm:presLayoutVars>
      </dgm:prSet>
      <dgm:spPr/>
    </dgm:pt>
    <dgm:pt modelId="{1298390E-9058-4113-817B-07BE53A51694}" type="pres">
      <dgm:prSet presAssocID="{BBC83D5C-3550-4F7F-B108-9CFAF263CD5E}" presName="level3hierChild" presStyleCnt="0"/>
      <dgm:spPr/>
    </dgm:pt>
    <dgm:pt modelId="{3A298A8F-51E9-4814-A84D-16ACEF37DC23}" type="pres">
      <dgm:prSet presAssocID="{2712B79A-E037-432B-9170-13F0E6B59808}" presName="conn2-1" presStyleLbl="parChTrans1D2" presStyleIdx="1" presStyleCnt="4"/>
      <dgm:spPr/>
    </dgm:pt>
    <dgm:pt modelId="{29AC3A95-C567-4E24-8C8B-E50BBDD0A125}" type="pres">
      <dgm:prSet presAssocID="{2712B79A-E037-432B-9170-13F0E6B59808}" presName="connTx" presStyleLbl="parChTrans1D2" presStyleIdx="1" presStyleCnt="4"/>
      <dgm:spPr/>
    </dgm:pt>
    <dgm:pt modelId="{D00D8FB4-8BBC-490D-9F6F-5A059F258D00}" type="pres">
      <dgm:prSet presAssocID="{C7AD5645-A463-439A-A95A-9D19F512E510}" presName="root2" presStyleCnt="0"/>
      <dgm:spPr/>
    </dgm:pt>
    <dgm:pt modelId="{A5528B54-EA35-4897-BB06-A6CB4A4205D9}" type="pres">
      <dgm:prSet presAssocID="{C7AD5645-A463-439A-A95A-9D19F512E510}" presName="LevelTwoTextNode" presStyleLbl="node2" presStyleIdx="1" presStyleCnt="4">
        <dgm:presLayoutVars>
          <dgm:chPref val="3"/>
        </dgm:presLayoutVars>
      </dgm:prSet>
      <dgm:spPr/>
    </dgm:pt>
    <dgm:pt modelId="{5B893717-1C3C-4781-B4C2-AC6222776601}" type="pres">
      <dgm:prSet presAssocID="{C7AD5645-A463-439A-A95A-9D19F512E510}" presName="level3hierChild" presStyleCnt="0"/>
      <dgm:spPr/>
    </dgm:pt>
    <dgm:pt modelId="{FBC53A43-5418-4277-A459-23948018DF4D}" type="pres">
      <dgm:prSet presAssocID="{67F5E965-52EF-4817-B965-94F896C37CC4}" presName="conn2-1" presStyleLbl="parChTrans1D2" presStyleIdx="2" presStyleCnt="4"/>
      <dgm:spPr/>
    </dgm:pt>
    <dgm:pt modelId="{025E5250-121A-44D4-A494-2EE330D6104F}" type="pres">
      <dgm:prSet presAssocID="{67F5E965-52EF-4817-B965-94F896C37CC4}" presName="connTx" presStyleLbl="parChTrans1D2" presStyleIdx="2" presStyleCnt="4"/>
      <dgm:spPr/>
    </dgm:pt>
    <dgm:pt modelId="{4B931E73-65F7-4ED4-9F61-D3E209786A7E}" type="pres">
      <dgm:prSet presAssocID="{2DC447A8-9684-4803-A97A-54026E76AA36}" presName="root2" presStyleCnt="0"/>
      <dgm:spPr/>
    </dgm:pt>
    <dgm:pt modelId="{3F487F62-9E06-4D78-A331-A1DEC8551332}" type="pres">
      <dgm:prSet presAssocID="{2DC447A8-9684-4803-A97A-54026E76AA36}" presName="LevelTwoTextNode" presStyleLbl="node2" presStyleIdx="2" presStyleCnt="4">
        <dgm:presLayoutVars>
          <dgm:chPref val="3"/>
        </dgm:presLayoutVars>
      </dgm:prSet>
      <dgm:spPr/>
    </dgm:pt>
    <dgm:pt modelId="{6E8E4F81-D085-48F4-8B14-4CE87F08AFF2}" type="pres">
      <dgm:prSet presAssocID="{2DC447A8-9684-4803-A97A-54026E76AA36}" presName="level3hierChild" presStyleCnt="0"/>
      <dgm:spPr/>
    </dgm:pt>
    <dgm:pt modelId="{CE74040B-4C71-4BAC-8A41-F5CA94775D72}" type="pres">
      <dgm:prSet presAssocID="{EECE910F-21ED-4472-807C-FD4D5D569550}" presName="conn2-1" presStyleLbl="parChTrans1D2" presStyleIdx="3" presStyleCnt="4"/>
      <dgm:spPr/>
    </dgm:pt>
    <dgm:pt modelId="{BCBA2211-0889-4145-BAA3-23831BEBDFA8}" type="pres">
      <dgm:prSet presAssocID="{EECE910F-21ED-4472-807C-FD4D5D569550}" presName="connTx" presStyleLbl="parChTrans1D2" presStyleIdx="3" presStyleCnt="4"/>
      <dgm:spPr/>
    </dgm:pt>
    <dgm:pt modelId="{B923D9FB-548D-4668-B747-94458C926161}" type="pres">
      <dgm:prSet presAssocID="{EFD70FFD-4ED8-4273-A143-3C921246872F}" presName="root2" presStyleCnt="0"/>
      <dgm:spPr/>
    </dgm:pt>
    <dgm:pt modelId="{FD9D3D1D-3896-47C7-90C9-F64F91DA73A7}" type="pres">
      <dgm:prSet presAssocID="{EFD70FFD-4ED8-4273-A143-3C921246872F}" presName="LevelTwoTextNode" presStyleLbl="node2" presStyleIdx="3" presStyleCnt="4">
        <dgm:presLayoutVars>
          <dgm:chPref val="3"/>
        </dgm:presLayoutVars>
      </dgm:prSet>
      <dgm:spPr/>
    </dgm:pt>
    <dgm:pt modelId="{7869C16A-7743-4F3E-8A71-A2EF048EF111}" type="pres">
      <dgm:prSet presAssocID="{EFD70FFD-4ED8-4273-A143-3C921246872F}" presName="level3hierChild" presStyleCnt="0"/>
      <dgm:spPr/>
    </dgm:pt>
  </dgm:ptLst>
  <dgm:cxnLst>
    <dgm:cxn modelId="{17C08912-22AD-4389-BD78-A35ECF54156A}" type="presOf" srcId="{2712B79A-E037-432B-9170-13F0E6B59808}" destId="{29AC3A95-C567-4E24-8C8B-E50BBDD0A125}" srcOrd="1" destOrd="0" presId="urn:microsoft.com/office/officeart/2005/8/layout/hierarchy2"/>
    <dgm:cxn modelId="{AFD8BA1D-7B66-4727-ACE4-726D69FC49C5}" srcId="{A2503B67-DF81-49D2-A10E-F26AD2DF3567}" destId="{BBC83D5C-3550-4F7F-B108-9CFAF263CD5E}" srcOrd="0" destOrd="0" parTransId="{F3625438-0ACB-40BC-90AC-B8B3E67A32EC}" sibTransId="{82AEE4FC-E219-48B0-A3FC-4219E2B6042E}"/>
    <dgm:cxn modelId="{46C69A22-3629-411F-AF4C-13303F6F7AF0}" type="presOf" srcId="{A2503B67-DF81-49D2-A10E-F26AD2DF3567}" destId="{08B6EB1A-347F-4C9B-9EC5-EAF6D5583B80}" srcOrd="0" destOrd="0" presId="urn:microsoft.com/office/officeart/2005/8/layout/hierarchy2"/>
    <dgm:cxn modelId="{C2FB115E-27BC-4F58-9DA7-9A72FDB9A8EA}" type="presOf" srcId="{67F5E965-52EF-4817-B965-94F896C37CC4}" destId="{FBC53A43-5418-4277-A459-23948018DF4D}" srcOrd="0" destOrd="0" presId="urn:microsoft.com/office/officeart/2005/8/layout/hierarchy2"/>
    <dgm:cxn modelId="{46543849-7D33-4257-8F32-938DB91BC0E6}" type="presOf" srcId="{EECE910F-21ED-4472-807C-FD4D5D569550}" destId="{BCBA2211-0889-4145-BAA3-23831BEBDFA8}" srcOrd="1" destOrd="0" presId="urn:microsoft.com/office/officeart/2005/8/layout/hierarchy2"/>
    <dgm:cxn modelId="{AD738D4A-1686-483C-88DB-20B7DF29EA42}" type="presOf" srcId="{F3625438-0ACB-40BC-90AC-B8B3E67A32EC}" destId="{DB6D3F92-A5A4-44C5-A84F-32D1A084BEB4}" srcOrd="0" destOrd="0" presId="urn:microsoft.com/office/officeart/2005/8/layout/hierarchy2"/>
    <dgm:cxn modelId="{325C9E4C-A65D-4BEA-A474-7762A550D2ED}" type="presOf" srcId="{EFD70FFD-4ED8-4273-A143-3C921246872F}" destId="{FD9D3D1D-3896-47C7-90C9-F64F91DA73A7}" srcOrd="0" destOrd="0" presId="urn:microsoft.com/office/officeart/2005/8/layout/hierarchy2"/>
    <dgm:cxn modelId="{7CA9A570-77BA-4F35-AFA2-38D571D455DD}" type="presOf" srcId="{67F5E965-52EF-4817-B965-94F896C37CC4}" destId="{025E5250-121A-44D4-A494-2EE330D6104F}" srcOrd="1" destOrd="0" presId="urn:microsoft.com/office/officeart/2005/8/layout/hierarchy2"/>
    <dgm:cxn modelId="{80325177-162C-4B0F-80B8-35CECBDAF4F5}" type="presOf" srcId="{2DC447A8-9684-4803-A97A-54026E76AA36}" destId="{3F487F62-9E06-4D78-A331-A1DEC8551332}" srcOrd="0" destOrd="0" presId="urn:microsoft.com/office/officeart/2005/8/layout/hierarchy2"/>
    <dgm:cxn modelId="{26A8AA7D-CF62-4525-A942-B8F81C5BF131}" type="presOf" srcId="{BBC83D5C-3550-4F7F-B108-9CFAF263CD5E}" destId="{6233134A-8F20-450A-855D-5352744997AA}" srcOrd="0" destOrd="0" presId="urn:microsoft.com/office/officeart/2005/8/layout/hierarchy2"/>
    <dgm:cxn modelId="{8AD76CBB-71D2-44FD-B732-B9685D75C0CC}" srcId="{A2503B67-DF81-49D2-A10E-F26AD2DF3567}" destId="{C7AD5645-A463-439A-A95A-9D19F512E510}" srcOrd="1" destOrd="0" parTransId="{2712B79A-E037-432B-9170-13F0E6B59808}" sibTransId="{8B3C4329-4FDE-424D-9E76-130538785F1B}"/>
    <dgm:cxn modelId="{ACCF1EC0-5AAD-4330-A44F-31A53CC84796}" type="presOf" srcId="{F3625438-0ACB-40BC-90AC-B8B3E67A32EC}" destId="{53A375F6-EC5F-43EB-BF9F-3E88BAE52EE9}" srcOrd="1" destOrd="0" presId="urn:microsoft.com/office/officeart/2005/8/layout/hierarchy2"/>
    <dgm:cxn modelId="{DEDFA4C2-8315-4331-B9C0-A3AF2DC61676}" srcId="{A2503B67-DF81-49D2-A10E-F26AD2DF3567}" destId="{EFD70FFD-4ED8-4273-A143-3C921246872F}" srcOrd="3" destOrd="0" parTransId="{EECE910F-21ED-4472-807C-FD4D5D569550}" sibTransId="{FB6610DE-6186-46B5-AA98-451681DCD637}"/>
    <dgm:cxn modelId="{737853D1-3C40-4BCC-9326-7CDE07424076}" type="presOf" srcId="{78F8119D-ED2A-4758-B5EC-4CFD479C71E4}" destId="{49484FCA-7F8A-4DBA-B099-8E7B46F87477}" srcOrd="0" destOrd="0" presId="urn:microsoft.com/office/officeart/2005/8/layout/hierarchy2"/>
    <dgm:cxn modelId="{3007DFD5-1957-482A-B218-886A4BCA132D}" srcId="{A2503B67-DF81-49D2-A10E-F26AD2DF3567}" destId="{2DC447A8-9684-4803-A97A-54026E76AA36}" srcOrd="2" destOrd="0" parTransId="{67F5E965-52EF-4817-B965-94F896C37CC4}" sibTransId="{5A7E44E9-0EE1-405A-A8A3-F58063ABCECE}"/>
    <dgm:cxn modelId="{13641FD9-150C-4FB8-AF7C-1F35B61E3C28}" type="presOf" srcId="{2712B79A-E037-432B-9170-13F0E6B59808}" destId="{3A298A8F-51E9-4814-A84D-16ACEF37DC23}" srcOrd="0" destOrd="0" presId="urn:microsoft.com/office/officeart/2005/8/layout/hierarchy2"/>
    <dgm:cxn modelId="{69A0C9DE-8B4E-4D8F-9954-50FD0552AAC6}" srcId="{78F8119D-ED2A-4758-B5EC-4CFD479C71E4}" destId="{A2503B67-DF81-49D2-A10E-F26AD2DF3567}" srcOrd="0" destOrd="0" parTransId="{5FD1B66B-B774-4501-9227-D95470B8039F}" sibTransId="{24A40BF5-14EA-4713-BC07-C245C70A57C2}"/>
    <dgm:cxn modelId="{D7F839EB-F109-43FF-86E0-B489EDA69A28}" type="presOf" srcId="{EECE910F-21ED-4472-807C-FD4D5D569550}" destId="{CE74040B-4C71-4BAC-8A41-F5CA94775D72}" srcOrd="0" destOrd="0" presId="urn:microsoft.com/office/officeart/2005/8/layout/hierarchy2"/>
    <dgm:cxn modelId="{EB11B9F3-0774-4505-862F-6BDA3D55B842}" type="presOf" srcId="{C7AD5645-A463-439A-A95A-9D19F512E510}" destId="{A5528B54-EA35-4897-BB06-A6CB4A4205D9}" srcOrd="0" destOrd="0" presId="urn:microsoft.com/office/officeart/2005/8/layout/hierarchy2"/>
    <dgm:cxn modelId="{E948A52C-56D8-4102-A6C9-B1454C97CA67}" type="presParOf" srcId="{49484FCA-7F8A-4DBA-B099-8E7B46F87477}" destId="{0656ECE0-F8BA-4D59-BA04-53FBBD7162D0}" srcOrd="0" destOrd="0" presId="urn:microsoft.com/office/officeart/2005/8/layout/hierarchy2"/>
    <dgm:cxn modelId="{64CC32A0-C6C3-4912-9880-C11027A63BC0}" type="presParOf" srcId="{0656ECE0-F8BA-4D59-BA04-53FBBD7162D0}" destId="{08B6EB1A-347F-4C9B-9EC5-EAF6D5583B80}" srcOrd="0" destOrd="0" presId="urn:microsoft.com/office/officeart/2005/8/layout/hierarchy2"/>
    <dgm:cxn modelId="{CD8BC9BC-2E0F-4E40-9B7B-CD8DAB016F86}" type="presParOf" srcId="{0656ECE0-F8BA-4D59-BA04-53FBBD7162D0}" destId="{5DA2B6D2-A4E2-4AEF-82AD-1931833A9BF3}" srcOrd="1" destOrd="0" presId="urn:microsoft.com/office/officeart/2005/8/layout/hierarchy2"/>
    <dgm:cxn modelId="{636DD1BF-F825-4165-B861-732EB8CA1916}" type="presParOf" srcId="{5DA2B6D2-A4E2-4AEF-82AD-1931833A9BF3}" destId="{DB6D3F92-A5A4-44C5-A84F-32D1A084BEB4}" srcOrd="0" destOrd="0" presId="urn:microsoft.com/office/officeart/2005/8/layout/hierarchy2"/>
    <dgm:cxn modelId="{1A2DA193-ACFF-4BEE-AB57-806FD239CA2A}" type="presParOf" srcId="{DB6D3F92-A5A4-44C5-A84F-32D1A084BEB4}" destId="{53A375F6-EC5F-43EB-BF9F-3E88BAE52EE9}" srcOrd="0" destOrd="0" presId="urn:microsoft.com/office/officeart/2005/8/layout/hierarchy2"/>
    <dgm:cxn modelId="{AF533D8E-5BC8-4F07-A3EC-30B1B635345C}" type="presParOf" srcId="{5DA2B6D2-A4E2-4AEF-82AD-1931833A9BF3}" destId="{CE014392-BAD5-4BDE-BD69-046F69398044}" srcOrd="1" destOrd="0" presId="urn:microsoft.com/office/officeart/2005/8/layout/hierarchy2"/>
    <dgm:cxn modelId="{66A8E283-C73D-4B70-8F33-9963453DAC95}" type="presParOf" srcId="{CE014392-BAD5-4BDE-BD69-046F69398044}" destId="{6233134A-8F20-450A-855D-5352744997AA}" srcOrd="0" destOrd="0" presId="urn:microsoft.com/office/officeart/2005/8/layout/hierarchy2"/>
    <dgm:cxn modelId="{1F3B635F-34AD-412A-84F2-26BA69A0D821}" type="presParOf" srcId="{CE014392-BAD5-4BDE-BD69-046F69398044}" destId="{1298390E-9058-4113-817B-07BE53A51694}" srcOrd="1" destOrd="0" presId="urn:microsoft.com/office/officeart/2005/8/layout/hierarchy2"/>
    <dgm:cxn modelId="{AEA0C0FE-E35B-4960-A86E-81A3E4B85254}" type="presParOf" srcId="{5DA2B6D2-A4E2-4AEF-82AD-1931833A9BF3}" destId="{3A298A8F-51E9-4814-A84D-16ACEF37DC23}" srcOrd="2" destOrd="0" presId="urn:microsoft.com/office/officeart/2005/8/layout/hierarchy2"/>
    <dgm:cxn modelId="{3C327EE7-431B-4BCB-B5EB-7B4BE111A938}" type="presParOf" srcId="{3A298A8F-51E9-4814-A84D-16ACEF37DC23}" destId="{29AC3A95-C567-4E24-8C8B-E50BBDD0A125}" srcOrd="0" destOrd="0" presId="urn:microsoft.com/office/officeart/2005/8/layout/hierarchy2"/>
    <dgm:cxn modelId="{DE3B77CD-2270-46B0-86BA-8D6F29EB731D}" type="presParOf" srcId="{5DA2B6D2-A4E2-4AEF-82AD-1931833A9BF3}" destId="{D00D8FB4-8BBC-490D-9F6F-5A059F258D00}" srcOrd="3" destOrd="0" presId="urn:microsoft.com/office/officeart/2005/8/layout/hierarchy2"/>
    <dgm:cxn modelId="{7040DA51-B9E7-4952-A7A2-E90C0A9F0C4D}" type="presParOf" srcId="{D00D8FB4-8BBC-490D-9F6F-5A059F258D00}" destId="{A5528B54-EA35-4897-BB06-A6CB4A4205D9}" srcOrd="0" destOrd="0" presId="urn:microsoft.com/office/officeart/2005/8/layout/hierarchy2"/>
    <dgm:cxn modelId="{8E3785C4-83B3-4CA2-AC20-44C3BAF449CB}" type="presParOf" srcId="{D00D8FB4-8BBC-490D-9F6F-5A059F258D00}" destId="{5B893717-1C3C-4781-B4C2-AC6222776601}" srcOrd="1" destOrd="0" presId="urn:microsoft.com/office/officeart/2005/8/layout/hierarchy2"/>
    <dgm:cxn modelId="{3FD6E25D-B1B5-4370-AD73-1362157A1BAF}" type="presParOf" srcId="{5DA2B6D2-A4E2-4AEF-82AD-1931833A9BF3}" destId="{FBC53A43-5418-4277-A459-23948018DF4D}" srcOrd="4" destOrd="0" presId="urn:microsoft.com/office/officeart/2005/8/layout/hierarchy2"/>
    <dgm:cxn modelId="{5014CB87-F2B4-4944-9A00-B1DB55A1332E}" type="presParOf" srcId="{FBC53A43-5418-4277-A459-23948018DF4D}" destId="{025E5250-121A-44D4-A494-2EE330D6104F}" srcOrd="0" destOrd="0" presId="urn:microsoft.com/office/officeart/2005/8/layout/hierarchy2"/>
    <dgm:cxn modelId="{B962F285-1ACC-455F-95D8-15FE71E34C77}" type="presParOf" srcId="{5DA2B6D2-A4E2-4AEF-82AD-1931833A9BF3}" destId="{4B931E73-65F7-4ED4-9F61-D3E209786A7E}" srcOrd="5" destOrd="0" presId="urn:microsoft.com/office/officeart/2005/8/layout/hierarchy2"/>
    <dgm:cxn modelId="{6E2F8E57-54F2-4A24-B900-347A275A4B9A}" type="presParOf" srcId="{4B931E73-65F7-4ED4-9F61-D3E209786A7E}" destId="{3F487F62-9E06-4D78-A331-A1DEC8551332}" srcOrd="0" destOrd="0" presId="urn:microsoft.com/office/officeart/2005/8/layout/hierarchy2"/>
    <dgm:cxn modelId="{A2E0CB7F-98B0-49D2-AC1A-C0972D8595E9}" type="presParOf" srcId="{4B931E73-65F7-4ED4-9F61-D3E209786A7E}" destId="{6E8E4F81-D085-48F4-8B14-4CE87F08AFF2}" srcOrd="1" destOrd="0" presId="urn:microsoft.com/office/officeart/2005/8/layout/hierarchy2"/>
    <dgm:cxn modelId="{5B39538B-460B-4C30-8D56-AF5E258AC33C}" type="presParOf" srcId="{5DA2B6D2-A4E2-4AEF-82AD-1931833A9BF3}" destId="{CE74040B-4C71-4BAC-8A41-F5CA94775D72}" srcOrd="6" destOrd="0" presId="urn:microsoft.com/office/officeart/2005/8/layout/hierarchy2"/>
    <dgm:cxn modelId="{5AC9F5C0-4444-4AC7-A5E9-0BA8FA65FD9D}" type="presParOf" srcId="{CE74040B-4C71-4BAC-8A41-F5CA94775D72}" destId="{BCBA2211-0889-4145-BAA3-23831BEBDFA8}" srcOrd="0" destOrd="0" presId="urn:microsoft.com/office/officeart/2005/8/layout/hierarchy2"/>
    <dgm:cxn modelId="{6E47D1D4-2622-451E-AB16-0AB68422B9B2}" type="presParOf" srcId="{5DA2B6D2-A4E2-4AEF-82AD-1931833A9BF3}" destId="{B923D9FB-548D-4668-B747-94458C926161}" srcOrd="7" destOrd="0" presId="urn:microsoft.com/office/officeart/2005/8/layout/hierarchy2"/>
    <dgm:cxn modelId="{194ECD31-5FBC-4F87-878F-33FF14C15A63}" type="presParOf" srcId="{B923D9FB-548D-4668-B747-94458C926161}" destId="{FD9D3D1D-3896-47C7-90C9-F64F91DA73A7}" srcOrd="0" destOrd="0" presId="urn:microsoft.com/office/officeart/2005/8/layout/hierarchy2"/>
    <dgm:cxn modelId="{7630A0D1-9BC7-4C04-B029-491AB571FBC4}" type="presParOf" srcId="{B923D9FB-548D-4668-B747-94458C926161}" destId="{7869C16A-7743-4F3E-8A71-A2EF048EF1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6EB1A-347F-4C9B-9EC5-EAF6D5583B80}">
      <dsp:nvSpPr>
        <dsp:cNvPr id="0" name=""/>
        <dsp:cNvSpPr/>
      </dsp:nvSpPr>
      <dsp:spPr>
        <a:xfrm>
          <a:off x="1106028" y="1069053"/>
          <a:ext cx="1238702" cy="6193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IR</a:t>
          </a:r>
          <a:endParaRPr lang="zh-CN" altLang="en-US" sz="3800" kern="1200" dirty="0"/>
        </a:p>
      </dsp:txBody>
      <dsp:txXfrm>
        <a:off x="1124168" y="1087193"/>
        <a:ext cx="1202422" cy="583071"/>
      </dsp:txXfrm>
    </dsp:sp>
    <dsp:sp modelId="{DB6D3F92-A5A4-44C5-A84F-32D1A084BEB4}">
      <dsp:nvSpPr>
        <dsp:cNvPr id="0" name=""/>
        <dsp:cNvSpPr/>
      </dsp:nvSpPr>
      <dsp:spPr>
        <a:xfrm rot="17692822">
          <a:off x="2003629" y="824324"/>
          <a:ext cx="117768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77683" y="2021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63028" y="815097"/>
        <a:ext cx="58884" cy="58884"/>
      </dsp:txXfrm>
    </dsp:sp>
    <dsp:sp modelId="{6233134A-8F20-450A-855D-5352744997AA}">
      <dsp:nvSpPr>
        <dsp:cNvPr id="0" name=""/>
        <dsp:cNvSpPr/>
      </dsp:nvSpPr>
      <dsp:spPr>
        <a:xfrm>
          <a:off x="2840211" y="673"/>
          <a:ext cx="1238702" cy="619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X86</a:t>
          </a:r>
          <a:endParaRPr lang="zh-CN" altLang="en-US" sz="3800" kern="1200" dirty="0"/>
        </a:p>
      </dsp:txBody>
      <dsp:txXfrm>
        <a:off x="2858351" y="18813"/>
        <a:ext cx="1202422" cy="583071"/>
      </dsp:txXfrm>
    </dsp:sp>
    <dsp:sp modelId="{3A298A8F-51E9-4814-A84D-16ACEF37DC23}">
      <dsp:nvSpPr>
        <dsp:cNvPr id="0" name=""/>
        <dsp:cNvSpPr/>
      </dsp:nvSpPr>
      <dsp:spPr>
        <a:xfrm rot="19457599">
          <a:off x="2287377" y="1180451"/>
          <a:ext cx="6101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10186" y="2021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77216" y="1185411"/>
        <a:ext cx="30509" cy="30509"/>
      </dsp:txXfrm>
    </dsp:sp>
    <dsp:sp modelId="{A5528B54-EA35-4897-BB06-A6CB4A4205D9}">
      <dsp:nvSpPr>
        <dsp:cNvPr id="0" name=""/>
        <dsp:cNvSpPr/>
      </dsp:nvSpPr>
      <dsp:spPr>
        <a:xfrm>
          <a:off x="2840211" y="712927"/>
          <a:ext cx="1238702" cy="619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ARM</a:t>
          </a:r>
          <a:endParaRPr lang="zh-CN" altLang="en-US" sz="3800" kern="1200" dirty="0"/>
        </a:p>
      </dsp:txBody>
      <dsp:txXfrm>
        <a:off x="2858351" y="731067"/>
        <a:ext cx="1202422" cy="583071"/>
      </dsp:txXfrm>
    </dsp:sp>
    <dsp:sp modelId="{FBC53A43-5418-4277-A459-23948018DF4D}">
      <dsp:nvSpPr>
        <dsp:cNvPr id="0" name=""/>
        <dsp:cNvSpPr/>
      </dsp:nvSpPr>
      <dsp:spPr>
        <a:xfrm rot="2142401">
          <a:off x="2287377" y="1536578"/>
          <a:ext cx="61018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10186" y="2021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77216" y="1541538"/>
        <a:ext cx="30509" cy="30509"/>
      </dsp:txXfrm>
    </dsp:sp>
    <dsp:sp modelId="{3F487F62-9E06-4D78-A331-A1DEC8551332}">
      <dsp:nvSpPr>
        <dsp:cNvPr id="0" name=""/>
        <dsp:cNvSpPr/>
      </dsp:nvSpPr>
      <dsp:spPr>
        <a:xfrm>
          <a:off x="2840211" y="1425180"/>
          <a:ext cx="1238702" cy="619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MIPS</a:t>
          </a:r>
          <a:endParaRPr lang="zh-CN" altLang="en-US" sz="3800" kern="1200" dirty="0"/>
        </a:p>
      </dsp:txBody>
      <dsp:txXfrm>
        <a:off x="2858351" y="1443320"/>
        <a:ext cx="1202422" cy="583071"/>
      </dsp:txXfrm>
    </dsp:sp>
    <dsp:sp modelId="{CE74040B-4C71-4BAC-8A41-F5CA94775D72}">
      <dsp:nvSpPr>
        <dsp:cNvPr id="0" name=""/>
        <dsp:cNvSpPr/>
      </dsp:nvSpPr>
      <dsp:spPr>
        <a:xfrm rot="3907178">
          <a:off x="2003629" y="1892705"/>
          <a:ext cx="117768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77683" y="2021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63028" y="1883477"/>
        <a:ext cx="58884" cy="58884"/>
      </dsp:txXfrm>
    </dsp:sp>
    <dsp:sp modelId="{FD9D3D1D-3896-47C7-90C9-F64F91DA73A7}">
      <dsp:nvSpPr>
        <dsp:cNvPr id="0" name=""/>
        <dsp:cNvSpPr/>
      </dsp:nvSpPr>
      <dsp:spPr>
        <a:xfrm>
          <a:off x="2840211" y="2137434"/>
          <a:ext cx="1238702" cy="6193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RISCV</a:t>
          </a:r>
          <a:endParaRPr lang="zh-CN" altLang="en-US" sz="3800" kern="1200" dirty="0"/>
        </a:p>
      </dsp:txBody>
      <dsp:txXfrm>
        <a:off x="2858351" y="2155574"/>
        <a:ext cx="1202422" cy="583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1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9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7452-4134-4481-8638-2EDE056CE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057" y="2464623"/>
            <a:ext cx="9224793" cy="964377"/>
          </a:xfrm>
        </p:spPr>
        <p:txBody>
          <a:bodyPr/>
          <a:lstStyle/>
          <a:p>
            <a:r>
              <a:rPr lang="en-US" altLang="zh-CN" dirty="0"/>
              <a:t>PLCT</a:t>
            </a:r>
            <a:r>
              <a:rPr lang="zh-CN" altLang="en-US" dirty="0"/>
              <a:t>编译器设计讨论班</a:t>
            </a:r>
            <a:r>
              <a:rPr lang="en-US" altLang="zh-CN" dirty="0"/>
              <a:t>(2020</a:t>
            </a:r>
            <a:r>
              <a:rPr lang="zh-CN" altLang="en-US" dirty="0"/>
              <a:t>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CAE85-5A18-4F87-94EF-B56825E6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3270" y="4270322"/>
            <a:ext cx="3746376" cy="639029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dirty="0"/>
              <a:t>指令选择       陈嘉炜</a:t>
            </a:r>
          </a:p>
        </p:txBody>
      </p:sp>
    </p:spTree>
    <p:extLst>
      <p:ext uri="{BB962C8B-B14F-4D97-AF65-F5344CB8AC3E}">
        <p14:creationId xmlns:p14="http://schemas.microsoft.com/office/powerpoint/2010/main" val="63067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1" y="828086"/>
            <a:ext cx="11067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代码加速：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利用高速指令代替低速指令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376BDC-DB4B-4447-B08C-8390C5BF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34" y="426460"/>
            <a:ext cx="3520745" cy="6005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163827-FE27-4980-BF46-D2E13B94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7" y="2895554"/>
            <a:ext cx="6561389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D5BBC-A2F9-4307-A6B8-185148A0FF54}"/>
              </a:ext>
            </a:extLst>
          </p:cNvPr>
          <p:cNvSpPr txBox="1">
            <a:spLocks/>
          </p:cNvSpPr>
          <p:nvPr/>
        </p:nvSpPr>
        <p:spPr>
          <a:xfrm>
            <a:off x="2681057" y="2464623"/>
            <a:ext cx="9224793" cy="9643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7895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958318" y="2090172"/>
            <a:ext cx="10275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要将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IR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形式的代码转换成可以在目标机器上执行的代码，后端处理三个问题：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  指令选择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lphaLcPeriod"/>
            </a:pP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  指令调度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lphaLcPeriod"/>
            </a:pP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  寄存器分配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958315" y="425212"/>
            <a:ext cx="1027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指令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Insturction</a:t>
            </a:r>
            <a:r>
              <a:rPr lang="en-US" altLang="zh-CN" sz="2400" dirty="0">
                <a:solidFill>
                  <a:schemeClr val="bg1"/>
                </a:solidFill>
              </a:rPr>
              <a:t>):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指示计算机硬件执行某种运算、处理功能的命令称为指令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0FCA43-B9BE-48AF-953E-7687156A2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80" y="996011"/>
            <a:ext cx="9480102" cy="23547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ABB8B3-A4A8-459B-B406-9F1D56646464}"/>
              </a:ext>
            </a:extLst>
          </p:cNvPr>
          <p:cNvSpPr txBox="1"/>
          <p:nvPr/>
        </p:nvSpPr>
        <p:spPr>
          <a:xfrm>
            <a:off x="1041949" y="3720547"/>
            <a:ext cx="1010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指令集架构</a:t>
            </a:r>
            <a:r>
              <a:rPr lang="en-US" altLang="zh-CN" sz="2800" dirty="0">
                <a:solidFill>
                  <a:schemeClr val="bg1"/>
                </a:solidFill>
              </a:rPr>
              <a:t>(ISA):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543913-7B77-4BA4-9144-75E3EF2AFAC1}"/>
              </a:ext>
            </a:extLst>
          </p:cNvPr>
          <p:cNvSpPr txBox="1"/>
          <p:nvPr/>
        </p:nvSpPr>
        <p:spPr>
          <a:xfrm>
            <a:off x="1041949" y="4463812"/>
            <a:ext cx="10275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程序员可以看到的实际指令集，用来连接硬件与软件的接口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80X86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ARM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MIPS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RISC-V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2" y="840117"/>
            <a:ext cx="1010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指令选择：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将编译器的</a:t>
            </a:r>
            <a:r>
              <a:rPr lang="en-US" altLang="zh-CN" sz="2800" dirty="0">
                <a:solidFill>
                  <a:schemeClr val="bg1"/>
                </a:solidFill>
              </a:rPr>
              <a:t>IR</a:t>
            </a:r>
            <a:r>
              <a:rPr lang="zh-CN" altLang="en-US" sz="2800" dirty="0">
                <a:solidFill>
                  <a:schemeClr val="bg1"/>
                </a:solidFill>
              </a:rPr>
              <a:t>映射到目标机器的</a:t>
            </a:r>
            <a:r>
              <a:rPr lang="en-US" altLang="zh-CN" sz="2800" dirty="0">
                <a:solidFill>
                  <a:schemeClr val="bg1"/>
                </a:solidFill>
              </a:rPr>
              <a:t>ISA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F33021B-279A-4017-A1C3-D486DCCC8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214001"/>
              </p:ext>
            </p:extLst>
          </p:nvPr>
        </p:nvGraphicFramePr>
        <p:xfrm>
          <a:off x="2658979" y="3429000"/>
          <a:ext cx="5184942" cy="275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DA78EF0-14DC-4076-AF96-7D7113D65826}"/>
              </a:ext>
            </a:extLst>
          </p:cNvPr>
          <p:cNvSpPr txBox="1"/>
          <p:nvPr/>
        </p:nvSpPr>
        <p:spPr>
          <a:xfrm>
            <a:off x="1041952" y="3167390"/>
            <a:ext cx="1010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本质上是一个模式匹配问题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1" y="828086"/>
            <a:ext cx="1010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IR</a:t>
            </a:r>
            <a:r>
              <a:rPr lang="zh-CN" altLang="en-US" sz="2800" dirty="0">
                <a:solidFill>
                  <a:schemeClr val="bg1"/>
                </a:solidFill>
              </a:rPr>
              <a:t>中的一个结构可以在</a:t>
            </a:r>
            <a:r>
              <a:rPr lang="en-US" altLang="zh-CN" sz="2800" dirty="0">
                <a:solidFill>
                  <a:schemeClr val="bg1"/>
                </a:solidFill>
              </a:rPr>
              <a:t>ISA</a:t>
            </a:r>
            <a:r>
              <a:rPr lang="zh-CN" altLang="en-US" sz="2800" dirty="0">
                <a:solidFill>
                  <a:schemeClr val="bg1"/>
                </a:solidFill>
              </a:rPr>
              <a:t>中有多种不同的实现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</a:rPr>
              <a:t>:</a:t>
            </a:r>
            <a:r>
              <a:rPr lang="zh-CN" altLang="en-US" sz="2800" dirty="0">
                <a:solidFill>
                  <a:schemeClr val="bg1"/>
                </a:solidFill>
              </a:rPr>
              <a:t>复制寄存器</a:t>
            </a:r>
            <a:r>
              <a:rPr lang="en-US" altLang="zh-CN" sz="2800" dirty="0" err="1">
                <a:solidFill>
                  <a:schemeClr val="bg1"/>
                </a:solidFill>
              </a:rPr>
              <a:t>r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2800" dirty="0">
                <a:solidFill>
                  <a:schemeClr val="bg1"/>
                </a:solidFill>
              </a:rPr>
              <a:t>的值到寄存器</a:t>
            </a:r>
            <a:r>
              <a:rPr lang="en-US" altLang="zh-CN" sz="2800" dirty="0" err="1">
                <a:solidFill>
                  <a:schemeClr val="bg1"/>
                </a:solidFill>
              </a:rPr>
              <a:t>r</a:t>
            </a:r>
            <a:r>
              <a:rPr lang="en-US" altLang="zh-CN" dirty="0" err="1">
                <a:solidFill>
                  <a:schemeClr val="bg1"/>
                </a:solidFill>
              </a:rPr>
              <a:t>j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9F77A-10B8-4E33-B94B-9242FFDE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5" y="2524583"/>
            <a:ext cx="6523285" cy="9906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4B6B52-AC3E-48E9-8BDD-2AE3EC493735}"/>
              </a:ext>
            </a:extLst>
          </p:cNvPr>
          <p:cNvSpPr txBox="1"/>
          <p:nvPr/>
        </p:nvSpPr>
        <p:spPr>
          <a:xfrm>
            <a:off x="1041951" y="3826771"/>
            <a:ext cx="1010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各种不同的指令组合导致了指令选择的复杂度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1" y="828086"/>
            <a:ext cx="1010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树模式匹配：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给定一个</a:t>
            </a:r>
            <a:r>
              <a:rPr lang="en-US" altLang="zh-CN" sz="2800" dirty="0">
                <a:solidFill>
                  <a:schemeClr val="bg1"/>
                </a:solidFill>
              </a:rPr>
              <a:t>AST</a:t>
            </a:r>
            <a:r>
              <a:rPr lang="zh-CN" altLang="en-US" sz="2800" dirty="0">
                <a:solidFill>
                  <a:schemeClr val="bg1"/>
                </a:solidFill>
              </a:rPr>
              <a:t>和一组操作树， 目标是将操作树平铺到</a:t>
            </a:r>
            <a:r>
              <a:rPr lang="en-US" altLang="zh-CN" sz="2800" dirty="0">
                <a:solidFill>
                  <a:schemeClr val="bg1"/>
                </a:solidFill>
              </a:rPr>
              <a:t>AST</a:t>
            </a:r>
            <a:r>
              <a:rPr lang="zh-CN" altLang="en-US" sz="2800" dirty="0">
                <a:solidFill>
                  <a:schemeClr val="bg1"/>
                </a:solidFill>
              </a:rPr>
              <a:t>上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FEA2ED-3032-4F73-A38F-7BE546A4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66" y="3060539"/>
            <a:ext cx="1737511" cy="14403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6793A8E-1BAA-416B-A3CD-9940D268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492799"/>
            <a:ext cx="3231160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1" y="828086"/>
            <a:ext cx="10108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对于程序中的操作和目标机器</a:t>
            </a:r>
            <a:r>
              <a:rPr lang="en-US" altLang="zh-CN" sz="2800" dirty="0">
                <a:solidFill>
                  <a:schemeClr val="bg1"/>
                </a:solidFill>
              </a:rPr>
              <a:t>ISA</a:t>
            </a:r>
            <a:r>
              <a:rPr lang="zh-CN" altLang="en-US" sz="2800" dirty="0">
                <a:solidFill>
                  <a:schemeClr val="bg1"/>
                </a:solidFill>
              </a:rPr>
              <a:t>中的操作，树都是一种基本表示。树模式匹配就是将</a:t>
            </a:r>
            <a:r>
              <a:rPr lang="en-US" altLang="zh-CN" sz="2800" dirty="0">
                <a:solidFill>
                  <a:schemeClr val="bg1"/>
                </a:solidFill>
              </a:rPr>
              <a:t>IR</a:t>
            </a:r>
            <a:r>
              <a:rPr lang="zh-CN" altLang="en-US" sz="2800" dirty="0">
                <a:solidFill>
                  <a:schemeClr val="bg1"/>
                </a:solidFill>
              </a:rPr>
              <a:t>中的树与</a:t>
            </a:r>
            <a:r>
              <a:rPr lang="en-US" altLang="zh-CN" sz="2800" dirty="0">
                <a:solidFill>
                  <a:schemeClr val="bg1"/>
                </a:solidFill>
              </a:rPr>
              <a:t>ISA</a:t>
            </a:r>
            <a:r>
              <a:rPr lang="zh-CN" altLang="en-US" sz="2800" dirty="0">
                <a:solidFill>
                  <a:schemeClr val="bg1"/>
                </a:solidFill>
              </a:rPr>
              <a:t>中的树进行匹配，每个模式包括一个</a:t>
            </a:r>
            <a:r>
              <a:rPr lang="en-US" altLang="zh-CN" sz="2800" dirty="0">
                <a:solidFill>
                  <a:schemeClr val="bg1"/>
                </a:solidFill>
              </a:rPr>
              <a:t>IR</a:t>
            </a:r>
            <a:r>
              <a:rPr lang="zh-CN" altLang="en-US" sz="2800" dirty="0">
                <a:solidFill>
                  <a:schemeClr val="bg1"/>
                </a:solidFill>
              </a:rPr>
              <a:t>树、一个代码模板以及对应成本。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在匹配过程中，编译器会寻找一种成本最低的平铺方案，根据对应的代码模板来生成指令代码。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041951" y="828086"/>
            <a:ext cx="110679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窥孔优化：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编译器通过考察向量操作构成的短序列，来对生成的指令进行改进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经典的基于窥孔的指令选择器包括：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      </a:t>
            </a:r>
            <a:r>
              <a:rPr lang="zh-CN" altLang="en-US" sz="2800" dirty="0">
                <a:solidFill>
                  <a:schemeClr val="bg1"/>
                </a:solidFill>
              </a:rPr>
              <a:t>一个基于模板的展开程序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      </a:t>
            </a:r>
            <a:r>
              <a:rPr lang="zh-CN" altLang="en-US" sz="2800" dirty="0">
                <a:solidFill>
                  <a:schemeClr val="bg1"/>
                </a:solidFill>
              </a:rPr>
              <a:t>一个简化程序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         </a:t>
            </a:r>
            <a:r>
              <a:rPr lang="zh-CN" altLang="en-US" sz="2800" dirty="0">
                <a:solidFill>
                  <a:schemeClr val="bg1"/>
                </a:solidFill>
              </a:rPr>
              <a:t>一个匹配程序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46135-3771-4837-8BD5-FAB6FAE8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04" y="2877766"/>
            <a:ext cx="6954592" cy="5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7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A2A7D-32AD-45D9-8916-2F6372EA2E13}"/>
              </a:ext>
            </a:extLst>
          </p:cNvPr>
          <p:cNvSpPr txBox="1"/>
          <p:nvPr/>
        </p:nvSpPr>
        <p:spPr>
          <a:xfrm>
            <a:off x="1124013" y="1560778"/>
            <a:ext cx="11067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代码缩减：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利用低位指令集来替代高位指令集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RVC</a:t>
            </a:r>
            <a:r>
              <a:rPr lang="zh-CN" altLang="en-US" sz="2800" dirty="0">
                <a:solidFill>
                  <a:schemeClr val="bg1"/>
                </a:solidFill>
              </a:rPr>
              <a:t>扩展、</a:t>
            </a:r>
            <a:r>
              <a:rPr lang="en-US" altLang="zh-CN" sz="2800" dirty="0" err="1">
                <a:solidFill>
                  <a:schemeClr val="bg1"/>
                </a:solidFill>
              </a:rPr>
              <a:t>Zfinx</a:t>
            </a:r>
            <a:r>
              <a:rPr lang="zh-CN" altLang="en-US" sz="2800" dirty="0">
                <a:solidFill>
                  <a:schemeClr val="bg1"/>
                </a:solidFill>
              </a:rPr>
              <a:t>扩展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9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1104</TotalTime>
  <Words>325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天体</vt:lpstr>
      <vt:lpstr>PLCT编译器设计讨论班(2020秋)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42</cp:revision>
  <dcterms:created xsi:type="dcterms:W3CDTF">2020-10-19T09:02:47Z</dcterms:created>
  <dcterms:modified xsi:type="dcterms:W3CDTF">2020-11-06T08:00:53Z</dcterms:modified>
</cp:coreProperties>
</file>