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80" r:id="rId11"/>
    <p:sldId id="274" r:id="rId12"/>
    <p:sldId id="275" r:id="rId13"/>
    <p:sldId id="281" r:id="rId14"/>
    <p:sldId id="278" r:id="rId15"/>
    <p:sldId id="279" r:id="rId16"/>
    <p:sldId id="277" r:id="rId17"/>
    <p:sldId id="276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 wei" userId="aebc36af692f8046" providerId="LiveId" clId="{5038515C-B7E5-4000-BD88-E7243EB640EF}"/>
    <pc:docChg chg="undo custSel addSld delSld modSld">
      <pc:chgData name="jia wei" userId="aebc36af692f8046" providerId="LiveId" clId="{5038515C-B7E5-4000-BD88-E7243EB640EF}" dt="2020-10-21T06:54:37.821" v="1823" actId="2696"/>
      <pc:docMkLst>
        <pc:docMk/>
      </pc:docMkLst>
      <pc:sldChg chg="modSp mod">
        <pc:chgData name="jia wei" userId="aebc36af692f8046" providerId="LiveId" clId="{5038515C-B7E5-4000-BD88-E7243EB640EF}" dt="2020-10-21T06:35:00.134" v="1074" actId="20577"/>
        <pc:sldMkLst>
          <pc:docMk/>
          <pc:sldMk cId="3674516440" sldId="256"/>
        </pc:sldMkLst>
        <pc:spChg chg="mod">
          <ac:chgData name="jia wei" userId="aebc36af692f8046" providerId="LiveId" clId="{5038515C-B7E5-4000-BD88-E7243EB640EF}" dt="2020-10-21T06:35:00.134" v="1074" actId="20577"/>
          <ac:spMkLst>
            <pc:docMk/>
            <pc:sldMk cId="3674516440" sldId="256"/>
            <ac:spMk id="2" creationId="{06B2B28E-5426-4A44-BE01-1998A622F556}"/>
          </ac:spMkLst>
        </pc:spChg>
        <pc:spChg chg="mod">
          <ac:chgData name="jia wei" userId="aebc36af692f8046" providerId="LiveId" clId="{5038515C-B7E5-4000-BD88-E7243EB640EF}" dt="2020-10-21T02:37:13.650" v="27" actId="20577"/>
          <ac:spMkLst>
            <pc:docMk/>
            <pc:sldMk cId="3674516440" sldId="256"/>
            <ac:spMk id="3" creationId="{AD2090F7-2EC1-4933-8F18-B1AF21EC1125}"/>
          </ac:spMkLst>
        </pc:spChg>
      </pc:sldChg>
      <pc:sldChg chg="addSp delSp modSp add mod setBg">
        <pc:chgData name="jia wei" userId="aebc36af692f8046" providerId="LiveId" clId="{5038515C-B7E5-4000-BD88-E7243EB640EF}" dt="2020-10-21T05:51:06.945" v="546" actId="20577"/>
        <pc:sldMkLst>
          <pc:docMk/>
          <pc:sldMk cId="2112051922" sldId="257"/>
        </pc:sldMkLst>
        <pc:spChg chg="del">
          <ac:chgData name="jia wei" userId="aebc36af692f8046" providerId="LiveId" clId="{5038515C-B7E5-4000-BD88-E7243EB640EF}" dt="2020-10-21T02:36:50.332" v="4" actId="478"/>
          <ac:spMkLst>
            <pc:docMk/>
            <pc:sldMk cId="2112051922" sldId="257"/>
            <ac:spMk id="2" creationId="{06B2B28E-5426-4A44-BE01-1998A622F556}"/>
          </ac:spMkLst>
        </pc:spChg>
        <pc:spChg chg="del">
          <ac:chgData name="jia wei" userId="aebc36af692f8046" providerId="LiveId" clId="{5038515C-B7E5-4000-BD88-E7243EB640EF}" dt="2020-10-21T02:36:54.675" v="6" actId="478"/>
          <ac:spMkLst>
            <pc:docMk/>
            <pc:sldMk cId="2112051922" sldId="257"/>
            <ac:spMk id="3" creationId="{AD2090F7-2EC1-4933-8F18-B1AF21EC1125}"/>
          </ac:spMkLst>
        </pc:spChg>
        <pc:spChg chg="add del mod">
          <ac:chgData name="jia wei" userId="aebc36af692f8046" providerId="LiveId" clId="{5038515C-B7E5-4000-BD88-E7243EB640EF}" dt="2020-10-21T02:36:52.851" v="5" actId="478"/>
          <ac:spMkLst>
            <pc:docMk/>
            <pc:sldMk cId="2112051922" sldId="257"/>
            <ac:spMk id="5" creationId="{21D3BBCF-4770-42C7-B257-61606138BB80}"/>
          </ac:spMkLst>
        </pc:spChg>
        <pc:spChg chg="add del mod">
          <ac:chgData name="jia wei" userId="aebc36af692f8046" providerId="LiveId" clId="{5038515C-B7E5-4000-BD88-E7243EB640EF}" dt="2020-10-21T02:36:56.137" v="7" actId="478"/>
          <ac:spMkLst>
            <pc:docMk/>
            <pc:sldMk cId="2112051922" sldId="257"/>
            <ac:spMk id="7" creationId="{0D4E173D-83C2-4CE2-BB39-97009CED9F55}"/>
          </ac:spMkLst>
        </pc:spChg>
        <pc:spChg chg="add mod">
          <ac:chgData name="jia wei" userId="aebc36af692f8046" providerId="LiveId" clId="{5038515C-B7E5-4000-BD88-E7243EB640EF}" dt="2020-10-21T03:07:00.690" v="134" actId="14100"/>
          <ac:spMkLst>
            <pc:docMk/>
            <pc:sldMk cId="2112051922" sldId="257"/>
            <ac:spMk id="8" creationId="{C9AF4AE4-A5F8-4C26-A468-11A8BB73BDFC}"/>
          </ac:spMkLst>
        </pc:spChg>
        <pc:spChg chg="add del">
          <ac:chgData name="jia wei" userId="aebc36af692f8046" providerId="LiveId" clId="{5038515C-B7E5-4000-BD88-E7243EB640EF}" dt="2020-10-21T03:05:07.153" v="104" actId="22"/>
          <ac:spMkLst>
            <pc:docMk/>
            <pc:sldMk cId="2112051922" sldId="257"/>
            <ac:spMk id="10" creationId="{0CD54A48-E8FA-475B-BF59-1C8E9CF13A03}"/>
          </ac:spMkLst>
        </pc:spChg>
        <pc:spChg chg="add mod">
          <ac:chgData name="jia wei" userId="aebc36af692f8046" providerId="LiveId" clId="{5038515C-B7E5-4000-BD88-E7243EB640EF}" dt="2020-10-21T05:51:06.945" v="546" actId="20577"/>
          <ac:spMkLst>
            <pc:docMk/>
            <pc:sldMk cId="2112051922" sldId="257"/>
            <ac:spMk id="13" creationId="{97DBB849-8117-47D4-9C88-3566FD5C35CC}"/>
          </ac:spMkLst>
        </pc:spChg>
        <pc:picChg chg="add mod">
          <ac:chgData name="jia wei" userId="aebc36af692f8046" providerId="LiveId" clId="{5038515C-B7E5-4000-BD88-E7243EB640EF}" dt="2020-10-21T03:08:36.684" v="253" actId="1076"/>
          <ac:picMkLst>
            <pc:docMk/>
            <pc:sldMk cId="2112051922" sldId="257"/>
            <ac:picMk id="12" creationId="{B7838635-A9A7-4267-AE44-0EDE85D461B5}"/>
          </ac:picMkLst>
        </pc:picChg>
      </pc:sldChg>
      <pc:sldChg chg="addSp">
        <pc:chgData name="jia wei" userId="aebc36af692f8046" providerId="LiveId" clId="{5038515C-B7E5-4000-BD88-E7243EB640EF}" dt="2020-10-21T06:46:58.784" v="1413"/>
        <pc:sldMkLst>
          <pc:docMk/>
          <pc:sldMk cId="3002729603" sldId="258"/>
        </pc:sldMkLst>
        <pc:spChg chg="add">
          <ac:chgData name="jia wei" userId="aebc36af692f8046" providerId="LiveId" clId="{5038515C-B7E5-4000-BD88-E7243EB640EF}" dt="2020-10-21T06:46:58.784" v="1413"/>
          <ac:spMkLst>
            <pc:docMk/>
            <pc:sldMk cId="3002729603" sldId="258"/>
            <ac:spMk id="2" creationId="{6C9FA672-1E5C-40F3-8170-DB5B32DBE273}"/>
          </ac:spMkLst>
        </pc:spChg>
      </pc:sldChg>
      <pc:sldChg chg="addSp">
        <pc:chgData name="jia wei" userId="aebc36af692f8046" providerId="LiveId" clId="{5038515C-B7E5-4000-BD88-E7243EB640EF}" dt="2020-10-21T06:47:15.725" v="1421"/>
        <pc:sldMkLst>
          <pc:docMk/>
          <pc:sldMk cId="3893620944" sldId="258"/>
        </pc:sldMkLst>
        <pc:spChg chg="add">
          <ac:chgData name="jia wei" userId="aebc36af692f8046" providerId="LiveId" clId="{5038515C-B7E5-4000-BD88-E7243EB640EF}" dt="2020-10-21T06:47:15.725" v="1421"/>
          <ac:spMkLst>
            <pc:docMk/>
            <pc:sldMk cId="3893620944" sldId="258"/>
            <ac:spMk id="2" creationId="{A218FDF8-A099-49C6-B431-92265B225079}"/>
          </ac:spMkLst>
        </pc:spChg>
      </pc:sldChg>
      <pc:sldChg chg="addSp delSp modSp add del mod">
        <pc:chgData name="jia wei" userId="aebc36af692f8046" providerId="LiveId" clId="{5038515C-B7E5-4000-BD88-E7243EB640EF}" dt="2020-10-21T06:47:19.521" v="1424"/>
        <pc:sldMkLst>
          <pc:docMk/>
          <pc:sldMk cId="3958197982" sldId="258"/>
        </pc:sldMkLst>
        <pc:spChg chg="add mod">
          <ac:chgData name="jia wei" userId="aebc36af692f8046" providerId="LiveId" clId="{5038515C-B7E5-4000-BD88-E7243EB640EF}" dt="2020-10-21T06:46:49.362" v="1411" actId="1076"/>
          <ac:spMkLst>
            <pc:docMk/>
            <pc:sldMk cId="3958197982" sldId="258"/>
            <ac:spMk id="8" creationId="{1163CD6A-5DB0-4213-9D62-D5F4058AF66B}"/>
          </ac:spMkLst>
        </pc:spChg>
        <pc:spChg chg="add mod">
          <ac:chgData name="jia wei" userId="aebc36af692f8046" providerId="LiveId" clId="{5038515C-B7E5-4000-BD88-E7243EB640EF}" dt="2020-10-21T06:47:19.521" v="1424"/>
          <ac:spMkLst>
            <pc:docMk/>
            <pc:sldMk cId="3958197982" sldId="258"/>
            <ac:spMk id="11" creationId="{1F596EFA-EE4B-4982-848B-6786E068A87D}"/>
          </ac:spMkLst>
        </pc:spChg>
        <pc:picChg chg="add del mod">
          <ac:chgData name="jia wei" userId="aebc36af692f8046" providerId="LiveId" clId="{5038515C-B7E5-4000-BD88-E7243EB640EF}" dt="2020-10-21T05:44:00.640" v="473" actId="478"/>
          <ac:picMkLst>
            <pc:docMk/>
            <pc:sldMk cId="3958197982" sldId="258"/>
            <ac:picMk id="3" creationId="{D618C164-30C3-4770-BEC0-3EE4BDCD7F85}"/>
          </ac:picMkLst>
        </pc:picChg>
        <pc:picChg chg="add del">
          <ac:chgData name="jia wei" userId="aebc36af692f8046" providerId="LiveId" clId="{5038515C-B7E5-4000-BD88-E7243EB640EF}" dt="2020-10-21T06:14:43.950" v="704" actId="478"/>
          <ac:picMkLst>
            <pc:docMk/>
            <pc:sldMk cId="3958197982" sldId="258"/>
            <ac:picMk id="5" creationId="{B0F937C0-73ED-487C-9591-CE5477D58839}"/>
          </ac:picMkLst>
        </pc:picChg>
        <pc:picChg chg="add mod">
          <ac:chgData name="jia wei" userId="aebc36af692f8046" providerId="LiveId" clId="{5038515C-B7E5-4000-BD88-E7243EB640EF}" dt="2020-10-21T06:46:30.985" v="1409" actId="1076"/>
          <ac:picMkLst>
            <pc:docMk/>
            <pc:sldMk cId="3958197982" sldId="258"/>
            <ac:picMk id="7" creationId="{94276243-D66C-48C4-8526-E8B860547ED9}"/>
          </ac:picMkLst>
        </pc:picChg>
        <pc:picChg chg="add mod">
          <ac:chgData name="jia wei" userId="aebc36af692f8046" providerId="LiveId" clId="{5038515C-B7E5-4000-BD88-E7243EB640EF}" dt="2020-10-21T06:46:37.712" v="1410" actId="1076"/>
          <ac:picMkLst>
            <pc:docMk/>
            <pc:sldMk cId="3958197982" sldId="258"/>
            <ac:picMk id="10" creationId="{2CA74CC0-8CDC-4FD1-A511-F00DB1AB58F2}"/>
          </ac:picMkLst>
        </pc:picChg>
      </pc:sldChg>
      <pc:sldChg chg="addSp delSp modSp add mod">
        <pc:chgData name="jia wei" userId="aebc36af692f8046" providerId="LiveId" clId="{5038515C-B7E5-4000-BD88-E7243EB640EF}" dt="2020-10-21T06:51:26.152" v="1689" actId="20577"/>
        <pc:sldMkLst>
          <pc:docMk/>
          <pc:sldMk cId="2305218104" sldId="259"/>
        </pc:sldMkLst>
        <pc:spChg chg="add mod">
          <ac:chgData name="jia wei" userId="aebc36af692f8046" providerId="LiveId" clId="{5038515C-B7E5-4000-BD88-E7243EB640EF}" dt="2020-10-21T06:50:40.315" v="1629" actId="20577"/>
          <ac:spMkLst>
            <pc:docMk/>
            <pc:sldMk cId="2305218104" sldId="259"/>
            <ac:spMk id="8" creationId="{2D1A7549-A919-429D-B2B5-76B4B774041A}"/>
          </ac:spMkLst>
        </pc:spChg>
        <pc:spChg chg="add mod">
          <ac:chgData name="jia wei" userId="aebc36af692f8046" providerId="LiveId" clId="{5038515C-B7E5-4000-BD88-E7243EB640EF}" dt="2020-10-21T06:51:26.152" v="1689" actId="20577"/>
          <ac:spMkLst>
            <pc:docMk/>
            <pc:sldMk cId="2305218104" sldId="259"/>
            <ac:spMk id="9" creationId="{384A4CB6-DA1B-4813-B5AC-8FBD37B293BA}"/>
          </ac:spMkLst>
        </pc:spChg>
        <pc:picChg chg="add del">
          <ac:chgData name="jia wei" userId="aebc36af692f8046" providerId="LiveId" clId="{5038515C-B7E5-4000-BD88-E7243EB640EF}" dt="2020-10-21T06:15:09.432" v="706" actId="478"/>
          <ac:picMkLst>
            <pc:docMk/>
            <pc:sldMk cId="2305218104" sldId="259"/>
            <ac:picMk id="3" creationId="{D0D82AE7-FE79-4996-842F-913951DEC361}"/>
          </ac:picMkLst>
        </pc:picChg>
        <pc:picChg chg="add mod">
          <ac:chgData name="jia wei" userId="aebc36af692f8046" providerId="LiveId" clId="{5038515C-B7E5-4000-BD88-E7243EB640EF}" dt="2020-10-21T06:47:33.613" v="1425" actId="1076"/>
          <ac:picMkLst>
            <pc:docMk/>
            <pc:sldMk cId="2305218104" sldId="259"/>
            <ac:picMk id="5" creationId="{51E18649-F446-4170-B9CE-6D1E51052652}"/>
          </ac:picMkLst>
        </pc:picChg>
        <pc:picChg chg="add mod">
          <ac:chgData name="jia wei" userId="aebc36af692f8046" providerId="LiveId" clId="{5038515C-B7E5-4000-BD88-E7243EB640EF}" dt="2020-10-21T06:39:33.656" v="1157" actId="1076"/>
          <ac:picMkLst>
            <pc:docMk/>
            <pc:sldMk cId="2305218104" sldId="259"/>
            <ac:picMk id="7" creationId="{86674917-3FC6-469F-9373-1FDE9C35C7AF}"/>
          </ac:picMkLst>
        </pc:picChg>
      </pc:sldChg>
      <pc:sldChg chg="add del">
        <pc:chgData name="jia wei" userId="aebc36af692f8046" providerId="LiveId" clId="{5038515C-B7E5-4000-BD88-E7243EB640EF}" dt="2020-10-21T06:43:04.544" v="1216" actId="47"/>
        <pc:sldMkLst>
          <pc:docMk/>
          <pc:sldMk cId="817935124" sldId="260"/>
        </pc:sldMkLst>
      </pc:sldChg>
      <pc:sldChg chg="add del">
        <pc:chgData name="jia wei" userId="aebc36af692f8046" providerId="LiveId" clId="{5038515C-B7E5-4000-BD88-E7243EB640EF}" dt="2020-10-21T06:43:05.531" v="1217" actId="47"/>
        <pc:sldMkLst>
          <pc:docMk/>
          <pc:sldMk cId="2267258125" sldId="261"/>
        </pc:sldMkLst>
      </pc:sldChg>
      <pc:sldChg chg="add del">
        <pc:chgData name="jia wei" userId="aebc36af692f8046" providerId="LiveId" clId="{5038515C-B7E5-4000-BD88-E7243EB640EF}" dt="2020-10-21T06:43:07.018" v="1218" actId="47"/>
        <pc:sldMkLst>
          <pc:docMk/>
          <pc:sldMk cId="1008560032" sldId="262"/>
        </pc:sldMkLst>
      </pc:sldChg>
      <pc:sldChg chg="addSp modSp add del mod">
        <pc:chgData name="jia wei" userId="aebc36af692f8046" providerId="LiveId" clId="{5038515C-B7E5-4000-BD88-E7243EB640EF}" dt="2020-10-21T06:53:40.128" v="1822" actId="1076"/>
        <pc:sldMkLst>
          <pc:docMk/>
          <pc:sldMk cId="379228625" sldId="263"/>
        </pc:sldMkLst>
        <pc:spChg chg="add mod">
          <ac:chgData name="jia wei" userId="aebc36af692f8046" providerId="LiveId" clId="{5038515C-B7E5-4000-BD88-E7243EB640EF}" dt="2020-10-21T06:53:40.128" v="1822" actId="1076"/>
          <ac:spMkLst>
            <pc:docMk/>
            <pc:sldMk cId="379228625" sldId="263"/>
            <ac:spMk id="7" creationId="{A7F3C056-5AF2-43C5-832B-BDF3DBD73D40}"/>
          </ac:spMkLst>
        </pc:spChg>
        <pc:picChg chg="add mod">
          <ac:chgData name="jia wei" userId="aebc36af692f8046" providerId="LiveId" clId="{5038515C-B7E5-4000-BD88-E7243EB640EF}" dt="2020-10-21T06:51:59.576" v="1694" actId="1076"/>
          <ac:picMkLst>
            <pc:docMk/>
            <pc:sldMk cId="379228625" sldId="263"/>
            <ac:picMk id="4" creationId="{8068F233-663B-47B1-A540-31182DDE2CAA}"/>
          </ac:picMkLst>
        </pc:picChg>
        <pc:picChg chg="add mod">
          <ac:chgData name="jia wei" userId="aebc36af692f8046" providerId="LiveId" clId="{5038515C-B7E5-4000-BD88-E7243EB640EF}" dt="2020-10-21T06:52:25.289" v="1700" actId="14100"/>
          <ac:picMkLst>
            <pc:docMk/>
            <pc:sldMk cId="379228625" sldId="263"/>
            <ac:picMk id="6" creationId="{E1A5B511-B4B3-4CE9-A5BC-97B19B601E50}"/>
          </ac:picMkLst>
        </pc:picChg>
      </pc:sldChg>
      <pc:sldChg chg="addSp">
        <pc:chgData name="jia wei" userId="aebc36af692f8046" providerId="LiveId" clId="{5038515C-B7E5-4000-BD88-E7243EB640EF}" dt="2020-10-21T06:51:53.900" v="1690"/>
        <pc:sldMkLst>
          <pc:docMk/>
          <pc:sldMk cId="1884933945" sldId="263"/>
        </pc:sldMkLst>
        <pc:spChg chg="add">
          <ac:chgData name="jia wei" userId="aebc36af692f8046" providerId="LiveId" clId="{5038515C-B7E5-4000-BD88-E7243EB640EF}" dt="2020-10-21T06:51:53.900" v="1690"/>
          <ac:spMkLst>
            <pc:docMk/>
            <pc:sldMk cId="1884933945" sldId="263"/>
            <ac:spMk id="2" creationId="{892FA187-3862-49B6-B265-B17C56CBCCAC}"/>
          </ac:spMkLst>
        </pc:spChg>
      </pc:sldChg>
      <pc:sldChg chg="add del">
        <pc:chgData name="jia wei" userId="aebc36af692f8046" providerId="LiveId" clId="{5038515C-B7E5-4000-BD88-E7243EB640EF}" dt="2020-10-21T06:54:37.821" v="1823" actId="2696"/>
        <pc:sldMkLst>
          <pc:docMk/>
          <pc:sldMk cId="3939812702" sldId="264"/>
        </pc:sldMkLst>
      </pc:sldChg>
      <pc:sldChg chg="addSp delSp modSp add mod">
        <pc:chgData name="jia wei" userId="aebc36af692f8046" providerId="LiveId" clId="{5038515C-B7E5-4000-BD88-E7243EB640EF}" dt="2020-10-21T02:55:35.573" v="50" actId="478"/>
        <pc:sldMkLst>
          <pc:docMk/>
          <pc:sldMk cId="2947046919" sldId="265"/>
        </pc:sldMkLst>
        <pc:spChg chg="mod">
          <ac:chgData name="jia wei" userId="aebc36af692f8046" providerId="LiveId" clId="{5038515C-B7E5-4000-BD88-E7243EB640EF}" dt="2020-10-21T02:55:29.728" v="48" actId="1076"/>
          <ac:spMkLst>
            <pc:docMk/>
            <pc:sldMk cId="2947046919" sldId="265"/>
            <ac:spMk id="2" creationId="{06B2B28E-5426-4A44-BE01-1998A622F556}"/>
          </ac:spMkLst>
        </pc:spChg>
        <pc:spChg chg="del">
          <ac:chgData name="jia wei" userId="aebc36af692f8046" providerId="LiveId" clId="{5038515C-B7E5-4000-BD88-E7243EB640EF}" dt="2020-10-21T02:55:33.980" v="49" actId="478"/>
          <ac:spMkLst>
            <pc:docMk/>
            <pc:sldMk cId="2947046919" sldId="265"/>
            <ac:spMk id="3" creationId="{AD2090F7-2EC1-4933-8F18-B1AF21EC1125}"/>
          </ac:spMkLst>
        </pc:spChg>
        <pc:spChg chg="add del mod">
          <ac:chgData name="jia wei" userId="aebc36af692f8046" providerId="LiveId" clId="{5038515C-B7E5-4000-BD88-E7243EB640EF}" dt="2020-10-21T02:55:35.573" v="50" actId="478"/>
          <ac:spMkLst>
            <pc:docMk/>
            <pc:sldMk cId="2947046919" sldId="265"/>
            <ac:spMk id="5" creationId="{187E30BE-25DF-42C2-8372-EE8AF98EDCF7}"/>
          </ac:spMkLst>
        </pc:spChg>
      </pc:sldChg>
      <pc:sldChg chg="addSp modSp add del">
        <pc:chgData name="jia wei" userId="aebc36af692f8046" providerId="LiveId" clId="{5038515C-B7E5-4000-BD88-E7243EB640EF}" dt="2020-10-21T05:54:08.688" v="551" actId="47"/>
        <pc:sldMkLst>
          <pc:docMk/>
          <pc:sldMk cId="1020882179" sldId="266"/>
        </pc:sldMkLst>
        <pc:spChg chg="add mod">
          <ac:chgData name="jia wei" userId="aebc36af692f8046" providerId="LiveId" clId="{5038515C-B7E5-4000-BD88-E7243EB640EF}" dt="2020-10-21T05:54:03.532" v="547" actId="767"/>
          <ac:spMkLst>
            <pc:docMk/>
            <pc:sldMk cId="1020882179" sldId="266"/>
            <ac:spMk id="2" creationId="{5E64E274-66AF-4BA2-A91F-73CF931C3B9B}"/>
          </ac:spMkLst>
        </pc:spChg>
      </pc:sldChg>
      <pc:sldChg chg="addSp">
        <pc:chgData name="jia wei" userId="aebc36af692f8046" providerId="LiveId" clId="{5038515C-B7E5-4000-BD88-E7243EB640EF}" dt="2020-10-21T05:54:04.057" v="548"/>
        <pc:sldMkLst>
          <pc:docMk/>
          <pc:sldMk cId="3304325375" sldId="266"/>
        </pc:sldMkLst>
        <pc:spChg chg="add">
          <ac:chgData name="jia wei" userId="aebc36af692f8046" providerId="LiveId" clId="{5038515C-B7E5-4000-BD88-E7243EB640EF}" dt="2020-10-21T05:54:04.057" v="548"/>
          <ac:spMkLst>
            <pc:docMk/>
            <pc:sldMk cId="3304325375" sldId="266"/>
            <ac:spMk id="3" creationId="{CB5ED03C-3CEB-4091-8380-060A8D56D024}"/>
          </ac:spMkLst>
        </pc:spChg>
      </pc:sldChg>
      <pc:sldChg chg="addSp modSp add del mod">
        <pc:chgData name="jia wei" userId="aebc36af692f8046" providerId="LiveId" clId="{5038515C-B7E5-4000-BD88-E7243EB640EF}" dt="2020-10-21T06:06:47.573" v="681" actId="47"/>
        <pc:sldMkLst>
          <pc:docMk/>
          <pc:sldMk cId="4233752715" sldId="267"/>
        </pc:sldMkLst>
        <pc:spChg chg="add mod">
          <ac:chgData name="jia wei" userId="aebc36af692f8046" providerId="LiveId" clId="{5038515C-B7E5-4000-BD88-E7243EB640EF}" dt="2020-10-21T06:06:45.460" v="680" actId="207"/>
          <ac:spMkLst>
            <pc:docMk/>
            <pc:sldMk cId="4233752715" sldId="267"/>
            <ac:spMk id="2" creationId="{71FB6FF9-1950-466F-9AB8-D772DFDDC3AB}"/>
          </ac:spMkLst>
        </pc:spChg>
      </pc:sldChg>
      <pc:sldChg chg="addSp delSp modSp add del mod">
        <pc:chgData name="jia wei" userId="aebc36af692f8046" providerId="LiveId" clId="{5038515C-B7E5-4000-BD88-E7243EB640EF}" dt="2020-10-21T06:42:44.443" v="1215" actId="1076"/>
        <pc:sldMkLst>
          <pc:docMk/>
          <pc:sldMk cId="2068351687" sldId="268"/>
        </pc:sldMkLst>
        <pc:spChg chg="add del mod">
          <ac:chgData name="jia wei" userId="aebc36af692f8046" providerId="LiveId" clId="{5038515C-B7E5-4000-BD88-E7243EB640EF}" dt="2020-10-21T06:37:51.658" v="1147" actId="20577"/>
          <ac:spMkLst>
            <pc:docMk/>
            <pc:sldMk cId="2068351687" sldId="268"/>
            <ac:spMk id="2" creationId="{50629F3F-F166-42D6-B305-30D07F869C91}"/>
          </ac:spMkLst>
        </pc:spChg>
        <pc:spChg chg="add mod">
          <ac:chgData name="jia wei" userId="aebc36af692f8046" providerId="LiveId" clId="{5038515C-B7E5-4000-BD88-E7243EB640EF}" dt="2020-10-21T06:41:57.779" v="1204" actId="14100"/>
          <ac:spMkLst>
            <pc:docMk/>
            <pc:sldMk cId="2068351687" sldId="268"/>
            <ac:spMk id="6" creationId="{417DB986-F4F5-47AD-8C50-F7FF1F3819AD}"/>
          </ac:spMkLst>
        </pc:spChg>
        <pc:picChg chg="add mod">
          <ac:chgData name="jia wei" userId="aebc36af692f8046" providerId="LiveId" clId="{5038515C-B7E5-4000-BD88-E7243EB640EF}" dt="2020-10-21T06:38:04.903" v="1151" actId="1076"/>
          <ac:picMkLst>
            <pc:docMk/>
            <pc:sldMk cId="2068351687" sldId="268"/>
            <ac:picMk id="5" creationId="{F6BD55F5-59C4-44D7-AF30-F05E0FFC02CE}"/>
          </ac:picMkLst>
        </pc:picChg>
        <pc:picChg chg="add mod">
          <ac:chgData name="jia wei" userId="aebc36af692f8046" providerId="LiveId" clId="{5038515C-B7E5-4000-BD88-E7243EB640EF}" dt="2020-10-21T06:42:44.443" v="1215" actId="1076"/>
          <ac:picMkLst>
            <pc:docMk/>
            <pc:sldMk cId="2068351687" sldId="268"/>
            <ac:picMk id="8" creationId="{62199F8D-D377-4A7D-8F78-CD177390D9D1}"/>
          </ac:picMkLst>
        </pc:picChg>
      </pc:sldChg>
      <pc:sldChg chg="addSp">
        <pc:chgData name="jia wei" userId="aebc36af692f8046" providerId="LiveId" clId="{5038515C-B7E5-4000-BD88-E7243EB640EF}" dt="2020-10-21T06:37:59.123" v="1148"/>
        <pc:sldMkLst>
          <pc:docMk/>
          <pc:sldMk cId="2684925991" sldId="268"/>
        </pc:sldMkLst>
        <pc:spChg chg="add">
          <ac:chgData name="jia wei" userId="aebc36af692f8046" providerId="LiveId" clId="{5038515C-B7E5-4000-BD88-E7243EB640EF}" dt="2020-10-21T06:37:59.123" v="1148"/>
          <ac:spMkLst>
            <pc:docMk/>
            <pc:sldMk cId="2684925991" sldId="268"/>
            <ac:spMk id="3" creationId="{CD637A05-2454-4318-A56C-FCA4151E4A2D}"/>
          </ac:spMkLst>
        </pc:spChg>
      </pc:sldChg>
      <pc:sldChg chg="addSp delSp modSp add del mod">
        <pc:chgData name="jia wei" userId="aebc36af692f8046" providerId="LiveId" clId="{5038515C-B7E5-4000-BD88-E7243EB640EF}" dt="2020-10-21T05:59:52.654" v="661" actId="1076"/>
        <pc:sldMkLst>
          <pc:docMk/>
          <pc:sldMk cId="1911756656" sldId="269"/>
        </pc:sldMkLst>
        <pc:spChg chg="del">
          <ac:chgData name="jia wei" userId="aebc36af692f8046" providerId="LiveId" clId="{5038515C-B7E5-4000-BD88-E7243EB640EF}" dt="2020-10-21T05:59:31.500" v="657" actId="478"/>
          <ac:spMkLst>
            <pc:docMk/>
            <pc:sldMk cId="1911756656" sldId="269"/>
            <ac:spMk id="2" creationId="{4045F53B-B5DA-4533-B2BB-2F4ACC86E20D}"/>
          </ac:spMkLst>
        </pc:spChg>
        <pc:spChg chg="del">
          <ac:chgData name="jia wei" userId="aebc36af692f8046" providerId="LiveId" clId="{5038515C-B7E5-4000-BD88-E7243EB640EF}" dt="2020-10-21T05:59:25.264" v="652" actId="478"/>
          <ac:spMkLst>
            <pc:docMk/>
            <pc:sldMk cId="1911756656" sldId="269"/>
            <ac:spMk id="2" creationId="{C934A521-95CF-489D-98B8-607DAE1AED49}"/>
          </ac:spMkLst>
        </pc:spChg>
        <pc:spChg chg="del mod">
          <ac:chgData name="jia wei" userId="aebc36af692f8046" providerId="LiveId" clId="{5038515C-B7E5-4000-BD88-E7243EB640EF}" dt="2020-10-21T05:59:26.536" v="654" actId="478"/>
          <ac:spMkLst>
            <pc:docMk/>
            <pc:sldMk cId="1911756656" sldId="269"/>
            <ac:spMk id="3" creationId="{87FD5288-E462-41B7-B4E3-8F2CA6A17FFC}"/>
          </ac:spMkLst>
        </pc:spChg>
        <pc:spChg chg="del">
          <ac:chgData name="jia wei" userId="aebc36af692f8046" providerId="LiveId" clId="{5038515C-B7E5-4000-BD88-E7243EB640EF}" dt="2020-10-21T05:54:14.099" v="553" actId="478"/>
          <ac:spMkLst>
            <pc:docMk/>
            <pc:sldMk cId="1911756656" sldId="269"/>
            <ac:spMk id="8" creationId="{C9AF4AE4-A5F8-4C26-A468-11A8BB73BDFC}"/>
          </ac:spMkLst>
        </pc:spChg>
        <pc:spChg chg="mod">
          <ac:chgData name="jia wei" userId="aebc36af692f8046" providerId="LiveId" clId="{5038515C-B7E5-4000-BD88-E7243EB640EF}" dt="2020-10-21T05:58:48.864" v="647" actId="20577"/>
          <ac:spMkLst>
            <pc:docMk/>
            <pc:sldMk cId="1911756656" sldId="269"/>
            <ac:spMk id="13" creationId="{97DBB849-8117-47D4-9C88-3566FD5C35CC}"/>
          </ac:spMkLst>
        </pc:spChg>
        <pc:picChg chg="add mod">
          <ac:chgData name="jia wei" userId="aebc36af692f8046" providerId="LiveId" clId="{5038515C-B7E5-4000-BD88-E7243EB640EF}" dt="2020-10-21T05:59:52.654" v="661" actId="1076"/>
          <ac:picMkLst>
            <pc:docMk/>
            <pc:sldMk cId="1911756656" sldId="269"/>
            <ac:picMk id="4" creationId="{00D533B5-1822-42C3-9098-FDF247D9D881}"/>
          </ac:picMkLst>
        </pc:picChg>
        <pc:picChg chg="del">
          <ac:chgData name="jia wei" userId="aebc36af692f8046" providerId="LiveId" clId="{5038515C-B7E5-4000-BD88-E7243EB640EF}" dt="2020-10-21T05:55:17.504" v="583" actId="478"/>
          <ac:picMkLst>
            <pc:docMk/>
            <pc:sldMk cId="1911756656" sldId="269"/>
            <ac:picMk id="12" creationId="{B7838635-A9A7-4267-AE44-0EDE85D461B5}"/>
          </ac:picMkLst>
        </pc:picChg>
      </pc:sldChg>
      <pc:sldChg chg="addSp">
        <pc:chgData name="jia wei" userId="aebc36af692f8046" providerId="LiveId" clId="{5038515C-B7E5-4000-BD88-E7243EB640EF}" dt="2020-10-21T05:54:39.668" v="558"/>
        <pc:sldMkLst>
          <pc:docMk/>
          <pc:sldMk cId="2404828715" sldId="269"/>
        </pc:sldMkLst>
        <pc:spChg chg="add">
          <ac:chgData name="jia wei" userId="aebc36af692f8046" providerId="LiveId" clId="{5038515C-B7E5-4000-BD88-E7243EB640EF}" dt="2020-10-21T05:54:39.668" v="558"/>
          <ac:spMkLst>
            <pc:docMk/>
            <pc:sldMk cId="2404828715" sldId="269"/>
            <ac:spMk id="2" creationId="{FEDC4AA6-3A69-4EA7-8B76-B765BF116AE7}"/>
          </ac:spMkLst>
        </pc:spChg>
      </pc:sldChg>
      <pc:sldChg chg="addSp">
        <pc:chgData name="jia wei" userId="aebc36af692f8046" providerId="LiveId" clId="{5038515C-B7E5-4000-BD88-E7243EB640EF}" dt="2020-10-21T05:59:27.761" v="655"/>
        <pc:sldMkLst>
          <pc:docMk/>
          <pc:sldMk cId="3345529886" sldId="269"/>
        </pc:sldMkLst>
        <pc:spChg chg="add">
          <ac:chgData name="jia wei" userId="aebc36af692f8046" providerId="LiveId" clId="{5038515C-B7E5-4000-BD88-E7243EB640EF}" dt="2020-10-21T05:59:27.761" v="655"/>
          <ac:spMkLst>
            <pc:docMk/>
            <pc:sldMk cId="3345529886" sldId="269"/>
            <ac:spMk id="2" creationId="{4045F53B-B5DA-4533-B2BB-2F4ACC86E20D}"/>
          </ac:spMkLst>
        </pc:spChg>
      </pc:sldChg>
      <pc:sldChg chg="addSp modSp">
        <pc:chgData name="jia wei" userId="aebc36af692f8046" providerId="LiveId" clId="{5038515C-B7E5-4000-BD88-E7243EB640EF}" dt="2020-10-21T05:59:23.019" v="650"/>
        <pc:sldMkLst>
          <pc:docMk/>
          <pc:sldMk cId="3650277591" sldId="269"/>
        </pc:sldMkLst>
        <pc:spChg chg="add mod">
          <ac:chgData name="jia wei" userId="aebc36af692f8046" providerId="LiveId" clId="{5038515C-B7E5-4000-BD88-E7243EB640EF}" dt="2020-10-21T05:59:23.019" v="650"/>
          <ac:spMkLst>
            <pc:docMk/>
            <pc:sldMk cId="3650277591" sldId="269"/>
            <ac:spMk id="3" creationId="{87FD5288-E462-41B7-B4E3-8F2CA6A17FFC}"/>
          </ac:spMkLst>
        </pc:spChg>
      </pc:sldChg>
      <pc:sldChg chg="addSp">
        <pc:chgData name="jia wei" userId="aebc36af692f8046" providerId="LiveId" clId="{5038515C-B7E5-4000-BD88-E7243EB640EF}" dt="2020-10-21T05:59:17.471" v="648"/>
        <pc:sldMkLst>
          <pc:docMk/>
          <pc:sldMk cId="3822706013" sldId="269"/>
        </pc:sldMkLst>
        <pc:spChg chg="add">
          <ac:chgData name="jia wei" userId="aebc36af692f8046" providerId="LiveId" clId="{5038515C-B7E5-4000-BD88-E7243EB640EF}" dt="2020-10-21T05:59:17.471" v="648"/>
          <ac:spMkLst>
            <pc:docMk/>
            <pc:sldMk cId="3822706013" sldId="269"/>
            <ac:spMk id="2" creationId="{C934A521-95CF-489D-98B8-607DAE1AED49}"/>
          </ac:spMkLst>
        </pc:spChg>
      </pc:sldChg>
      <pc:sldChg chg="add del">
        <pc:chgData name="jia wei" userId="aebc36af692f8046" providerId="LiveId" clId="{5038515C-B7E5-4000-BD88-E7243EB640EF}" dt="2020-10-21T05:54:25.538" v="557" actId="22"/>
        <pc:sldMkLst>
          <pc:docMk/>
          <pc:sldMk cId="756557896" sldId="270"/>
        </pc:sldMkLst>
      </pc:sldChg>
      <pc:sldChg chg="addSp delSp modSp add del mod">
        <pc:chgData name="jia wei" userId="aebc36af692f8046" providerId="LiveId" clId="{5038515C-B7E5-4000-BD88-E7243EB640EF}" dt="2020-10-21T06:34:53.858" v="1066" actId="22"/>
        <pc:sldMkLst>
          <pc:docMk/>
          <pc:sldMk cId="4240490966" sldId="270"/>
        </pc:sldMkLst>
        <pc:spChg chg="add del">
          <ac:chgData name="jia wei" userId="aebc36af692f8046" providerId="LiveId" clId="{5038515C-B7E5-4000-BD88-E7243EB640EF}" dt="2020-10-21T06:17:19.916" v="711" actId="22"/>
          <ac:spMkLst>
            <pc:docMk/>
            <pc:sldMk cId="4240490966" sldId="270"/>
            <ac:spMk id="5" creationId="{7A21FF77-9833-4C63-B2EB-547090921132}"/>
          </ac:spMkLst>
        </pc:spChg>
        <pc:spChg chg="add mod">
          <ac:chgData name="jia wei" userId="aebc36af692f8046" providerId="LiveId" clId="{5038515C-B7E5-4000-BD88-E7243EB640EF}" dt="2020-10-21T06:25:39.508" v="838" actId="20577"/>
          <ac:spMkLst>
            <pc:docMk/>
            <pc:sldMk cId="4240490966" sldId="270"/>
            <ac:spMk id="10" creationId="{B51D72F4-D565-4549-B19E-380236617B84}"/>
          </ac:spMkLst>
        </pc:spChg>
        <pc:spChg chg="mod">
          <ac:chgData name="jia wei" userId="aebc36af692f8046" providerId="LiveId" clId="{5038515C-B7E5-4000-BD88-E7243EB640EF}" dt="2020-10-21T06:27:04.941" v="933" actId="20577"/>
          <ac:spMkLst>
            <pc:docMk/>
            <pc:sldMk cId="4240490966" sldId="270"/>
            <ac:spMk id="13" creationId="{97DBB849-8117-47D4-9C88-3566FD5C35CC}"/>
          </ac:spMkLst>
        </pc:spChg>
        <pc:grpChg chg="add mod">
          <ac:chgData name="jia wei" userId="aebc36af692f8046" providerId="LiveId" clId="{5038515C-B7E5-4000-BD88-E7243EB640EF}" dt="2020-10-21T06:20:51.396" v="729" actId="1076"/>
          <ac:grpSpMkLst>
            <pc:docMk/>
            <pc:sldMk cId="4240490966" sldId="270"/>
            <ac:grpSpMk id="9" creationId="{28792A6E-5A73-4CAB-A1D3-EA744551F3B6}"/>
          </ac:grpSpMkLst>
        </pc:grpChg>
        <pc:picChg chg="del">
          <ac:chgData name="jia wei" userId="aebc36af692f8046" providerId="LiveId" clId="{5038515C-B7E5-4000-BD88-E7243EB640EF}" dt="2020-10-21T06:07:03.529" v="703" actId="478"/>
          <ac:picMkLst>
            <pc:docMk/>
            <pc:sldMk cId="4240490966" sldId="270"/>
            <ac:picMk id="4" creationId="{00D533B5-1822-42C3-9098-FDF247D9D881}"/>
          </ac:picMkLst>
        </pc:picChg>
        <pc:picChg chg="add mod">
          <ac:chgData name="jia wei" userId="aebc36af692f8046" providerId="LiveId" clId="{5038515C-B7E5-4000-BD88-E7243EB640EF}" dt="2020-10-21T06:18:28.262" v="720" actId="1076"/>
          <ac:picMkLst>
            <pc:docMk/>
            <pc:sldMk cId="4240490966" sldId="270"/>
            <ac:picMk id="6" creationId="{909B31B2-853B-4241-82F5-59A3FE66FC36}"/>
          </ac:picMkLst>
        </pc:picChg>
        <pc:picChg chg="add mod">
          <ac:chgData name="jia wei" userId="aebc36af692f8046" providerId="LiveId" clId="{5038515C-B7E5-4000-BD88-E7243EB640EF}" dt="2020-10-21T06:19:44.380" v="726" actId="14100"/>
          <ac:picMkLst>
            <pc:docMk/>
            <pc:sldMk cId="4240490966" sldId="270"/>
            <ac:picMk id="8" creationId="{697C1F71-DAEB-4D73-AB39-641640484A67}"/>
          </ac:picMkLst>
        </pc:picChg>
      </pc:sldChg>
      <pc:sldChg chg="addSp delSp modSp add del mod">
        <pc:chgData name="jia wei" userId="aebc36af692f8046" providerId="LiveId" clId="{5038515C-B7E5-4000-BD88-E7243EB640EF}" dt="2020-10-21T06:36:44.902" v="1134" actId="20577"/>
        <pc:sldMkLst>
          <pc:docMk/>
          <pc:sldMk cId="855442016" sldId="271"/>
        </pc:sldMkLst>
        <pc:spChg chg="add mod">
          <ac:chgData name="jia wei" userId="aebc36af692f8046" providerId="LiveId" clId="{5038515C-B7E5-4000-BD88-E7243EB640EF}" dt="2020-10-21T06:36:44.902" v="1134" actId="20577"/>
          <ac:spMkLst>
            <pc:docMk/>
            <pc:sldMk cId="855442016" sldId="271"/>
            <ac:spMk id="5" creationId="{91C7AF83-51F9-477B-979F-B5F6A8FEDF64}"/>
          </ac:spMkLst>
        </pc:spChg>
        <pc:spChg chg="mod">
          <ac:chgData name="jia wei" userId="aebc36af692f8046" providerId="LiveId" clId="{5038515C-B7E5-4000-BD88-E7243EB640EF}" dt="2020-10-21T06:35:25.516" v="1088"/>
          <ac:spMkLst>
            <pc:docMk/>
            <pc:sldMk cId="855442016" sldId="271"/>
            <ac:spMk id="13" creationId="{97DBB849-8117-47D4-9C88-3566FD5C35CC}"/>
          </ac:spMkLst>
        </pc:spChg>
        <pc:picChg chg="del">
          <ac:chgData name="jia wei" userId="aebc36af692f8046" providerId="LiveId" clId="{5038515C-B7E5-4000-BD88-E7243EB640EF}" dt="2020-10-21T06:33:55.646" v="1052" actId="478"/>
          <ac:picMkLst>
            <pc:docMk/>
            <pc:sldMk cId="855442016" sldId="271"/>
            <ac:picMk id="4" creationId="{00D533B5-1822-42C3-9098-FDF247D9D881}"/>
          </ac:picMkLst>
        </pc:picChg>
        <pc:picChg chg="add mod">
          <ac:chgData name="jia wei" userId="aebc36af692f8046" providerId="LiveId" clId="{5038515C-B7E5-4000-BD88-E7243EB640EF}" dt="2020-10-21T06:36:08.859" v="1091" actId="1076"/>
          <ac:picMkLst>
            <pc:docMk/>
            <pc:sldMk cId="855442016" sldId="271"/>
            <ac:picMk id="4" creationId="{5D08E8C3-1D75-43C8-9030-59DC17072BB0}"/>
          </ac:picMkLst>
        </pc:picChg>
      </pc:sldChg>
      <pc:sldChg chg="addSp">
        <pc:chgData name="jia wei" userId="aebc36af692f8046" providerId="LiveId" clId="{5038515C-B7E5-4000-BD88-E7243EB640EF}" dt="2020-10-21T06:34:22.377" v="1054"/>
        <pc:sldMkLst>
          <pc:docMk/>
          <pc:sldMk cId="1576950388" sldId="271"/>
        </pc:sldMkLst>
        <pc:spChg chg="add">
          <ac:chgData name="jia wei" userId="aebc36af692f8046" providerId="LiveId" clId="{5038515C-B7E5-4000-BD88-E7243EB640EF}" dt="2020-10-21T06:34:22.377" v="1054"/>
          <ac:spMkLst>
            <pc:docMk/>
            <pc:sldMk cId="1576950388" sldId="271"/>
            <ac:spMk id="2" creationId="{2A58F52B-187A-45E8-BCBE-969578AE42D8}"/>
          </ac:spMkLst>
        </pc:spChg>
      </pc:sldChg>
      <pc:sldChg chg="addSp">
        <pc:chgData name="jia wei" userId="aebc36af692f8046" providerId="LiveId" clId="{5038515C-B7E5-4000-BD88-E7243EB640EF}" dt="2020-10-21T06:33:34.266" v="1015"/>
        <pc:sldMkLst>
          <pc:docMk/>
          <pc:sldMk cId="1788869121" sldId="271"/>
        </pc:sldMkLst>
        <pc:spChg chg="add">
          <ac:chgData name="jia wei" userId="aebc36af692f8046" providerId="LiveId" clId="{5038515C-B7E5-4000-BD88-E7243EB640EF}" dt="2020-10-21T06:33:34.266" v="1015"/>
          <ac:spMkLst>
            <pc:docMk/>
            <pc:sldMk cId="1788869121" sldId="271"/>
            <ac:spMk id="2" creationId="{824F02CF-E431-45FB-8CD5-FBC8CBF1D54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pz9115/riscv-binutils-gdb/commit/db46cc88703c69bfa75e166c0a17feea091f98f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z9115/riscv-gcc/tree/riscv-gcc-10.2.0-zfinx" TargetMode="External"/><Relationship Id="rId2" Type="http://schemas.openxmlformats.org/officeDocument/2006/relationships/hyperlink" Target="https://github.com/pz9115/riscv-binutils-gdb/tree/riscv-binutils-2.35-zfinx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T0GqJySnBc&amp;feature=youtu.b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T0GqJySnBc&amp;feature=youtu.b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pz9115/riscv-gcc/commit/c9cb50e4a3135c132c2d0453218af70c2b5d1083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2B28E-5426-4A44-BE01-1998A622F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7200" y="1964267"/>
            <a:ext cx="8162925" cy="2421464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p</a:t>
            </a:r>
            <a:r>
              <a:rPr lang="en-US" altLang="zh-CN" cap="none" dirty="0">
                <a:solidFill>
                  <a:schemeClr val="bg1"/>
                </a:solidFill>
              </a:rPr>
              <a:t>orting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zfinx</a:t>
            </a:r>
            <a:r>
              <a:rPr lang="en-US" altLang="zh-CN" dirty="0">
                <a:solidFill>
                  <a:schemeClr val="bg1"/>
                </a:solidFill>
              </a:rPr>
              <a:t> s</a:t>
            </a:r>
            <a:r>
              <a:rPr lang="en-US" altLang="zh-CN" cap="none" dirty="0">
                <a:solidFill>
                  <a:schemeClr val="bg1"/>
                </a:solidFill>
              </a:rPr>
              <a:t>upport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cap="none" dirty="0">
                <a:solidFill>
                  <a:schemeClr val="bg1"/>
                </a:solidFill>
              </a:rPr>
              <a:t>on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 err="1">
                <a:solidFill>
                  <a:schemeClr val="bg1"/>
                </a:solidFill>
              </a:rPr>
              <a:t>risc</a:t>
            </a:r>
            <a:r>
              <a:rPr lang="en-US" altLang="zh-CN" dirty="0">
                <a:solidFill>
                  <a:schemeClr val="bg1"/>
                </a:solidFill>
              </a:rPr>
              <a:t>-v gnu t</a:t>
            </a:r>
            <a:r>
              <a:rPr lang="en-US" altLang="zh-CN" cap="none" dirty="0">
                <a:solidFill>
                  <a:schemeClr val="bg1"/>
                </a:solidFill>
              </a:rPr>
              <a:t>oolchain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2090F7-2EC1-4933-8F18-B1AF21EC1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PLCT</a:t>
            </a:r>
            <a:r>
              <a:rPr lang="zh-CN" altLang="en-US" dirty="0">
                <a:solidFill>
                  <a:schemeClr val="bg1"/>
                </a:solidFill>
              </a:rPr>
              <a:t>实验室 陈嘉炜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2020.11.20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516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A81EB62-2CFE-42E0-9DED-516E0EA3BF94}"/>
              </a:ext>
            </a:extLst>
          </p:cNvPr>
          <p:cNvSpPr txBox="1"/>
          <p:nvPr/>
        </p:nvSpPr>
        <p:spPr>
          <a:xfrm>
            <a:off x="0" y="91440"/>
            <a:ext cx="6277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3200" dirty="0">
                <a:solidFill>
                  <a:schemeClr val="bg1"/>
                </a:solidFill>
              </a:rPr>
              <a:t>         </a:t>
            </a:r>
            <a:r>
              <a:rPr lang="en-US" altLang="zh-CN" sz="3200" dirty="0" err="1">
                <a:solidFill>
                  <a:schemeClr val="bg1"/>
                </a:solidFill>
              </a:rPr>
              <a:t>riscv.h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3F2644-AAFC-444B-8CCD-6CA9F954FAFE}"/>
              </a:ext>
            </a:extLst>
          </p:cNvPr>
          <p:cNvSpPr txBox="1"/>
          <p:nvPr/>
        </p:nvSpPr>
        <p:spPr>
          <a:xfrm>
            <a:off x="1058000" y="3340224"/>
            <a:ext cx="32476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OPCODE_MASK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303A75-804C-44F9-BC42-1FEFA7DD1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880" y="2122960"/>
            <a:ext cx="5258256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32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A81EB62-2CFE-42E0-9DED-516E0EA3BF94}"/>
              </a:ext>
            </a:extLst>
          </p:cNvPr>
          <p:cNvSpPr txBox="1"/>
          <p:nvPr/>
        </p:nvSpPr>
        <p:spPr>
          <a:xfrm>
            <a:off x="0" y="91440"/>
            <a:ext cx="6277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3200" dirty="0">
                <a:solidFill>
                  <a:schemeClr val="bg1"/>
                </a:solidFill>
              </a:rPr>
              <a:t>         riscv.md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54763F-0AA7-473C-9CE9-126BF458B96C}"/>
              </a:ext>
            </a:extLst>
          </p:cNvPr>
          <p:cNvSpPr txBox="1"/>
          <p:nvPr/>
        </p:nvSpPr>
        <p:spPr>
          <a:xfrm>
            <a:off x="883920" y="1950720"/>
            <a:ext cx="3423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RTL</a:t>
            </a:r>
            <a:r>
              <a:rPr lang="zh-CN" altLang="en-US" sz="2800" dirty="0">
                <a:solidFill>
                  <a:schemeClr val="bg1"/>
                </a:solidFill>
              </a:rPr>
              <a:t>模板，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用于汇编指令生成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F1BD95-B2A2-4AA8-A240-E70E661D1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962" y="529338"/>
            <a:ext cx="8055038" cy="57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9AF4AE4-A5F8-4C26-A468-11A8BB73BDFC}"/>
              </a:ext>
            </a:extLst>
          </p:cNvPr>
          <p:cNvSpPr txBox="1"/>
          <p:nvPr/>
        </p:nvSpPr>
        <p:spPr>
          <a:xfrm>
            <a:off x="326570" y="411480"/>
            <a:ext cx="108697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RISC-V BINUTILS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简介：</a:t>
            </a:r>
            <a:endParaRPr lang="en-US" altLang="zh-CN" sz="32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要修改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BINUTILS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支持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RISC-V-ZFINX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扩展指令</a:t>
            </a:r>
            <a:endParaRPr lang="en-US" altLang="zh-CN" sz="32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32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	1.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添加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ELF header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用于解析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ZFINX ABI</a:t>
            </a:r>
          </a:p>
          <a:p>
            <a:endParaRPr lang="en-US" altLang="zh-CN" sz="32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	2.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修改对应的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OPCODE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对应操作码</a:t>
            </a:r>
            <a:endParaRPr lang="en-US" altLang="zh-CN" sz="32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276145-DE3F-401C-9E0B-FCB218231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35" y="1959947"/>
            <a:ext cx="7519385" cy="480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2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9AF4AE4-A5F8-4C26-A468-11A8BB73BDFC}"/>
              </a:ext>
            </a:extLst>
          </p:cNvPr>
          <p:cNvSpPr txBox="1"/>
          <p:nvPr/>
        </p:nvSpPr>
        <p:spPr>
          <a:xfrm>
            <a:off x="326570" y="411480"/>
            <a:ext cx="108697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ELF header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添加：</a:t>
            </a:r>
            <a:endParaRPr lang="en-US" altLang="zh-CN" sz="32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/</a:t>
            </a:r>
            <a:r>
              <a:rPr lang="en-US" altLang="zh-CN" sz="3200" b="0" i="0" dirty="0" err="1">
                <a:solidFill>
                  <a:srgbClr val="616161"/>
                </a:solidFill>
                <a:effectLst/>
                <a:latin typeface="-apple-system"/>
              </a:rPr>
              <a:t>riscv-binutils</a:t>
            </a:r>
            <a:r>
              <a:rPr lang="en-US" altLang="zh-CN" sz="3200" b="0" i="0" dirty="0">
                <a:solidFill>
                  <a:srgbClr val="616161"/>
                </a:solidFill>
                <a:effectLst/>
                <a:latin typeface="-apple-system"/>
              </a:rPr>
              <a:t>/bfd/</a:t>
            </a:r>
            <a:r>
              <a:rPr lang="en-US" altLang="zh-CN" sz="3200" b="0" i="0" dirty="0" err="1">
                <a:solidFill>
                  <a:srgbClr val="616161"/>
                </a:solidFill>
                <a:effectLst/>
                <a:latin typeface="-apple-system"/>
              </a:rPr>
              <a:t>elfnn-riscv</a:t>
            </a:r>
            <a:r>
              <a:rPr lang="en-US" altLang="zh-CN" sz="3200" dirty="0" err="1">
                <a:solidFill>
                  <a:srgbClr val="616161"/>
                </a:solidFill>
                <a:latin typeface="-apple-system"/>
              </a:rPr>
              <a:t>.c</a:t>
            </a:r>
            <a:endParaRPr lang="en-US" altLang="zh-CN" sz="3200" dirty="0">
              <a:solidFill>
                <a:srgbClr val="616161"/>
              </a:solidFill>
              <a:latin typeface="-apple-system"/>
            </a:endParaRPr>
          </a:p>
          <a:p>
            <a:r>
              <a:rPr lang="zh-CN" altLang="en-US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en-US" altLang="zh-CN" sz="3200" b="0" i="0" dirty="0" err="1">
                <a:solidFill>
                  <a:srgbClr val="616161"/>
                </a:solidFill>
                <a:effectLst/>
                <a:latin typeface="-apple-system"/>
              </a:rPr>
              <a:t>riscv-binutils</a:t>
            </a:r>
            <a:r>
              <a:rPr lang="en-US" altLang="zh-CN" sz="3200" b="0" i="0" dirty="0">
                <a:solidFill>
                  <a:srgbClr val="616161"/>
                </a:solidFill>
                <a:effectLst/>
                <a:latin typeface="-apple-system"/>
              </a:rPr>
              <a:t>/bfd/</a:t>
            </a:r>
            <a:r>
              <a:rPr lang="en-US" altLang="zh-CN" sz="3200" b="0" i="0" dirty="0" err="1">
                <a:solidFill>
                  <a:srgbClr val="616161"/>
                </a:solidFill>
                <a:effectLst/>
                <a:latin typeface="-apple-system"/>
              </a:rPr>
              <a:t>elfxx-riscv</a:t>
            </a:r>
            <a:r>
              <a:rPr lang="en-US" altLang="zh-CN" sz="3200" dirty="0" err="1">
                <a:solidFill>
                  <a:srgbClr val="616161"/>
                </a:solidFill>
                <a:latin typeface="-apple-system"/>
              </a:rPr>
              <a:t>.c</a:t>
            </a:r>
            <a:endParaRPr lang="en-US" altLang="zh-CN" sz="3200" dirty="0">
              <a:solidFill>
                <a:srgbClr val="616161"/>
              </a:solidFill>
              <a:latin typeface="-apple-system"/>
            </a:endParaRPr>
          </a:p>
          <a:p>
            <a:r>
              <a:rPr lang="en-US" altLang="zh-CN" sz="3200" dirty="0">
                <a:solidFill>
                  <a:srgbClr val="616161"/>
                </a:solidFill>
                <a:latin typeface="-apple-system"/>
                <a:ea typeface="楷体" panose="02010609060101010101" pitchFamily="49" charset="-122"/>
              </a:rPr>
              <a:t>     </a:t>
            </a:r>
            <a:r>
              <a:rPr lang="en-US" altLang="zh-CN" sz="3200" dirty="0">
                <a:solidFill>
                  <a:schemeClr val="bg2">
                    <a:lumMod val="40000"/>
                    <a:lumOff val="60000"/>
                  </a:schemeClr>
                </a:solidFill>
                <a:latin typeface="-apple-system"/>
                <a:ea typeface="楷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commit db46cc8</a:t>
            </a:r>
            <a:endParaRPr lang="zh-CN" altLang="en-US" sz="3200" dirty="0">
              <a:solidFill>
                <a:schemeClr val="bg2">
                  <a:lumMod val="40000"/>
                  <a:lumOff val="6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42D5B2-DAA8-4A57-B7F5-D48FC1924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61" y="2478663"/>
            <a:ext cx="3274349" cy="40032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D42F067-FCAE-498C-A1B0-17FA90521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209" y="975360"/>
            <a:ext cx="4812221" cy="504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74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9AF4AE4-A5F8-4C26-A468-11A8BB73BDFC}"/>
              </a:ext>
            </a:extLst>
          </p:cNvPr>
          <p:cNvSpPr txBox="1"/>
          <p:nvPr/>
        </p:nvSpPr>
        <p:spPr>
          <a:xfrm>
            <a:off x="326570" y="411480"/>
            <a:ext cx="10869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0" i="0" dirty="0">
                <a:solidFill>
                  <a:srgbClr val="616161"/>
                </a:solidFill>
                <a:effectLst/>
                <a:latin typeface="-apple-system"/>
              </a:rPr>
              <a:t>    /</a:t>
            </a:r>
            <a:r>
              <a:rPr lang="en-US" altLang="zh-CN" sz="3200" b="0" i="0" dirty="0" err="1">
                <a:solidFill>
                  <a:srgbClr val="616161"/>
                </a:solidFill>
                <a:effectLst/>
                <a:latin typeface="-apple-system"/>
              </a:rPr>
              <a:t>riscv-binutils</a:t>
            </a:r>
            <a:r>
              <a:rPr lang="en-US" altLang="zh-CN" sz="3200" b="0" i="0" dirty="0">
                <a:solidFill>
                  <a:srgbClr val="616161"/>
                </a:solidFill>
                <a:effectLst/>
                <a:latin typeface="-apple-system"/>
              </a:rPr>
              <a:t>/include/elf/</a:t>
            </a:r>
            <a:r>
              <a:rPr lang="en-US" altLang="zh-CN" sz="3200" b="0" i="0" dirty="0" err="1">
                <a:solidFill>
                  <a:srgbClr val="616161"/>
                </a:solidFill>
                <a:effectLst/>
                <a:latin typeface="-apple-system"/>
              </a:rPr>
              <a:t>riscv.h</a:t>
            </a:r>
            <a:r>
              <a:rPr lang="en-US" altLang="zh-CN" sz="3200" b="0" i="0" dirty="0">
                <a:solidFill>
                  <a:srgbClr val="616161"/>
                </a:solidFill>
                <a:effectLst/>
                <a:latin typeface="-apple-system"/>
              </a:rPr>
              <a:t>          ABI_CODE</a:t>
            </a:r>
            <a:r>
              <a:rPr lang="zh-CN" altLang="en-US" sz="3200" b="0" i="0" dirty="0">
                <a:solidFill>
                  <a:srgbClr val="616161"/>
                </a:solidFill>
                <a:effectLst/>
                <a:latin typeface="-apple-system"/>
              </a:rPr>
              <a:t>（待定）</a:t>
            </a:r>
            <a:endParaRPr lang="en-US" altLang="zh-CN" sz="3200" b="0" i="0" dirty="0">
              <a:solidFill>
                <a:srgbClr val="616161"/>
              </a:solidFill>
              <a:effectLst/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42B4C6-46B5-4114-A4C7-4BCDD51EC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200" y="1432360"/>
            <a:ext cx="5311600" cy="460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07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9AF4AE4-A5F8-4C26-A468-11A8BB73BDFC}"/>
              </a:ext>
            </a:extLst>
          </p:cNvPr>
          <p:cNvSpPr txBox="1"/>
          <p:nvPr/>
        </p:nvSpPr>
        <p:spPr>
          <a:xfrm>
            <a:off x="326570" y="411480"/>
            <a:ext cx="10869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0" i="0" dirty="0">
                <a:solidFill>
                  <a:srgbClr val="616161"/>
                </a:solidFill>
                <a:effectLst/>
                <a:latin typeface="-apple-system"/>
              </a:rPr>
              <a:t>    /</a:t>
            </a:r>
            <a:r>
              <a:rPr lang="en-US" altLang="zh-CN" sz="3200" b="0" i="0" dirty="0" err="1">
                <a:solidFill>
                  <a:srgbClr val="616161"/>
                </a:solidFill>
                <a:effectLst/>
                <a:latin typeface="-apple-system"/>
              </a:rPr>
              <a:t>riscv-binutils</a:t>
            </a:r>
            <a:r>
              <a:rPr lang="en-US" altLang="zh-CN" sz="3200" b="0" i="0" dirty="0">
                <a:solidFill>
                  <a:srgbClr val="616161"/>
                </a:solidFill>
                <a:effectLst/>
                <a:latin typeface="-apple-system"/>
              </a:rPr>
              <a:t>/include/</a:t>
            </a:r>
            <a:r>
              <a:rPr lang="en-US" altLang="zh-CN" sz="3200" dirty="0">
                <a:solidFill>
                  <a:srgbClr val="616161"/>
                </a:solidFill>
                <a:latin typeface="-apple-system"/>
              </a:rPr>
              <a:t>gas</a:t>
            </a:r>
            <a:r>
              <a:rPr lang="en-US" altLang="zh-CN" sz="3200" b="0" i="0" dirty="0">
                <a:solidFill>
                  <a:srgbClr val="616161"/>
                </a:solidFill>
                <a:effectLst/>
                <a:latin typeface="-apple-system"/>
              </a:rPr>
              <a:t>/</a:t>
            </a:r>
            <a:r>
              <a:rPr lang="en-US" altLang="zh-CN" sz="3200" b="0" i="0" dirty="0" err="1">
                <a:solidFill>
                  <a:srgbClr val="616161"/>
                </a:solidFill>
                <a:effectLst/>
                <a:latin typeface="-apple-system"/>
              </a:rPr>
              <a:t>riscv.h</a:t>
            </a:r>
            <a:endParaRPr lang="en-US" altLang="zh-CN" sz="3200" b="0" i="0" dirty="0">
              <a:solidFill>
                <a:srgbClr val="616161"/>
              </a:solidFill>
              <a:effectLst/>
              <a:latin typeface="-apple-system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8FE9B9D-36DB-4754-801E-750929422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01" y="1555572"/>
            <a:ext cx="7597798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40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9AF4AE4-A5F8-4C26-A468-11A8BB73BDFC}"/>
              </a:ext>
            </a:extLst>
          </p:cNvPr>
          <p:cNvSpPr txBox="1"/>
          <p:nvPr/>
        </p:nvSpPr>
        <p:spPr>
          <a:xfrm>
            <a:off x="326570" y="411480"/>
            <a:ext cx="10869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/</a:t>
            </a:r>
            <a:r>
              <a:rPr lang="en-US" altLang="zh-CN" sz="3200" b="0" i="0" dirty="0" err="1">
                <a:solidFill>
                  <a:srgbClr val="616161"/>
                </a:solidFill>
                <a:effectLst/>
                <a:latin typeface="-apple-system"/>
              </a:rPr>
              <a:t>riscv-binutils</a:t>
            </a:r>
            <a:r>
              <a:rPr lang="en-US" altLang="zh-CN" sz="3200" dirty="0">
                <a:solidFill>
                  <a:srgbClr val="616161"/>
                </a:solidFill>
                <a:latin typeface="-apple-system"/>
              </a:rPr>
              <a:t>/gas/config/</a:t>
            </a:r>
            <a:r>
              <a:rPr lang="en-US" altLang="zh-CN" sz="3200" dirty="0" err="1">
                <a:solidFill>
                  <a:srgbClr val="616161"/>
                </a:solidFill>
                <a:latin typeface="-apple-system"/>
              </a:rPr>
              <a:t>tc-riscv.c</a:t>
            </a:r>
            <a:endParaRPr lang="en-US" altLang="zh-CN" sz="3200" b="0" i="0" dirty="0">
              <a:solidFill>
                <a:srgbClr val="616161"/>
              </a:solidFill>
              <a:effectLst/>
              <a:latin typeface="-apple-system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8BEC97-2C72-4CDC-95BA-00ABF2548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17" y="2247781"/>
            <a:ext cx="4762913" cy="38636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FD5F509-8EA0-411C-85D2-260134256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549" y="2247781"/>
            <a:ext cx="5319221" cy="91447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BFA5A88-88D4-488B-9204-65DC10AF6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014" y="3383260"/>
            <a:ext cx="3795089" cy="272819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9AE1C22-41E9-40BA-8D2B-BE8AF5F75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26" y="1127543"/>
            <a:ext cx="12078747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14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9AF4AE4-A5F8-4C26-A468-11A8BB73BDFC}"/>
              </a:ext>
            </a:extLst>
          </p:cNvPr>
          <p:cNvSpPr txBox="1"/>
          <p:nvPr/>
        </p:nvSpPr>
        <p:spPr>
          <a:xfrm>
            <a:off x="326570" y="411480"/>
            <a:ext cx="108697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/</a:t>
            </a:r>
            <a:r>
              <a:rPr lang="en-US" altLang="zh-CN" sz="3200" b="0" i="0" dirty="0" err="1">
                <a:solidFill>
                  <a:srgbClr val="616161"/>
                </a:solidFill>
                <a:effectLst/>
                <a:latin typeface="-apple-system"/>
              </a:rPr>
              <a:t>riscv-binutils</a:t>
            </a:r>
            <a:r>
              <a:rPr lang="en-US" altLang="zh-CN" sz="3200" b="0" i="0" dirty="0">
                <a:solidFill>
                  <a:srgbClr val="616161"/>
                </a:solidFill>
                <a:effectLst/>
                <a:latin typeface="-apple-system"/>
              </a:rPr>
              <a:t>/opcodes/</a:t>
            </a:r>
            <a:r>
              <a:rPr lang="en-US" altLang="zh-CN" sz="3200" b="0" i="0" dirty="0" err="1">
                <a:solidFill>
                  <a:srgbClr val="616161"/>
                </a:solidFill>
                <a:effectLst/>
                <a:latin typeface="-apple-system"/>
              </a:rPr>
              <a:t>riscv-opc.c</a:t>
            </a:r>
            <a:r>
              <a:rPr lang="en-US" altLang="zh-CN" sz="3200" b="0" i="0" dirty="0">
                <a:solidFill>
                  <a:srgbClr val="616161"/>
                </a:solidFill>
                <a:effectLst/>
                <a:latin typeface="-apple-system"/>
              </a:rPr>
              <a:t>  </a:t>
            </a:r>
            <a:r>
              <a:rPr lang="zh-CN" altLang="en-US" sz="3200" b="0" i="0" dirty="0">
                <a:solidFill>
                  <a:srgbClr val="616161"/>
                </a:solidFill>
                <a:effectLst/>
                <a:latin typeface="-apple-system"/>
              </a:rPr>
              <a:t>（编码）</a:t>
            </a:r>
            <a:endParaRPr lang="en-US" altLang="zh-CN" sz="3200" b="0" i="0" dirty="0">
              <a:solidFill>
                <a:srgbClr val="616161"/>
              </a:solidFill>
              <a:effectLst/>
              <a:latin typeface="-apple-system"/>
            </a:endParaRPr>
          </a:p>
          <a:p>
            <a:r>
              <a:rPr lang="zh-CN" altLang="en-US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en-US" altLang="zh-CN" sz="3200" b="0" i="0" dirty="0" err="1">
                <a:solidFill>
                  <a:srgbClr val="616161"/>
                </a:solidFill>
                <a:effectLst/>
                <a:latin typeface="-apple-system"/>
              </a:rPr>
              <a:t>riscv-binutils</a:t>
            </a:r>
            <a:r>
              <a:rPr lang="en-US" altLang="zh-CN" sz="3200" b="0" i="0" dirty="0">
                <a:solidFill>
                  <a:srgbClr val="616161"/>
                </a:solidFill>
                <a:effectLst/>
                <a:latin typeface="-apple-system"/>
              </a:rPr>
              <a:t>/</a:t>
            </a:r>
            <a:r>
              <a:rPr lang="en-US" altLang="zh-CN" sz="3200" dirty="0">
                <a:solidFill>
                  <a:srgbClr val="616161"/>
                </a:solidFill>
                <a:latin typeface="-apple-system"/>
              </a:rPr>
              <a:t>opcodes/</a:t>
            </a:r>
            <a:r>
              <a:rPr lang="en-US" altLang="zh-CN" sz="3200" dirty="0" err="1">
                <a:solidFill>
                  <a:srgbClr val="616161"/>
                </a:solidFill>
                <a:latin typeface="-apple-system"/>
              </a:rPr>
              <a:t>riscv-dis.c</a:t>
            </a:r>
            <a:r>
              <a:rPr lang="en-US" altLang="zh-CN" sz="3200" dirty="0">
                <a:solidFill>
                  <a:srgbClr val="616161"/>
                </a:solidFill>
                <a:latin typeface="-apple-system"/>
              </a:rPr>
              <a:t>    </a:t>
            </a:r>
            <a:r>
              <a:rPr lang="zh-CN" altLang="en-US" sz="3200" dirty="0">
                <a:solidFill>
                  <a:srgbClr val="616161"/>
                </a:solidFill>
                <a:latin typeface="-apple-system"/>
              </a:rPr>
              <a:t>（解码）</a:t>
            </a:r>
            <a:endParaRPr lang="zh-CN" altLang="en-US" sz="32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A14F1F-1DFE-4455-97BC-4DC670F70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8916"/>
            <a:ext cx="12192000" cy="184288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D1E97EF-FE6C-476D-8137-0443AB89DEB4}"/>
              </a:ext>
            </a:extLst>
          </p:cNvPr>
          <p:cNvSpPr txBox="1"/>
          <p:nvPr/>
        </p:nvSpPr>
        <p:spPr>
          <a:xfrm>
            <a:off x="0" y="4272022"/>
            <a:ext cx="12303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OP_NAME, XLEN, INSN_CLASS, OP_FUN,OP_MASK,  MATCH_FUN,  PINFO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64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2B28E-5426-4A44-BE01-1998A622F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3030342"/>
            <a:ext cx="7197726" cy="797316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94704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9AF4AE4-A5F8-4C26-A468-11A8BB73BDFC}"/>
              </a:ext>
            </a:extLst>
          </p:cNvPr>
          <p:cNvSpPr txBox="1"/>
          <p:nvPr/>
        </p:nvSpPr>
        <p:spPr>
          <a:xfrm>
            <a:off x="336005" y="411480"/>
            <a:ext cx="1151998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项目地址：</a:t>
            </a:r>
            <a:endParaRPr lang="en-US" altLang="zh-CN" sz="36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36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3600" dirty="0">
                <a:solidFill>
                  <a:schemeClr val="bg2">
                    <a:lumMod val="40000"/>
                    <a:lumOff val="6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https://github.com/pz9115/riscv-binutils-gdb/tree/riscv-binutils-2.35-zfinx</a:t>
            </a:r>
            <a:endParaRPr lang="en-US" altLang="zh-CN" sz="3600" dirty="0">
              <a:solidFill>
                <a:schemeClr val="bg2">
                  <a:lumMod val="40000"/>
                  <a:lumOff val="6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3600" dirty="0">
              <a:solidFill>
                <a:schemeClr val="bg2">
                  <a:lumMod val="40000"/>
                  <a:lumOff val="6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3600" dirty="0">
                <a:solidFill>
                  <a:schemeClr val="bg2">
                    <a:lumMod val="40000"/>
                    <a:lumOff val="6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https://github.com/pz9115/riscv-gcc/tree/riscv-gcc-10.2.0-zfinx</a:t>
            </a:r>
            <a:endParaRPr lang="en-US" altLang="zh-CN" sz="3600" dirty="0">
              <a:solidFill>
                <a:schemeClr val="bg2">
                  <a:lumMod val="40000"/>
                  <a:lumOff val="6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36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持续跟新中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0859430-F013-403B-8AF8-449826022366}"/>
              </a:ext>
            </a:extLst>
          </p:cNvPr>
          <p:cNvGrpSpPr/>
          <p:nvPr/>
        </p:nvGrpSpPr>
        <p:grpSpPr>
          <a:xfrm>
            <a:off x="8853418" y="5279952"/>
            <a:ext cx="3338582" cy="1578048"/>
            <a:chOff x="7864995" y="4989248"/>
            <a:chExt cx="3338582" cy="157804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ECBB390-E83B-448D-BD37-E62994741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49677" y="4989249"/>
              <a:ext cx="1453900" cy="1578047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7C9B4913-B44B-471A-BF55-F431712E4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64995" y="4989248"/>
              <a:ext cx="1884682" cy="15780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205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3B7F409-B1DA-41F6-A389-B941BCA70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7A56079-A79A-4679-8635-3AD3BC3F64CB}"/>
              </a:ext>
            </a:extLst>
          </p:cNvPr>
          <p:cNvSpPr txBox="1"/>
          <p:nvPr/>
        </p:nvSpPr>
        <p:spPr>
          <a:xfrm>
            <a:off x="2687320" y="6211669"/>
            <a:ext cx="6817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From EMBECOSM.CO COPYRIGHT </a:t>
            </a:r>
            <a:r>
              <a:rPr lang="en-US" altLang="zh-CN" dirty="0" err="1">
                <a:solidFill>
                  <a:schemeClr val="bg2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resevered</a:t>
            </a:r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https://www.youtube.com/watch?v=RT0GqJySnBc&amp;feature=youtu.be</a:t>
            </a:r>
            <a:endParaRPr lang="en-US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endParaRPr lang="en-US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66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C176698-9B21-43B5-B551-5825B5322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634" y="1226124"/>
            <a:ext cx="9480731" cy="440575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D7C5A90-6E24-4FEA-A6A0-FAA471892305}"/>
              </a:ext>
            </a:extLst>
          </p:cNvPr>
          <p:cNvSpPr txBox="1"/>
          <p:nvPr/>
        </p:nvSpPr>
        <p:spPr>
          <a:xfrm>
            <a:off x="3159760" y="4972596"/>
            <a:ext cx="67665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From EMBECOSM.CO COPYRIGHT </a:t>
            </a:r>
            <a:r>
              <a:rPr lang="en-US" altLang="zh-CN" dirty="0" err="1">
                <a:solidFill>
                  <a:schemeClr val="bg2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resevered</a:t>
            </a:r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https://www.youtube.com/watch?v=RT0GqJySnBc&amp;feature=youtu.be</a:t>
            </a:r>
            <a:endParaRPr lang="en-US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endParaRPr lang="en-US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103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9AF4AE4-A5F8-4C26-A468-11A8BB73BDFC}"/>
              </a:ext>
            </a:extLst>
          </p:cNvPr>
          <p:cNvSpPr txBox="1"/>
          <p:nvPr/>
        </p:nvSpPr>
        <p:spPr>
          <a:xfrm>
            <a:off x="326570" y="411480"/>
            <a:ext cx="11743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RISC-V GCC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简介：</a:t>
            </a:r>
            <a:endParaRPr lang="en-US" altLang="zh-CN" sz="32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32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3200" dirty="0">
                <a:solidFill>
                  <a:srgbClr val="616161"/>
                </a:solidFill>
                <a:latin typeface="-apple-system"/>
              </a:rPr>
              <a:t>riscv-gcc</a:t>
            </a:r>
            <a:r>
              <a:rPr lang="en-US" altLang="zh-CN" sz="3200" b="0" i="0" dirty="0">
                <a:solidFill>
                  <a:srgbClr val="616161"/>
                </a:solidFill>
                <a:effectLst/>
                <a:latin typeface="-apple-system"/>
              </a:rPr>
              <a:t>/</a:t>
            </a:r>
            <a:r>
              <a:rPr lang="en-US" altLang="zh-CN" sz="3200" b="0" i="0" dirty="0" err="1">
                <a:solidFill>
                  <a:srgbClr val="616161"/>
                </a:solidFill>
                <a:effectLst/>
                <a:latin typeface="-apple-system"/>
              </a:rPr>
              <a:t>gcc</a:t>
            </a:r>
            <a:r>
              <a:rPr lang="en-US" altLang="zh-CN" sz="3200" b="0" i="0" dirty="0">
                <a:solidFill>
                  <a:srgbClr val="616161"/>
                </a:solidFill>
                <a:effectLst/>
                <a:latin typeface="-apple-system"/>
              </a:rPr>
              <a:t>/common/config/</a:t>
            </a:r>
            <a:r>
              <a:rPr lang="en-US" altLang="zh-CN" sz="3200" b="0" i="0" dirty="0" err="1">
                <a:solidFill>
                  <a:srgbClr val="616161"/>
                </a:solidFill>
                <a:effectLst/>
                <a:latin typeface="-apple-system"/>
              </a:rPr>
              <a:t>riscv</a:t>
            </a:r>
            <a:r>
              <a:rPr lang="en-US" altLang="zh-CN" sz="3200" b="0" i="0" dirty="0">
                <a:solidFill>
                  <a:srgbClr val="616161"/>
                </a:solidFill>
                <a:effectLst/>
                <a:latin typeface="-apple-system"/>
              </a:rPr>
              <a:t>/</a:t>
            </a:r>
            <a:r>
              <a:rPr lang="en-US" altLang="zh-CN" sz="3200" b="0" i="0" dirty="0" err="1">
                <a:solidFill>
                  <a:srgbClr val="616161"/>
                </a:solidFill>
                <a:effectLst/>
                <a:latin typeface="-apple-system"/>
              </a:rPr>
              <a:t>riscv-common.c</a:t>
            </a:r>
            <a:r>
              <a:rPr lang="en-US" altLang="zh-CN" sz="3200" b="0" i="0" dirty="0">
                <a:solidFill>
                  <a:srgbClr val="616161"/>
                </a:solidFill>
                <a:effectLst/>
                <a:latin typeface="-apple-system"/>
              </a:rPr>
              <a:t>  </a:t>
            </a:r>
            <a:r>
              <a:rPr lang="en-US" altLang="zh-CN" sz="3200" dirty="0">
                <a:solidFill>
                  <a:schemeClr val="bg2">
                    <a:lumMod val="40000"/>
                    <a:lumOff val="60000"/>
                  </a:schemeClr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commit c9cb50e</a:t>
            </a:r>
            <a:endParaRPr lang="zh-CN" altLang="en-US" sz="3200" dirty="0">
              <a:solidFill>
                <a:schemeClr val="bg2">
                  <a:lumMod val="40000"/>
                  <a:lumOff val="6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AAEE54-2C22-459C-B95D-E1EE9B367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370" y="2353043"/>
            <a:ext cx="7925259" cy="331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2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A81EB62-2CFE-42E0-9DED-516E0EA3BF94}"/>
              </a:ext>
            </a:extLst>
          </p:cNvPr>
          <p:cNvSpPr txBox="1"/>
          <p:nvPr/>
        </p:nvSpPr>
        <p:spPr>
          <a:xfrm>
            <a:off x="0" y="91440"/>
            <a:ext cx="627759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RISC-V GCC</a:t>
            </a:r>
            <a:r>
              <a:rPr lang="zh-CN" altLang="en-US" sz="3200" dirty="0">
                <a:solidFill>
                  <a:schemeClr val="bg1"/>
                </a:solidFill>
              </a:rPr>
              <a:t>文件目录：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zh-CN" altLang="en-US" sz="3200" dirty="0">
                <a:solidFill>
                  <a:schemeClr val="bg1"/>
                </a:solidFill>
              </a:rPr>
              <a:t>主要修改的文件有</a:t>
            </a:r>
            <a:r>
              <a:rPr lang="en-US" altLang="zh-CN" sz="3200" dirty="0">
                <a:solidFill>
                  <a:schemeClr val="bg1"/>
                </a:solidFill>
              </a:rPr>
              <a:t>—</a:t>
            </a: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3200" dirty="0">
                <a:solidFill>
                  <a:schemeClr val="bg1"/>
                </a:solidFill>
              </a:rPr>
              <a:t>         constraints.md</a:t>
            </a:r>
            <a:r>
              <a:rPr lang="zh-CN" altLang="en-US" sz="3200" dirty="0">
                <a:solidFill>
                  <a:schemeClr val="bg1"/>
                </a:solidFill>
              </a:rPr>
              <a:t>（条件约束）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3200" dirty="0">
                <a:solidFill>
                  <a:schemeClr val="bg1"/>
                </a:solidFill>
              </a:rPr>
              <a:t>         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         </a:t>
            </a:r>
            <a:r>
              <a:rPr lang="en-US" altLang="zh-CN" sz="3200" dirty="0" err="1">
                <a:solidFill>
                  <a:schemeClr val="bg1"/>
                </a:solidFill>
              </a:rPr>
              <a:t>riscv.c</a:t>
            </a:r>
            <a:r>
              <a:rPr lang="zh-CN" altLang="en-US" sz="3200" dirty="0">
                <a:solidFill>
                  <a:schemeClr val="bg1"/>
                </a:solidFill>
              </a:rPr>
              <a:t>（</a:t>
            </a:r>
            <a:r>
              <a:rPr lang="en-US" altLang="zh-CN" sz="3200" dirty="0">
                <a:solidFill>
                  <a:schemeClr val="bg1"/>
                </a:solidFill>
              </a:rPr>
              <a:t>ABI </a:t>
            </a:r>
            <a:r>
              <a:rPr lang="zh-CN" altLang="en-US" sz="3200" dirty="0">
                <a:solidFill>
                  <a:schemeClr val="bg1"/>
                </a:solidFill>
              </a:rPr>
              <a:t>定义）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3200" dirty="0">
                <a:solidFill>
                  <a:schemeClr val="bg1"/>
                </a:solidFill>
              </a:rPr>
              <a:t>		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         </a:t>
            </a:r>
            <a:r>
              <a:rPr lang="en-US" altLang="zh-CN" sz="3200" dirty="0" err="1">
                <a:solidFill>
                  <a:schemeClr val="bg1"/>
                </a:solidFill>
              </a:rPr>
              <a:t>riscv.h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zh-CN" altLang="en-US" sz="3200" dirty="0">
                <a:solidFill>
                  <a:schemeClr val="bg1"/>
                </a:solidFill>
              </a:rPr>
              <a:t>（寄存器、参数定义）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3200" dirty="0">
                <a:solidFill>
                  <a:schemeClr val="bg1"/>
                </a:solidFill>
              </a:rPr>
              <a:t>	    riscv.md </a:t>
            </a:r>
            <a:r>
              <a:rPr lang="zh-CN" altLang="en-US" sz="3200" dirty="0">
                <a:solidFill>
                  <a:schemeClr val="bg1"/>
                </a:solidFill>
              </a:rPr>
              <a:t>（指令模板）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000050-C809-45A3-96AC-7CC913860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592" y="0"/>
            <a:ext cx="5914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92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A81EB62-2CFE-42E0-9DED-516E0EA3BF94}"/>
              </a:ext>
            </a:extLst>
          </p:cNvPr>
          <p:cNvSpPr txBox="1"/>
          <p:nvPr/>
        </p:nvSpPr>
        <p:spPr>
          <a:xfrm>
            <a:off x="-1" y="91440"/>
            <a:ext cx="115853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3200" dirty="0">
                <a:solidFill>
                  <a:schemeClr val="bg1"/>
                </a:solidFill>
              </a:rPr>
              <a:t>         constraints.md           </a:t>
            </a:r>
            <a:r>
              <a:rPr lang="zh-CN" altLang="en-US" sz="3200" dirty="0">
                <a:solidFill>
                  <a:schemeClr val="bg1"/>
                </a:solidFill>
              </a:rPr>
              <a:t>寄存器类型、</a:t>
            </a:r>
            <a:r>
              <a:rPr lang="en-US" altLang="zh-CN" sz="3200" dirty="0">
                <a:solidFill>
                  <a:schemeClr val="bg1"/>
                </a:solidFill>
              </a:rPr>
              <a:t>XLEN(</a:t>
            </a:r>
            <a:r>
              <a:rPr lang="zh-CN" altLang="en-US" sz="3200" dirty="0">
                <a:solidFill>
                  <a:schemeClr val="bg1"/>
                </a:solidFill>
              </a:rPr>
              <a:t>位长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  <a:r>
              <a:rPr lang="zh-CN" altLang="en-US" sz="3200" dirty="0">
                <a:solidFill>
                  <a:schemeClr val="bg1"/>
                </a:solidFill>
              </a:rPr>
              <a:t>约束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D7BB42-EBB7-488F-84CE-519B6DC00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030" y="1273306"/>
            <a:ext cx="7353937" cy="124978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D8A1BBB-DE39-4C8C-AC7B-795E9417A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029" y="2523095"/>
            <a:ext cx="7353937" cy="424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A81EB62-2CFE-42E0-9DED-516E0EA3BF94}"/>
              </a:ext>
            </a:extLst>
          </p:cNvPr>
          <p:cNvSpPr txBox="1"/>
          <p:nvPr/>
        </p:nvSpPr>
        <p:spPr>
          <a:xfrm>
            <a:off x="-1" y="91440"/>
            <a:ext cx="76703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3200" dirty="0">
                <a:solidFill>
                  <a:schemeClr val="bg1"/>
                </a:solidFill>
              </a:rPr>
              <a:t>         </a:t>
            </a:r>
            <a:r>
              <a:rPr lang="en-US" altLang="zh-CN" sz="3200" dirty="0" err="1">
                <a:solidFill>
                  <a:schemeClr val="bg1"/>
                </a:solidFill>
              </a:rPr>
              <a:t>riscv.c</a:t>
            </a:r>
            <a:r>
              <a:rPr lang="en-US" altLang="zh-CN" sz="3200" dirty="0">
                <a:solidFill>
                  <a:schemeClr val="bg1"/>
                </a:solidFill>
              </a:rPr>
              <a:t>            ABI</a:t>
            </a:r>
            <a:r>
              <a:rPr lang="zh-CN" altLang="en-US" sz="3200" dirty="0">
                <a:solidFill>
                  <a:schemeClr val="bg1"/>
                </a:solidFill>
              </a:rPr>
              <a:t>定义、参数符</a:t>
            </a:r>
            <a:r>
              <a:rPr lang="en-US" altLang="zh-CN" sz="3200" dirty="0">
                <a:solidFill>
                  <a:schemeClr val="bg1"/>
                </a:solidFill>
              </a:rPr>
              <a:t>       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A83E7B-7936-4680-B1A3-A13735720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89" y="3712376"/>
            <a:ext cx="10409822" cy="26824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D21400B-1337-47BD-A4A1-6D4506DBE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88" y="1532175"/>
            <a:ext cx="10409821" cy="218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3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A81EB62-2CFE-42E0-9DED-516E0EA3BF94}"/>
              </a:ext>
            </a:extLst>
          </p:cNvPr>
          <p:cNvSpPr txBox="1"/>
          <p:nvPr/>
        </p:nvSpPr>
        <p:spPr>
          <a:xfrm>
            <a:off x="0" y="91440"/>
            <a:ext cx="6277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3200" dirty="0">
                <a:solidFill>
                  <a:schemeClr val="bg1"/>
                </a:solidFill>
              </a:rPr>
              <a:t>         </a:t>
            </a:r>
            <a:r>
              <a:rPr lang="en-US" altLang="zh-CN" sz="3200" dirty="0" err="1">
                <a:solidFill>
                  <a:schemeClr val="bg1"/>
                </a:solidFill>
              </a:rPr>
              <a:t>riscv.h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3F2644-AAFC-444B-8CCD-6CA9F954FAFE}"/>
              </a:ext>
            </a:extLst>
          </p:cNvPr>
          <p:cNvSpPr txBox="1"/>
          <p:nvPr/>
        </p:nvSpPr>
        <p:spPr>
          <a:xfrm>
            <a:off x="836058" y="1593694"/>
            <a:ext cx="324766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寄存器表与值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XLEN</a:t>
            </a:r>
            <a:r>
              <a:rPr lang="zh-CN" altLang="en-US" sz="2800" dirty="0">
                <a:solidFill>
                  <a:schemeClr val="bg1"/>
                </a:solidFill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</a:rPr>
              <a:t>ABI</a:t>
            </a:r>
            <a:r>
              <a:rPr lang="zh-CN" altLang="en-US" sz="2800" dirty="0">
                <a:solidFill>
                  <a:schemeClr val="bg1"/>
                </a:solidFill>
              </a:rPr>
              <a:t>对应关系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88DC9A-E7CF-4F0D-A265-D3E834DA2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683" y="993061"/>
            <a:ext cx="7094835" cy="23471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299BCFB-4960-42A5-B7EA-E2DAF3D4F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869" y="3637389"/>
            <a:ext cx="3078747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27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567</TotalTime>
  <Words>366</Words>
  <Application>Microsoft Office PowerPoint</Application>
  <PresentationFormat>宽屏</PresentationFormat>
  <Paragraphs>66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-apple-system</vt:lpstr>
      <vt:lpstr>楷体</vt:lpstr>
      <vt:lpstr>Arial</vt:lpstr>
      <vt:lpstr>Calibri</vt:lpstr>
      <vt:lpstr>Calibri Light</vt:lpstr>
      <vt:lpstr>天体</vt:lpstr>
      <vt:lpstr>porting zfinx support on risc-v gnu toolchain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RISC-V GNU工具链介绍</dc:title>
  <dc:creator>jia wei</dc:creator>
  <cp:lastModifiedBy>jia wei</cp:lastModifiedBy>
  <cp:revision>40</cp:revision>
  <dcterms:created xsi:type="dcterms:W3CDTF">2020-10-19T09:02:47Z</dcterms:created>
  <dcterms:modified xsi:type="dcterms:W3CDTF">2020-11-22T01:50:21Z</dcterms:modified>
</cp:coreProperties>
</file>