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1"/>
  </p:sldMasterIdLst>
  <p:sldIdLst>
    <p:sldId id="256" r:id="rId2"/>
    <p:sldId id="278" r:id="rId3"/>
    <p:sldId id="277" r:id="rId4"/>
    <p:sldId id="263" r:id="rId5"/>
    <p:sldId id="273" r:id="rId6"/>
    <p:sldId id="274" r:id="rId7"/>
    <p:sldId id="271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12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917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9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610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10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025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8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29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78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0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06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02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z9115/riscv-binutils-gdb" TargetMode="External"/><Relationship Id="rId2" Type="http://schemas.openxmlformats.org/officeDocument/2006/relationships/hyperlink" Target="https://github.com/pz9115/riscv-gc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7452-4134-4481-8638-2EDE056CE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1851" y="2464623"/>
            <a:ext cx="9224793" cy="964377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ZFINX working in </a:t>
            </a:r>
            <a:r>
              <a:rPr lang="en-US" altLang="zh-CN" sz="4400" dirty="0" err="1"/>
              <a:t>gcc</a:t>
            </a:r>
            <a:r>
              <a:rPr lang="en-US" altLang="zh-CN" sz="4400" dirty="0"/>
              <a:t> and </a:t>
            </a:r>
            <a:r>
              <a:rPr lang="en-US" altLang="zh-CN" sz="4400" dirty="0" err="1"/>
              <a:t>binutils</a:t>
            </a:r>
            <a:endParaRPr lang="zh-CN" altLang="en-US" sz="4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4CAE85-5A18-4F87-94EF-B56825E6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3270" y="4270322"/>
            <a:ext cx="3614744" cy="1472636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Cas PLCT LAB  J</a:t>
            </a:r>
            <a:r>
              <a:rPr lang="en-US" altLang="zh-CN" sz="3200" cap="none" dirty="0"/>
              <a:t>iawei</a:t>
            </a:r>
          </a:p>
          <a:p>
            <a:r>
              <a:rPr lang="en-US" altLang="zh-CN" sz="1200" cap="none" dirty="0"/>
              <a:t>jiawei@iscas.ac.cn</a:t>
            </a:r>
          </a:p>
        </p:txBody>
      </p:sp>
    </p:spTree>
    <p:extLst>
      <p:ext uri="{BB962C8B-B14F-4D97-AF65-F5344CB8AC3E}">
        <p14:creationId xmlns:p14="http://schemas.microsoft.com/office/powerpoint/2010/main" val="630675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690D7E-746F-4A7B-A290-F32316E138B8}"/>
              </a:ext>
            </a:extLst>
          </p:cNvPr>
          <p:cNvSpPr txBox="1"/>
          <p:nvPr/>
        </p:nvSpPr>
        <p:spPr>
          <a:xfrm>
            <a:off x="1024040" y="2190660"/>
            <a:ext cx="101439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whole patch is uploaded into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hlinkClick r:id="rId2"/>
              </a:rPr>
              <a:t>https://github.com/pz9115/riscv-gcc</a:t>
            </a:r>
            <a:r>
              <a:rPr lang="en-US" altLang="zh-CN" sz="2400" dirty="0"/>
              <a:t>                         (branch riscv-gcc-10.2.0)</a:t>
            </a:r>
          </a:p>
          <a:p>
            <a:endParaRPr lang="en-US" altLang="zh-CN" sz="2400" dirty="0"/>
          </a:p>
          <a:p>
            <a:r>
              <a:rPr lang="en-US" altLang="zh-CN" sz="2400" dirty="0">
                <a:hlinkClick r:id="rId3"/>
              </a:rPr>
              <a:t>https://github.com/pz9115/riscv-binutils-gdb</a:t>
            </a:r>
            <a:r>
              <a:rPr lang="en-US" altLang="zh-CN" sz="2400" dirty="0"/>
              <a:t>         (branch riscv-binutils-2.35)</a:t>
            </a:r>
          </a:p>
        </p:txBody>
      </p:sp>
    </p:spTree>
    <p:extLst>
      <p:ext uri="{BB962C8B-B14F-4D97-AF65-F5344CB8AC3E}">
        <p14:creationId xmlns:p14="http://schemas.microsoft.com/office/powerpoint/2010/main" val="4351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9690D7E-746F-4A7B-A290-F32316E138B8}"/>
              </a:ext>
            </a:extLst>
          </p:cNvPr>
          <p:cNvSpPr txBox="1"/>
          <p:nvPr/>
        </p:nvSpPr>
        <p:spPr>
          <a:xfrm>
            <a:off x="769675" y="368391"/>
            <a:ext cx="1014391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What we had done: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add an elf header and set ABI flags with 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 in </a:t>
            </a:r>
            <a:r>
              <a:rPr lang="en-US" altLang="zh-CN" sz="2400" dirty="0" err="1"/>
              <a:t>binutils</a:t>
            </a:r>
            <a:r>
              <a:rPr lang="en-US" altLang="zh-CN" sz="2400" dirty="0"/>
              <a:t>       </a:t>
            </a:r>
          </a:p>
          <a:p>
            <a:r>
              <a:rPr lang="en-US" altLang="zh-CN" sz="2400" dirty="0"/>
              <a:t>       add </a:t>
            </a:r>
            <a:r>
              <a:rPr lang="en-US" altLang="zh-CN" sz="2400" dirty="0" err="1"/>
              <a:t>mabi</a:t>
            </a:r>
            <a:r>
              <a:rPr lang="en-US" altLang="zh-CN" sz="2400" dirty="0"/>
              <a:t> options and ban all FP regs use with </a:t>
            </a:r>
            <a:r>
              <a:rPr lang="en-US" altLang="zh-CN" sz="2400" dirty="0" err="1"/>
              <a:t>Zfinx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What we doing:</a:t>
            </a:r>
          </a:p>
          <a:p>
            <a:endParaRPr lang="en-US" altLang="zh-CN" sz="2400" dirty="0"/>
          </a:p>
          <a:p>
            <a:r>
              <a:rPr lang="en-US" altLang="zh-CN" sz="2400" dirty="0"/>
              <a:t>       modifying instructions both in </a:t>
            </a:r>
            <a:r>
              <a:rPr lang="en-US" altLang="zh-CN" sz="2400" dirty="0" err="1"/>
              <a:t>binutils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gcc</a:t>
            </a:r>
            <a:r>
              <a:rPr lang="en-US" altLang="zh-CN" sz="2400" dirty="0"/>
              <a:t> to support GR uses</a:t>
            </a:r>
          </a:p>
          <a:p>
            <a:endParaRPr lang="en-US" altLang="zh-CN" sz="2400" dirty="0"/>
          </a:p>
          <a:p>
            <a:r>
              <a:rPr lang="en-US" altLang="zh-CN" sz="2400" dirty="0"/>
              <a:t>Problems we have:</a:t>
            </a:r>
          </a:p>
          <a:p>
            <a:endParaRPr lang="en-US" altLang="zh-CN" sz="2400" dirty="0"/>
          </a:p>
          <a:p>
            <a:r>
              <a:rPr lang="en-US" altLang="zh-CN" sz="2400" dirty="0"/>
              <a:t>	a code for 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 ABI flag</a:t>
            </a:r>
          </a:p>
          <a:p>
            <a:r>
              <a:rPr lang="en-US" altLang="zh-CN" sz="2400" dirty="0"/>
              <a:t>       a version of draft that include 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 extension</a:t>
            </a:r>
          </a:p>
          <a:p>
            <a:r>
              <a:rPr lang="en-US" altLang="zh-CN" sz="2400" dirty="0"/>
              <a:t>       some tests to verify if 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 work well</a:t>
            </a:r>
          </a:p>
          <a:p>
            <a:r>
              <a:rPr lang="en-US" altLang="zh-CN" sz="2400" dirty="0"/>
              <a:t>       some examples for modifying instruction correctly</a:t>
            </a:r>
          </a:p>
          <a:p>
            <a:r>
              <a:rPr lang="en-US" altLang="zh-CN" sz="2400" dirty="0"/>
              <a:t>       assembler errors when run a test use </a:t>
            </a:r>
            <a:r>
              <a:rPr lang="en-US" altLang="zh-CN" sz="2400" dirty="0" err="1"/>
              <a:t>gcc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693381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9F60E8-0704-453C-A20A-3B822B753A2C}"/>
              </a:ext>
            </a:extLst>
          </p:cNvPr>
          <p:cNvSpPr txBox="1"/>
          <p:nvPr/>
        </p:nvSpPr>
        <p:spPr>
          <a:xfrm>
            <a:off x="769675" y="368391"/>
            <a:ext cx="1014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</a:t>
            </a:r>
            <a:r>
              <a:rPr lang="en-US" altLang="zh-CN" sz="2400" dirty="0" err="1"/>
              <a:t>binutils</a:t>
            </a:r>
            <a:r>
              <a:rPr lang="en-US" altLang="zh-CN" sz="2400" dirty="0"/>
              <a:t>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added an elf header flags call “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” to mark 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 code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C51828-A689-4F31-BEEB-F6508ECE0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75" y="1692551"/>
            <a:ext cx="6263456" cy="494722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33B066-9F28-4580-85F9-D41F8920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477" y="2651104"/>
            <a:ext cx="6710749" cy="35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6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1D3F299-6156-445A-9379-7C0F147E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79" y="1778423"/>
            <a:ext cx="7689246" cy="37341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4A06EA-9380-4B6D-9D24-730DC972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68" y="980184"/>
            <a:ext cx="4052281" cy="53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0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E77EB0-0555-4679-80E4-135F30AC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04" y="1024681"/>
            <a:ext cx="7521592" cy="480863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FF197B3-CFFA-4134-867F-A68B58CFCE91}"/>
              </a:ext>
            </a:extLst>
          </p:cNvPr>
          <p:cNvSpPr txBox="1"/>
          <p:nvPr/>
        </p:nvSpPr>
        <p:spPr>
          <a:xfrm>
            <a:off x="769675" y="368391"/>
            <a:ext cx="1014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need some tests to verify is it work correctly</a:t>
            </a:r>
          </a:p>
        </p:txBody>
      </p:sp>
    </p:spTree>
    <p:extLst>
      <p:ext uri="{BB962C8B-B14F-4D97-AF65-F5344CB8AC3E}">
        <p14:creationId xmlns:p14="http://schemas.microsoft.com/office/powerpoint/2010/main" val="114410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9F60E8-0704-453C-A20A-3B822B753A2C}"/>
              </a:ext>
            </a:extLst>
          </p:cNvPr>
          <p:cNvSpPr txBox="1"/>
          <p:nvPr/>
        </p:nvSpPr>
        <p:spPr>
          <a:xfrm>
            <a:off x="769675" y="368391"/>
            <a:ext cx="10143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To modify FP instructions to accept integer registers in </a:t>
            </a:r>
            <a:r>
              <a:rPr lang="en-US" altLang="zh-CN" sz="2400" dirty="0" err="1"/>
              <a:t>binutils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222899-6106-497C-A383-9968B76F4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10" y="949504"/>
            <a:ext cx="11527580" cy="51924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8A057E7-42EB-4DE0-9CDA-5ECEF815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181" y="949504"/>
            <a:ext cx="6965284" cy="573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4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D9F60E8-0704-453C-A20A-3B822B753A2C}"/>
              </a:ext>
            </a:extLst>
          </p:cNvPr>
          <p:cNvSpPr txBox="1"/>
          <p:nvPr/>
        </p:nvSpPr>
        <p:spPr>
          <a:xfrm>
            <a:off x="769675" y="368391"/>
            <a:ext cx="101439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 GCC: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added the march option “</a:t>
            </a:r>
            <a:r>
              <a:rPr lang="en-US" altLang="zh-CN" sz="2400" dirty="0" err="1"/>
              <a:t>zfinx</a:t>
            </a:r>
            <a:r>
              <a:rPr lang="en-US" altLang="zh-CN" sz="2400" dirty="0"/>
              <a:t>” and ban FP regs use when build with it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37D925-1752-42DA-BE72-74A40181F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389" y="5178720"/>
            <a:ext cx="7262489" cy="16003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EA93EF2-0F2E-429C-A107-07527D3B2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58" y="1917376"/>
            <a:ext cx="5883150" cy="3688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5FFBA6-94D8-4708-A54E-AF956B34B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813" y="2214283"/>
            <a:ext cx="10318374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8F05A9F-74FE-410B-84DF-58E7C943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4" y="4882269"/>
            <a:ext cx="11202371" cy="922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527B890-A510-47B9-A895-820D2EDD2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51" y="888649"/>
            <a:ext cx="7315834" cy="345978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35740A-9585-4068-8214-C08B391CE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14" y="888649"/>
            <a:ext cx="2827265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64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天体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天体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体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1468</TotalTime>
  <Words>198</Words>
  <Application>Microsoft Office PowerPoint</Application>
  <PresentationFormat>宽屏</PresentationFormat>
  <Paragraphs>32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天体</vt:lpstr>
      <vt:lpstr>ZFINX working in gcc and binutils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 GNU工具链介绍</dc:title>
  <dc:creator>jia wei</dc:creator>
  <cp:lastModifiedBy>jia wei</cp:lastModifiedBy>
  <cp:revision>55</cp:revision>
  <dcterms:created xsi:type="dcterms:W3CDTF">2020-10-19T09:02:47Z</dcterms:created>
  <dcterms:modified xsi:type="dcterms:W3CDTF">2020-11-11T08:21:57Z</dcterms:modified>
</cp:coreProperties>
</file>