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69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8C86-B2A6-4CE2-A979-BD0B282AB985}" v="62" dt="2020-05-13T03:33:16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4718"/>
  </p:normalViewPr>
  <p:slideViewPr>
    <p:cSldViewPr snapToGrid="0" snapToObjects="1">
      <p:cViewPr>
        <p:scale>
          <a:sx n="125" d="100"/>
          <a:sy n="125" d="100"/>
        </p:scale>
        <p:origin x="331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陆 亚涵" userId="670118e03aadfbc4" providerId="LiveId" clId="{152D8C86-B2A6-4CE2-A979-BD0B282AB985}"/>
    <pc:docChg chg="undo custSel modSld sldOrd modMainMaster">
      <pc:chgData name="陆 亚涵" userId="670118e03aadfbc4" providerId="LiveId" clId="{152D8C86-B2A6-4CE2-A979-BD0B282AB985}" dt="2020-05-13T03:48:56.261" v="135" actId="1076"/>
      <pc:docMkLst>
        <pc:docMk/>
      </pc:docMkLst>
      <pc:sldChg chg="addSp modSp mod setBg">
        <pc:chgData name="陆 亚涵" userId="670118e03aadfbc4" providerId="LiveId" clId="{152D8C86-B2A6-4CE2-A979-BD0B282AB985}" dt="2020-05-13T01:53:59.785" v="36" actId="1076"/>
        <pc:sldMkLst>
          <pc:docMk/>
          <pc:sldMk cId="2566778464" sldId="257"/>
        </pc:sldMkLst>
        <pc:spChg chg="mod">
          <ac:chgData name="陆 亚涵" userId="670118e03aadfbc4" providerId="LiveId" clId="{152D8C86-B2A6-4CE2-A979-BD0B282AB985}" dt="2020-05-13T01:53:59.785" v="36" actId="1076"/>
          <ac:spMkLst>
            <pc:docMk/>
            <pc:sldMk cId="2566778464" sldId="257"/>
            <ac:spMk id="4" creationId="{2055FFF0-DE6D-9147-AC1E-344A5754A0FB}"/>
          </ac:spMkLst>
        </pc:spChg>
        <pc:spChg chg="mod">
          <ac:chgData name="陆 亚涵" userId="670118e03aadfbc4" providerId="LiveId" clId="{152D8C86-B2A6-4CE2-A979-BD0B282AB985}" dt="2020-05-13T01:53:57.449" v="35" actId="1076"/>
          <ac:spMkLst>
            <pc:docMk/>
            <pc:sldMk cId="2566778464" sldId="257"/>
            <ac:spMk id="5" creationId="{94E900FC-616C-D146-BD3F-EFAA100E5C83}"/>
          </ac:spMkLst>
        </pc:spChg>
        <pc:picChg chg="add mod">
          <ac:chgData name="陆 亚涵" userId="670118e03aadfbc4" providerId="LiveId" clId="{152D8C86-B2A6-4CE2-A979-BD0B282AB985}" dt="2020-05-13T01:51:27.726" v="14" actId="1076"/>
          <ac:picMkLst>
            <pc:docMk/>
            <pc:sldMk cId="2566778464" sldId="257"/>
            <ac:picMk id="6" creationId="{57801788-4977-4E7A-B0E2-906FF49279F5}"/>
          </ac:picMkLst>
        </pc:picChg>
      </pc:sldChg>
      <pc:sldChg chg="addSp modSp">
        <pc:chgData name="陆 亚涵" userId="670118e03aadfbc4" providerId="LiveId" clId="{152D8C86-B2A6-4CE2-A979-BD0B282AB985}" dt="2020-05-13T01:51:45.329" v="18"/>
        <pc:sldMkLst>
          <pc:docMk/>
          <pc:sldMk cId="1384080206" sldId="258"/>
        </pc:sldMkLst>
        <pc:picChg chg="add mod">
          <ac:chgData name="陆 亚涵" userId="670118e03aadfbc4" providerId="LiveId" clId="{152D8C86-B2A6-4CE2-A979-BD0B282AB985}" dt="2020-05-13T01:51:45.329" v="18"/>
          <ac:picMkLst>
            <pc:docMk/>
            <pc:sldMk cId="1384080206" sldId="258"/>
            <ac:picMk id="14" creationId="{5AE2E9D6-FAFC-461A-AEBA-CFB0F04A767C}"/>
          </ac:picMkLst>
        </pc:picChg>
      </pc:sldChg>
      <pc:sldChg chg="addSp modSp mod">
        <pc:chgData name="陆 亚涵" userId="670118e03aadfbc4" providerId="LiveId" clId="{152D8C86-B2A6-4CE2-A979-BD0B282AB985}" dt="2020-05-13T03:29:31.624" v="38"/>
        <pc:sldMkLst>
          <pc:docMk/>
          <pc:sldMk cId="4082173056" sldId="260"/>
        </pc:sldMkLst>
        <pc:spChg chg="mod">
          <ac:chgData name="陆 亚涵" userId="670118e03aadfbc4" providerId="LiveId" clId="{152D8C86-B2A6-4CE2-A979-BD0B282AB985}" dt="2020-05-13T03:29:31.624" v="38"/>
          <ac:spMkLst>
            <pc:docMk/>
            <pc:sldMk cId="4082173056" sldId="260"/>
            <ac:spMk id="7" creationId="{E357ADD1-0EB9-401F-BD05-CCB1ADA9C661}"/>
          </ac:spMkLst>
        </pc:spChg>
        <pc:picChg chg="add mod">
          <ac:chgData name="陆 亚涵" userId="670118e03aadfbc4" providerId="LiveId" clId="{152D8C86-B2A6-4CE2-A979-BD0B282AB985}" dt="2020-05-13T01:51:50.864" v="20"/>
          <ac:picMkLst>
            <pc:docMk/>
            <pc:sldMk cId="4082173056" sldId="260"/>
            <ac:picMk id="6" creationId="{1DE2794D-B8C6-43F6-8747-17D532A07494}"/>
          </ac:picMkLst>
        </pc:picChg>
      </pc:sldChg>
      <pc:sldChg chg="addSp modSp">
        <pc:chgData name="陆 亚涵" userId="670118e03aadfbc4" providerId="LiveId" clId="{152D8C86-B2A6-4CE2-A979-BD0B282AB985}" dt="2020-05-13T01:51:48.366" v="19"/>
        <pc:sldMkLst>
          <pc:docMk/>
          <pc:sldMk cId="4052328879" sldId="261"/>
        </pc:sldMkLst>
        <pc:picChg chg="add mod">
          <ac:chgData name="陆 亚涵" userId="670118e03aadfbc4" providerId="LiveId" clId="{152D8C86-B2A6-4CE2-A979-BD0B282AB985}" dt="2020-05-13T01:51:48.366" v="19"/>
          <ac:picMkLst>
            <pc:docMk/>
            <pc:sldMk cId="4052328879" sldId="261"/>
            <ac:picMk id="7" creationId="{C824E95C-1EFC-4997-9905-383A50A87F11}"/>
          </ac:picMkLst>
        </pc:picChg>
      </pc:sldChg>
      <pc:sldChg chg="addSp modSp mod">
        <pc:chgData name="陆 亚涵" userId="670118e03aadfbc4" providerId="LiveId" clId="{152D8C86-B2A6-4CE2-A979-BD0B282AB985}" dt="2020-05-13T03:29:53.442" v="41"/>
        <pc:sldMkLst>
          <pc:docMk/>
          <pc:sldMk cId="304371527" sldId="262"/>
        </pc:sldMkLst>
        <pc:spChg chg="mod">
          <ac:chgData name="陆 亚涵" userId="670118e03aadfbc4" providerId="LiveId" clId="{152D8C86-B2A6-4CE2-A979-BD0B282AB985}" dt="2020-05-13T03:29:53.442" v="41"/>
          <ac:spMkLst>
            <pc:docMk/>
            <pc:sldMk cId="304371527" sldId="262"/>
            <ac:spMk id="7" creationId="{E357ADD1-0EB9-401F-BD05-CCB1ADA9C661}"/>
          </ac:spMkLst>
        </pc:spChg>
        <pc:picChg chg="add mod">
          <ac:chgData name="陆 亚涵" userId="670118e03aadfbc4" providerId="LiveId" clId="{152D8C86-B2A6-4CE2-A979-BD0B282AB985}" dt="2020-05-13T01:51:53.273" v="21"/>
          <ac:picMkLst>
            <pc:docMk/>
            <pc:sldMk cId="304371527" sldId="262"/>
            <ac:picMk id="9" creationId="{6E260471-412C-4CF7-88BE-AFE3365E6BB8}"/>
          </ac:picMkLst>
        </pc:picChg>
      </pc:sldChg>
      <pc:sldChg chg="addSp modSp mod ord">
        <pc:chgData name="陆 亚涵" userId="670118e03aadfbc4" providerId="LiveId" clId="{152D8C86-B2A6-4CE2-A979-BD0B282AB985}" dt="2020-05-13T03:33:26.009" v="122" actId="20577"/>
        <pc:sldMkLst>
          <pc:docMk/>
          <pc:sldMk cId="3289258011" sldId="263"/>
        </pc:sldMkLst>
        <pc:spChg chg="mod">
          <ac:chgData name="陆 亚涵" userId="670118e03aadfbc4" providerId="LiveId" clId="{152D8C86-B2A6-4CE2-A979-BD0B282AB985}" dt="2020-05-13T03:33:26.009" v="122" actId="20577"/>
          <ac:spMkLst>
            <pc:docMk/>
            <pc:sldMk cId="3289258011" sldId="263"/>
            <ac:spMk id="4" creationId="{5F828197-3B21-416F-BCF5-7C0AEB1EDD3E}"/>
          </ac:spMkLst>
        </pc:spChg>
        <pc:picChg chg="mod">
          <ac:chgData name="陆 亚涵" userId="670118e03aadfbc4" providerId="LiveId" clId="{152D8C86-B2A6-4CE2-A979-BD0B282AB985}" dt="2020-05-13T03:33:11.027" v="103" actId="1076"/>
          <ac:picMkLst>
            <pc:docMk/>
            <pc:sldMk cId="3289258011" sldId="263"/>
            <ac:picMk id="8" creationId="{655366A8-AF4F-426D-B678-0BFAD402F0FD}"/>
          </ac:picMkLst>
        </pc:picChg>
        <pc:picChg chg="add mod">
          <ac:chgData name="陆 亚涵" userId="670118e03aadfbc4" providerId="LiveId" clId="{152D8C86-B2A6-4CE2-A979-BD0B282AB985}" dt="2020-05-13T01:51:55.792" v="22"/>
          <ac:picMkLst>
            <pc:docMk/>
            <pc:sldMk cId="3289258011" sldId="263"/>
            <ac:picMk id="9" creationId="{5810F69F-134A-4290-B254-83E858D9D6A7}"/>
          </ac:picMkLst>
        </pc:picChg>
      </pc:sldChg>
      <pc:sldChg chg="addSp modSp mod ord">
        <pc:chgData name="陆 亚涵" userId="670118e03aadfbc4" providerId="LiveId" clId="{152D8C86-B2A6-4CE2-A979-BD0B282AB985}" dt="2020-05-13T03:34:02.382" v="131" actId="20577"/>
        <pc:sldMkLst>
          <pc:docMk/>
          <pc:sldMk cId="1592372023" sldId="265"/>
        </pc:sldMkLst>
        <pc:spChg chg="mod">
          <ac:chgData name="陆 亚涵" userId="670118e03aadfbc4" providerId="LiveId" clId="{152D8C86-B2A6-4CE2-A979-BD0B282AB985}" dt="2020-05-13T03:34:02.382" v="131" actId="20577"/>
          <ac:spMkLst>
            <pc:docMk/>
            <pc:sldMk cId="1592372023" sldId="265"/>
            <ac:spMk id="15" creationId="{2C58A248-DECC-49A8-A576-9B6BD1461F3F}"/>
          </ac:spMkLst>
        </pc:spChg>
        <pc:picChg chg="add mod">
          <ac:chgData name="陆 亚涵" userId="670118e03aadfbc4" providerId="LiveId" clId="{152D8C86-B2A6-4CE2-A979-BD0B282AB985}" dt="2020-05-13T01:51:59.391" v="23"/>
          <ac:picMkLst>
            <pc:docMk/>
            <pc:sldMk cId="1592372023" sldId="265"/>
            <ac:picMk id="8" creationId="{7AC863DF-52CC-4848-A0DC-122051C59F94}"/>
          </ac:picMkLst>
        </pc:picChg>
      </pc:sldChg>
      <pc:sldChg chg="addSp modSp mod">
        <pc:chgData name="陆 亚涵" userId="670118e03aadfbc4" providerId="LiveId" clId="{152D8C86-B2A6-4CE2-A979-BD0B282AB985}" dt="2020-05-13T03:48:56.261" v="135" actId="1076"/>
        <pc:sldMkLst>
          <pc:docMk/>
          <pc:sldMk cId="2991388987" sldId="266"/>
        </pc:sldMkLst>
        <pc:picChg chg="mod">
          <ac:chgData name="陆 亚涵" userId="670118e03aadfbc4" providerId="LiveId" clId="{152D8C86-B2A6-4CE2-A979-BD0B282AB985}" dt="2020-05-13T03:48:56.261" v="135" actId="1076"/>
          <ac:picMkLst>
            <pc:docMk/>
            <pc:sldMk cId="2991388987" sldId="266"/>
            <ac:picMk id="4" creationId="{ADE267CB-6A9A-493B-AE40-01DCC94A2C7C}"/>
          </ac:picMkLst>
        </pc:picChg>
        <pc:picChg chg="add mod">
          <ac:chgData name="陆 亚涵" userId="670118e03aadfbc4" providerId="LiveId" clId="{152D8C86-B2A6-4CE2-A979-BD0B282AB985}" dt="2020-05-13T01:52:03.051" v="24"/>
          <ac:picMkLst>
            <pc:docMk/>
            <pc:sldMk cId="2991388987" sldId="266"/>
            <ac:picMk id="10" creationId="{65A979F9-FD87-406D-9E23-C5EF9C24BC7F}"/>
          </ac:picMkLst>
        </pc:picChg>
        <pc:picChg chg="mod">
          <ac:chgData name="陆 亚涵" userId="670118e03aadfbc4" providerId="LiveId" clId="{152D8C86-B2A6-4CE2-A979-BD0B282AB985}" dt="2020-05-13T03:48:52.771" v="132" actId="1076"/>
          <ac:picMkLst>
            <pc:docMk/>
            <pc:sldMk cId="2991388987" sldId="266"/>
            <ac:picMk id="12" creationId="{DCB50718-7C6F-4400-BDCE-709D366E2846}"/>
          </ac:picMkLst>
        </pc:picChg>
      </pc:sldChg>
      <pc:sldChg chg="addSp modSp">
        <pc:chgData name="陆 亚涵" userId="670118e03aadfbc4" providerId="LiveId" clId="{152D8C86-B2A6-4CE2-A979-BD0B282AB985}" dt="2020-05-13T01:52:05.683" v="25"/>
        <pc:sldMkLst>
          <pc:docMk/>
          <pc:sldMk cId="3493221573" sldId="267"/>
        </pc:sldMkLst>
        <pc:picChg chg="add mod">
          <ac:chgData name="陆 亚涵" userId="670118e03aadfbc4" providerId="LiveId" clId="{152D8C86-B2A6-4CE2-A979-BD0B282AB985}" dt="2020-05-13T01:52:05.683" v="25"/>
          <ac:picMkLst>
            <pc:docMk/>
            <pc:sldMk cId="3493221573" sldId="267"/>
            <ac:picMk id="6" creationId="{39AC6950-5262-40B6-B4E6-E7EDB7946F25}"/>
          </ac:picMkLst>
        </pc:picChg>
      </pc:sldChg>
      <pc:sldChg chg="addSp modSp">
        <pc:chgData name="陆 亚涵" userId="670118e03aadfbc4" providerId="LiveId" clId="{152D8C86-B2A6-4CE2-A979-BD0B282AB985}" dt="2020-05-13T01:52:07.811" v="26"/>
        <pc:sldMkLst>
          <pc:docMk/>
          <pc:sldMk cId="1303215425" sldId="268"/>
        </pc:sldMkLst>
        <pc:picChg chg="add mod">
          <ac:chgData name="陆 亚涵" userId="670118e03aadfbc4" providerId="LiveId" clId="{152D8C86-B2A6-4CE2-A979-BD0B282AB985}" dt="2020-05-13T01:52:07.811" v="26"/>
          <ac:picMkLst>
            <pc:docMk/>
            <pc:sldMk cId="1303215425" sldId="268"/>
            <ac:picMk id="8" creationId="{CB7FEF45-C78D-44D1-B60B-ACE8F67BBC71}"/>
          </ac:picMkLst>
        </pc:picChg>
      </pc:sldChg>
      <pc:sldChg chg="addSp modSp">
        <pc:chgData name="陆 亚涵" userId="670118e03aadfbc4" providerId="LiveId" clId="{152D8C86-B2A6-4CE2-A979-BD0B282AB985}" dt="2020-05-13T01:52:19.790" v="30"/>
        <pc:sldMkLst>
          <pc:docMk/>
          <pc:sldMk cId="254248262" sldId="269"/>
        </pc:sldMkLst>
        <pc:picChg chg="add mod">
          <ac:chgData name="陆 亚涵" userId="670118e03aadfbc4" providerId="LiveId" clId="{152D8C86-B2A6-4CE2-A979-BD0B282AB985}" dt="2020-05-13T01:52:19.790" v="30"/>
          <ac:picMkLst>
            <pc:docMk/>
            <pc:sldMk cId="254248262" sldId="269"/>
            <ac:picMk id="5" creationId="{9D7292B0-EA4B-49FC-A7AE-EA27480D9392}"/>
          </ac:picMkLst>
        </pc:picChg>
      </pc:sldChg>
      <pc:sldChg chg="addSp modSp">
        <pc:chgData name="陆 亚涵" userId="670118e03aadfbc4" providerId="LiveId" clId="{152D8C86-B2A6-4CE2-A979-BD0B282AB985}" dt="2020-05-13T01:52:10.574" v="27"/>
        <pc:sldMkLst>
          <pc:docMk/>
          <pc:sldMk cId="1329210453" sldId="270"/>
        </pc:sldMkLst>
        <pc:picChg chg="add mod">
          <ac:chgData name="陆 亚涵" userId="670118e03aadfbc4" providerId="LiveId" clId="{152D8C86-B2A6-4CE2-A979-BD0B282AB985}" dt="2020-05-13T01:52:10.574" v="27"/>
          <ac:picMkLst>
            <pc:docMk/>
            <pc:sldMk cId="1329210453" sldId="270"/>
            <ac:picMk id="7" creationId="{1A98B445-4A4F-4E95-ABEC-71D7A8F46F19}"/>
          </ac:picMkLst>
        </pc:picChg>
      </pc:sldChg>
      <pc:sldChg chg="addSp modSp">
        <pc:chgData name="陆 亚涵" userId="670118e03aadfbc4" providerId="LiveId" clId="{152D8C86-B2A6-4CE2-A979-BD0B282AB985}" dt="2020-05-13T01:52:14.177" v="28"/>
        <pc:sldMkLst>
          <pc:docMk/>
          <pc:sldMk cId="496015250" sldId="271"/>
        </pc:sldMkLst>
        <pc:picChg chg="add mod">
          <ac:chgData name="陆 亚涵" userId="670118e03aadfbc4" providerId="LiveId" clId="{152D8C86-B2A6-4CE2-A979-BD0B282AB985}" dt="2020-05-13T01:52:14.177" v="28"/>
          <ac:picMkLst>
            <pc:docMk/>
            <pc:sldMk cId="496015250" sldId="271"/>
            <ac:picMk id="8" creationId="{A4A020B1-E853-4CF4-A8CB-E6065EF610F8}"/>
          </ac:picMkLst>
        </pc:picChg>
      </pc:sldChg>
      <pc:sldChg chg="addSp modSp">
        <pc:chgData name="陆 亚涵" userId="670118e03aadfbc4" providerId="LiveId" clId="{152D8C86-B2A6-4CE2-A979-BD0B282AB985}" dt="2020-05-13T01:52:17.646" v="29"/>
        <pc:sldMkLst>
          <pc:docMk/>
          <pc:sldMk cId="438818166" sldId="272"/>
        </pc:sldMkLst>
        <pc:picChg chg="add mod">
          <ac:chgData name="陆 亚涵" userId="670118e03aadfbc4" providerId="LiveId" clId="{152D8C86-B2A6-4CE2-A979-BD0B282AB985}" dt="2020-05-13T01:52:17.646" v="29"/>
          <ac:picMkLst>
            <pc:docMk/>
            <pc:sldMk cId="438818166" sldId="272"/>
            <ac:picMk id="9" creationId="{BB31C9F3-CF64-43CF-9CAC-E3BB6A32BAD4}"/>
          </ac:picMkLst>
        </pc:picChg>
      </pc:sldChg>
      <pc:sldChg chg="addSp modSp">
        <pc:chgData name="陆 亚涵" userId="670118e03aadfbc4" providerId="LiveId" clId="{152D8C86-B2A6-4CE2-A979-BD0B282AB985}" dt="2020-05-13T01:51:41.879" v="17"/>
        <pc:sldMkLst>
          <pc:docMk/>
          <pc:sldMk cId="1391284132" sldId="273"/>
        </pc:sldMkLst>
        <pc:picChg chg="add mod">
          <ac:chgData name="陆 亚涵" userId="670118e03aadfbc4" providerId="LiveId" clId="{152D8C86-B2A6-4CE2-A979-BD0B282AB985}" dt="2020-05-13T01:51:41.879" v="17"/>
          <ac:picMkLst>
            <pc:docMk/>
            <pc:sldMk cId="1391284132" sldId="273"/>
            <ac:picMk id="4" creationId="{8DC03869-B342-404D-AF7C-DB7533BFA3E3}"/>
          </ac:picMkLst>
        </pc:picChg>
      </pc:sldChg>
      <pc:sldMasterChg chg="setBg modSldLayout">
        <pc:chgData name="陆 亚涵" userId="670118e03aadfbc4" providerId="LiveId" clId="{152D8C86-B2A6-4CE2-A979-BD0B282AB985}" dt="2020-05-13T01:51:37.663" v="16"/>
        <pc:sldMasterMkLst>
          <pc:docMk/>
          <pc:sldMasterMk cId="710415456" sldId="2147483648"/>
        </pc:sldMasterMkLst>
        <pc:sldLayoutChg chg="setBg">
          <pc:chgData name="陆 亚涵" userId="670118e03aadfbc4" providerId="LiveId" clId="{152D8C86-B2A6-4CE2-A979-BD0B282AB985}" dt="2020-05-13T01:51:37.663" v="16"/>
          <pc:sldLayoutMkLst>
            <pc:docMk/>
            <pc:sldMasterMk cId="710415456" sldId="2147483648"/>
            <pc:sldLayoutMk cId="2596604058" sldId="2147483649"/>
          </pc:sldLayoutMkLst>
        </pc:sldLayoutChg>
        <pc:sldLayoutChg chg="setBg">
          <pc:chgData name="陆 亚涵" userId="670118e03aadfbc4" providerId="LiveId" clId="{152D8C86-B2A6-4CE2-A979-BD0B282AB985}" dt="2020-05-13T01:51:37.663" v="16"/>
          <pc:sldLayoutMkLst>
            <pc:docMk/>
            <pc:sldMasterMk cId="710415456" sldId="2147483648"/>
            <pc:sldLayoutMk cId="3260425427" sldId="2147483650"/>
          </pc:sldLayoutMkLst>
        </pc:sldLayoutChg>
        <pc:sldLayoutChg chg="setBg">
          <pc:chgData name="陆 亚涵" userId="670118e03aadfbc4" providerId="LiveId" clId="{152D8C86-B2A6-4CE2-A979-BD0B282AB985}" dt="2020-05-13T01:51:37.663" v="16"/>
          <pc:sldLayoutMkLst>
            <pc:docMk/>
            <pc:sldMasterMk cId="710415456" sldId="2147483648"/>
            <pc:sldLayoutMk cId="4147438848" sldId="2147483651"/>
          </pc:sldLayoutMkLst>
        </pc:sldLayoutChg>
        <pc:sldLayoutChg chg="setBg">
          <pc:chgData name="陆 亚涵" userId="670118e03aadfbc4" providerId="LiveId" clId="{152D8C86-B2A6-4CE2-A979-BD0B282AB985}" dt="2020-05-13T01:51:37.663" v="16"/>
          <pc:sldLayoutMkLst>
            <pc:docMk/>
            <pc:sldMasterMk cId="710415456" sldId="2147483648"/>
            <pc:sldLayoutMk cId="4055291650" sldId="2147483652"/>
          </pc:sldLayoutMkLst>
        </pc:sldLayoutChg>
        <pc:sldLayoutChg chg="setBg">
          <pc:chgData name="陆 亚涵" userId="670118e03aadfbc4" providerId="LiveId" clId="{152D8C86-B2A6-4CE2-A979-BD0B282AB985}" dt="2020-05-13T01:51:37.663" v="16"/>
          <pc:sldLayoutMkLst>
            <pc:docMk/>
            <pc:sldMasterMk cId="710415456" sldId="2147483648"/>
            <pc:sldLayoutMk cId="2845813473" sldId="214748365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493A284-0E0A-BE42-A6D3-4807019D1E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861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5E3BE2-527F-E04C-8766-9465A175E8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9A9BCDA-D4F0-9844-A1A4-552D21B997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001" y="4984501"/>
            <a:ext cx="1168545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DFCFBDE6-2119-E242-89B3-E8D0DDB852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2389" y="5816058"/>
            <a:ext cx="6603704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实习生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67A1AA-8237-A447-81E7-CB6ED3DBFE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21300" y="6458701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0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227E79-2B28-474B-B150-3672C894C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29271A-9065-A048-90EB-449F8E6362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951" y="328205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A6404B-09D9-8441-9716-6722EE07C7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18CD765C-7DFA-FF40-9043-582DE67FD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FA549ADD-C507-3846-8605-CE0B6D1C8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533AA1FF-615E-0149-B1BC-16174714BC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  <p:extLst>
      <p:ext uri="{BB962C8B-B14F-4D97-AF65-F5344CB8AC3E}">
        <p14:creationId xmlns:p14="http://schemas.microsoft.com/office/powerpoint/2010/main" val="326042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8">
            <a:extLst>
              <a:ext uri="{FF2B5EF4-FFF2-40B4-BE49-F238E27FC236}">
                <a16:creationId xmlns:a16="http://schemas.microsoft.com/office/drawing/2014/main" id="{AFBD0C1F-9D8A-A940-8FA2-F3A6B47C6A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44865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40FBE-D2EF-414A-B6E2-F5D9FCD15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2264" y="107767"/>
            <a:ext cx="4483100" cy="2667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A76A5C1-6510-4245-9E95-C79508884B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031631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7FB05A3-93E3-4246-BFDB-A0C22628D3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698171"/>
            <a:ext cx="11332754" cy="441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3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3368D6-B32F-2648-90B9-DE65DC40F7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070C34-02A1-1C45-ADAF-CB12203A3D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2FAD49E-1F1B-FF42-AE08-DBEDFB1C47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66561C3-2B4B-7A46-9113-B87D869FB2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7A9BEAFF-3751-5B41-9233-816D57C1E2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29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81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1B03F54-319E-D943-B0EC-3A3E69CD73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10915" y="112123"/>
            <a:ext cx="4263517" cy="2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9B96F4-67C4-A942-8480-10EEE6E0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F3676-761E-A044-BF77-CE2294434E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4148" y="5816058"/>
            <a:ext cx="6603704" cy="285711"/>
          </a:xfrm>
        </p:spPr>
        <p:txBody>
          <a:bodyPr/>
          <a:lstStyle/>
          <a:p>
            <a:r>
              <a:rPr kumimoji="1" lang="zh-CN" altLang="en-US" dirty="0"/>
              <a:t>软件所智能软件研发中心 陆亚涵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22DA5-4CAE-3C4A-9582-AC8DE9A4C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2020/05/12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AD289-7AC6-49E6-8FCD-B41BEF256D99}"/>
              </a:ext>
            </a:extLst>
          </p:cNvPr>
          <p:cNvSpPr txBox="1"/>
          <p:nvPr/>
        </p:nvSpPr>
        <p:spPr>
          <a:xfrm>
            <a:off x="2446195" y="2415646"/>
            <a:ext cx="729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关于</a:t>
            </a:r>
            <a:r>
              <a:rPr lang="en-US" altLang="zh-CN" sz="2800" dirty="0">
                <a:solidFill>
                  <a:schemeClr val="bg1"/>
                </a:solidFill>
              </a:rPr>
              <a:t>V8</a:t>
            </a:r>
            <a:r>
              <a:rPr lang="zh-CN" altLang="en-US" sz="2800" dirty="0">
                <a:solidFill>
                  <a:schemeClr val="bg1"/>
                </a:solidFill>
              </a:rPr>
              <a:t>测试流程以及指令选择单元测试跟踪</a:t>
            </a:r>
          </a:p>
        </p:txBody>
      </p:sp>
    </p:spTree>
    <p:extLst>
      <p:ext uri="{BB962C8B-B14F-4D97-AF65-F5344CB8AC3E}">
        <p14:creationId xmlns:p14="http://schemas.microsoft.com/office/powerpoint/2010/main" val="15989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144865"/>
            <a:ext cx="2521397" cy="473634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构建指令图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4B495A-0C36-429D-B96F-0DA924B2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3" y="2258968"/>
            <a:ext cx="8458200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D8BF80-84D6-428E-9892-29039C7D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3" y="1169138"/>
            <a:ext cx="7019925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B50718-7C6F-4400-BDCE-709D366E2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3" y="3525568"/>
            <a:ext cx="8210550" cy="1800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E267CB-6A9A-493B-AE40-01DCC94A2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" y="5150699"/>
            <a:ext cx="12125325" cy="1933575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F92C4DB4-9FBC-40A5-91AA-EE0C61E6D40F}"/>
              </a:ext>
            </a:extLst>
          </p:cNvPr>
          <p:cNvSpPr/>
          <p:nvPr/>
        </p:nvSpPr>
        <p:spPr>
          <a:xfrm>
            <a:off x="3369060" y="2723882"/>
            <a:ext cx="669701" cy="77917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A979F9-FD87-406D-9E23-C5EF9C24B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5"/>
            <a:ext cx="2579352" cy="514462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构建指令图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D8BF80-84D6-428E-9892-29039C7D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3" y="1169138"/>
            <a:ext cx="7019925" cy="876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B64D48-06C2-4917-A94C-57EAB6A7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3" y="2555249"/>
            <a:ext cx="7934325" cy="1657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AC6950-5262-40B6-B4E6-E7EDB7946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4"/>
            <a:ext cx="2605110" cy="428625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构建指令图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DE81E6-6CF8-4990-B958-789FCBED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9" y="2269968"/>
            <a:ext cx="6219825" cy="1609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E5B196-45A1-4018-AFCF-E4C3C930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9" y="1615320"/>
            <a:ext cx="5972175" cy="352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5DC7A0-A3F6-4784-907D-96C8975EF276}"/>
              </a:ext>
            </a:extLst>
          </p:cNvPr>
          <p:cNvSpPr txBox="1"/>
          <p:nvPr/>
        </p:nvSpPr>
        <p:spPr>
          <a:xfrm>
            <a:off x="334515" y="1081357"/>
            <a:ext cx="54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构建连接返回节点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935EB-149E-46F3-BACC-3BAC7E5B2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899" y="4328467"/>
            <a:ext cx="5961588" cy="1828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7FEF45-C78D-44D1-B60B-ACE8F67BB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144865"/>
            <a:ext cx="2817611" cy="396070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3.IR</a:t>
            </a:r>
            <a:r>
              <a:rPr lang="zh-CN" altLang="en-US" dirty="0">
                <a:solidFill>
                  <a:schemeClr val="tx1"/>
                </a:solidFill>
              </a:rPr>
              <a:t> 指令图</a:t>
            </a:r>
            <a:r>
              <a:rPr lang="en-US" altLang="zh-CN" dirty="0">
                <a:solidFill>
                  <a:schemeClr val="tx1"/>
                </a:solidFill>
              </a:rPr>
              <a:t>BUILD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154B4A-08A7-4088-9ED9-81FD6D36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" y="1368716"/>
            <a:ext cx="6305550" cy="638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D1E7EF-028D-49FC-84CA-ADCEB7AD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3" y="2401507"/>
            <a:ext cx="7324725" cy="857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091E6D-BA11-4E5E-9174-47D068D0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207" y="219075"/>
            <a:ext cx="3467100" cy="6638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98B445-4A4F-4E95-ABEC-71D7A8F4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5"/>
            <a:ext cx="2424806" cy="396070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3.IR</a:t>
            </a:r>
            <a:r>
              <a:rPr lang="zh-CN" altLang="en-US" dirty="0">
                <a:solidFill>
                  <a:schemeClr val="tx1"/>
                </a:solidFill>
              </a:rPr>
              <a:t> 指令图</a:t>
            </a:r>
            <a:r>
              <a:rPr lang="en-US" altLang="zh-CN" dirty="0">
                <a:solidFill>
                  <a:schemeClr val="tx1"/>
                </a:solidFill>
              </a:rPr>
              <a:t>BUILD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091E6D-BA11-4E5E-9174-47D068D0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66" y="457334"/>
            <a:ext cx="3467100" cy="6638925"/>
          </a:xfrm>
          <a:prstGeom prst="rect">
            <a:avLst/>
          </a:prstGeom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A4C28DA7-EA2A-46B8-85C5-54CBE37E1170}"/>
              </a:ext>
            </a:extLst>
          </p:cNvPr>
          <p:cNvSpPr txBox="1">
            <a:spLocks/>
          </p:cNvSpPr>
          <p:nvPr/>
        </p:nvSpPr>
        <p:spPr>
          <a:xfrm>
            <a:off x="686490" y="1107225"/>
            <a:ext cx="3784761" cy="42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指令选择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83B7C61-326B-4A0D-B3DD-4617F8CC7B4D}"/>
              </a:ext>
            </a:extLst>
          </p:cNvPr>
          <p:cNvCxnSpPr/>
          <p:nvPr/>
        </p:nvCxnSpPr>
        <p:spPr>
          <a:xfrm flipH="1">
            <a:off x="5995115" y="2968580"/>
            <a:ext cx="262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23AAD99-53FA-4EF4-B9E5-BAC7973C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59" y="211635"/>
            <a:ext cx="3019851" cy="63316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A020B1-E853-4CF4-A8CB-E6065EF61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1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5"/>
            <a:ext cx="2469882" cy="396070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3.IR</a:t>
            </a:r>
            <a:r>
              <a:rPr lang="zh-CN" altLang="en-US" dirty="0">
                <a:solidFill>
                  <a:schemeClr val="tx1"/>
                </a:solidFill>
              </a:rPr>
              <a:t> 指令图</a:t>
            </a:r>
            <a:r>
              <a:rPr lang="en-US" altLang="zh-CN" dirty="0">
                <a:solidFill>
                  <a:schemeClr val="tx1"/>
                </a:solidFill>
              </a:rPr>
              <a:t>BUILD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091E6D-BA11-4E5E-9174-47D068D0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207" y="219075"/>
            <a:ext cx="3467100" cy="6638925"/>
          </a:xfrm>
          <a:prstGeom prst="rect">
            <a:avLst/>
          </a:prstGeom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A4C28DA7-EA2A-46B8-85C5-54CBE37E1170}"/>
              </a:ext>
            </a:extLst>
          </p:cNvPr>
          <p:cNvSpPr txBox="1">
            <a:spLocks/>
          </p:cNvSpPr>
          <p:nvPr/>
        </p:nvSpPr>
        <p:spPr>
          <a:xfrm>
            <a:off x="686490" y="1107225"/>
            <a:ext cx="3784761" cy="428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509A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指令选择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F65E53-AA23-419E-8F62-515487AC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5" y="5629547"/>
            <a:ext cx="6631377" cy="975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07BC35-4702-43DB-97FC-E1A2BF924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09" y="1519751"/>
            <a:ext cx="5864434" cy="37993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31C9F3-CF64-43CF-9CAC-E3BB6A32B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5"/>
            <a:ext cx="2469882" cy="396070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3.IR</a:t>
            </a:r>
            <a:r>
              <a:rPr lang="zh-CN" altLang="en-US" dirty="0">
                <a:solidFill>
                  <a:schemeClr val="tx1"/>
                </a:solidFill>
              </a:rPr>
              <a:t> 指令图</a:t>
            </a:r>
            <a:r>
              <a:rPr lang="en-US" altLang="zh-CN" dirty="0">
                <a:solidFill>
                  <a:schemeClr val="tx1"/>
                </a:solidFill>
              </a:rPr>
              <a:t>BUILD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091E6D-BA11-4E5E-9174-47D068D0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207" y="219075"/>
            <a:ext cx="3467100" cy="6638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18606EE-DA23-4657-97B2-279D6313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9" y="2010544"/>
            <a:ext cx="7378817" cy="305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144865"/>
            <a:ext cx="2495639" cy="396070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断言 测试函数功能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60AACD-DE12-48BA-B694-24A7997D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19" y="2385810"/>
            <a:ext cx="6391275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7292B0-EA4B-49FC-A7AE-EA27480D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179BE9-466B-3141-A0C6-07F034336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谢 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FBBA1-9B10-F74B-83C4-7B14A29DA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973AA-32E1-0E4E-8281-5140BCEEA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2020/5/12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78D1A5-9FA0-D640-A233-E5B612832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 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07C0D-FF0E-E04A-9F7A-56F3252E46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 V8 Test</a:t>
            </a:r>
            <a:r>
              <a:rPr kumimoji="1" lang="zh-CN" altLang="en-US" dirty="0"/>
              <a:t>整体流程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5FFF0-DE6D-9147-AC1E-344A5754A0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61281" y="3119648"/>
            <a:ext cx="3488511" cy="476331"/>
          </a:xfrm>
        </p:spPr>
        <p:txBody>
          <a:bodyPr/>
          <a:lstStyle/>
          <a:p>
            <a:r>
              <a:rPr kumimoji="1" lang="en-US" altLang="zh-CN" dirty="0"/>
              <a:t>03 V8 </a:t>
            </a:r>
            <a:r>
              <a:rPr kumimoji="1" lang="en-US" altLang="zh-CN" dirty="0" err="1"/>
              <a:t>Unittest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900FC-616C-D146-BD3F-EFAA100E5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1279" y="2488005"/>
            <a:ext cx="3488512" cy="476331"/>
          </a:xfrm>
        </p:spPr>
        <p:txBody>
          <a:bodyPr/>
          <a:lstStyle/>
          <a:p>
            <a:r>
              <a:rPr kumimoji="1" lang="en-US" altLang="zh-CN" dirty="0"/>
              <a:t>02 V8 JS</a:t>
            </a:r>
            <a:r>
              <a:rPr kumimoji="1" lang="zh-CN" altLang="en-US" dirty="0"/>
              <a:t>测试样例测试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801788-4977-4E7A-B0E2-906FF492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01" y="197129"/>
            <a:ext cx="4480948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1AA9352-59B7-4DCC-B37D-E88F63A61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463"/>
            <a:ext cx="3328955" cy="508680"/>
          </a:xfrm>
        </p:spPr>
        <p:txBody>
          <a:bodyPr/>
          <a:lstStyle/>
          <a:p>
            <a:r>
              <a:rPr kumimoji="1" lang="en-US" altLang="zh-CN" dirty="0"/>
              <a:t>01 V8 Test</a:t>
            </a:r>
            <a:r>
              <a:rPr kumimoji="1" lang="zh-CN" altLang="en-US" dirty="0"/>
              <a:t>整体流程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58E081-CB7F-4896-9DCC-9D3AF778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653143"/>
            <a:ext cx="6705600" cy="5810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C03869-B342-404D-AF7C-DB7533BF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8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8D2592-B47B-4D4E-A702-7716DB953D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144865"/>
            <a:ext cx="3229735" cy="396070"/>
          </a:xfrm>
        </p:spPr>
        <p:txBody>
          <a:bodyPr/>
          <a:lstStyle/>
          <a:p>
            <a:r>
              <a:rPr kumimoji="1" lang="en-US" altLang="zh-CN" dirty="0"/>
              <a:t>01 V8 Test</a:t>
            </a:r>
            <a:r>
              <a:rPr kumimoji="1" lang="zh-CN" altLang="en-US" dirty="0"/>
              <a:t>整体流程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406E2E1-2CCC-4B9F-8A82-BEF964099CB6}"/>
              </a:ext>
            </a:extLst>
          </p:cNvPr>
          <p:cNvSpPr/>
          <p:nvPr/>
        </p:nvSpPr>
        <p:spPr>
          <a:xfrm>
            <a:off x="1982661" y="1236373"/>
            <a:ext cx="2775398" cy="6568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  <a:endParaRPr lang="en-US" altLang="zh-CN" dirty="0"/>
          </a:p>
          <a:p>
            <a:pPr algn="ctr"/>
            <a:r>
              <a:rPr lang="en-US" altLang="zh-CN" dirty="0"/>
              <a:t>x64.release.check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47D3EFC-96BE-4965-90CA-EAF0051BF65B}"/>
              </a:ext>
            </a:extLst>
          </p:cNvPr>
          <p:cNvSpPr/>
          <p:nvPr/>
        </p:nvSpPr>
        <p:spPr>
          <a:xfrm>
            <a:off x="1982661" y="2640214"/>
            <a:ext cx="2775398" cy="713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运行测试脚本</a:t>
            </a:r>
            <a:endParaRPr lang="en-US" altLang="zh-CN" dirty="0"/>
          </a:p>
          <a:p>
            <a:pPr algn="ctr"/>
            <a:r>
              <a:rPr lang="en-US" altLang="zh-CN" dirty="0"/>
              <a:t>run_test.py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109BDFE-931D-4DF0-BA83-57A3EA954895}"/>
              </a:ext>
            </a:extLst>
          </p:cNvPr>
          <p:cNvSpPr/>
          <p:nvPr/>
        </p:nvSpPr>
        <p:spPr>
          <a:xfrm>
            <a:off x="1982661" y="4193635"/>
            <a:ext cx="2775398" cy="8371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额外</a:t>
            </a:r>
            <a:r>
              <a:rPr lang="en-US" altLang="zh-CN" dirty="0"/>
              <a:t>JS</a:t>
            </a:r>
            <a:r>
              <a:rPr lang="zh-CN" altLang="en-US" dirty="0"/>
              <a:t>测试集测试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FE8A9EC-2F85-479A-955D-F8CD6DF367C5}"/>
              </a:ext>
            </a:extLst>
          </p:cNvPr>
          <p:cNvSpPr/>
          <p:nvPr/>
        </p:nvSpPr>
        <p:spPr>
          <a:xfrm>
            <a:off x="3174641" y="1920173"/>
            <a:ext cx="489397" cy="6954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BC7774B-0B55-4EA0-AA66-DDDA8BDC9683}"/>
              </a:ext>
            </a:extLst>
          </p:cNvPr>
          <p:cNvSpPr/>
          <p:nvPr/>
        </p:nvSpPr>
        <p:spPr>
          <a:xfrm>
            <a:off x="3174640" y="3429000"/>
            <a:ext cx="489397" cy="6954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8F1ACF-CA10-4B8D-A445-0C4AF328183F}"/>
              </a:ext>
            </a:extLst>
          </p:cNvPr>
          <p:cNvCxnSpPr/>
          <p:nvPr/>
        </p:nvCxnSpPr>
        <p:spPr>
          <a:xfrm>
            <a:off x="4939048" y="1564784"/>
            <a:ext cx="147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6C60F11-240C-4C49-8584-0A898A6B4705}"/>
              </a:ext>
            </a:extLst>
          </p:cNvPr>
          <p:cNvSpPr/>
          <p:nvPr/>
        </p:nvSpPr>
        <p:spPr>
          <a:xfrm>
            <a:off x="6584679" y="1294327"/>
            <a:ext cx="3857223" cy="77395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./tools/dev/gm.py</a:t>
            </a:r>
            <a:r>
              <a:rPr lang="zh-CN" altLang="en-US" dirty="0"/>
              <a:t> </a:t>
            </a:r>
            <a:r>
              <a:rPr lang="en-US" altLang="zh-CN" dirty="0"/>
              <a:t>x64.release.check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24175C-7281-4475-AB7F-FECE0E2E546A}"/>
              </a:ext>
            </a:extLst>
          </p:cNvPr>
          <p:cNvSpPr/>
          <p:nvPr/>
        </p:nvSpPr>
        <p:spPr>
          <a:xfrm>
            <a:off x="6413679" y="4256808"/>
            <a:ext cx="5304667" cy="77395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tools/run-tests.py --</a:t>
            </a:r>
            <a:r>
              <a:rPr lang="en-US" altLang="zh-CN" dirty="0" err="1"/>
              <a:t>outdir</a:t>
            </a:r>
            <a:r>
              <a:rPr lang="en-US" altLang="zh-CN" dirty="0"/>
              <a:t>=out/x64.release  benchmarks </a:t>
            </a:r>
            <a:r>
              <a:rPr lang="en-US" altLang="zh-CN" dirty="0" err="1"/>
              <a:t>mozilla</a:t>
            </a:r>
            <a:r>
              <a:rPr lang="en-US" altLang="zh-CN" dirty="0"/>
              <a:t> test262 </a:t>
            </a:r>
            <a:r>
              <a:rPr lang="en-US" altLang="zh-CN" dirty="0" err="1"/>
              <a:t>webkit</a:t>
            </a:r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BEB99A-5E38-44C3-92C3-EEA78D4CFD4E}"/>
              </a:ext>
            </a:extLst>
          </p:cNvPr>
          <p:cNvCxnSpPr/>
          <p:nvPr/>
        </p:nvCxnSpPr>
        <p:spPr>
          <a:xfrm>
            <a:off x="4848896" y="2996993"/>
            <a:ext cx="1735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24C451-E196-433A-AD50-BB2F3211B789}"/>
              </a:ext>
            </a:extLst>
          </p:cNvPr>
          <p:cNvCxnSpPr/>
          <p:nvPr/>
        </p:nvCxnSpPr>
        <p:spPr>
          <a:xfrm>
            <a:off x="4848896" y="4527367"/>
            <a:ext cx="1735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9A1A475-075C-4625-BEA0-0D93A20AEA04}"/>
              </a:ext>
            </a:extLst>
          </p:cNvPr>
          <p:cNvSpPr txBox="1"/>
          <p:nvPr/>
        </p:nvSpPr>
        <p:spPr>
          <a:xfrm>
            <a:off x="6701662" y="2700879"/>
            <a:ext cx="5490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tools/run-tests.py --</a:t>
            </a:r>
            <a:r>
              <a:rPr lang="en-US" altLang="zh-CN" dirty="0" err="1"/>
              <a:t>outdir</a:t>
            </a:r>
            <a:r>
              <a:rPr lang="en-US" altLang="zh-CN" dirty="0"/>
              <a:t>=out/x64.release </a:t>
            </a:r>
          </a:p>
          <a:p>
            <a:r>
              <a:rPr lang="en-US" altLang="zh-CN" dirty="0"/>
              <a:t>        debugger </a:t>
            </a:r>
            <a:r>
              <a:rPr lang="en-US" altLang="zh-CN" dirty="0" err="1"/>
              <a:t>intl</a:t>
            </a:r>
            <a:r>
              <a:rPr lang="en-US" altLang="zh-CN" dirty="0"/>
              <a:t> </a:t>
            </a:r>
            <a:r>
              <a:rPr lang="en-US" altLang="zh-CN" dirty="0" err="1"/>
              <a:t>mjsunit</a:t>
            </a:r>
            <a:r>
              <a:rPr lang="en-US" altLang="zh-CN" dirty="0"/>
              <a:t> </a:t>
            </a:r>
            <a:r>
              <a:rPr lang="en-US" altLang="zh-CN" dirty="0" err="1"/>
              <a:t>cctest</a:t>
            </a:r>
            <a:r>
              <a:rPr lang="en-US" altLang="zh-CN" dirty="0"/>
              <a:t> message </a:t>
            </a:r>
            <a:r>
              <a:rPr lang="en-US" altLang="zh-CN" dirty="0" err="1"/>
              <a:t>unittests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AE2E9D6-FAFC-461A-AEBA-CFB0F04A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79744E-F263-4B14-A53B-EFF1EAB89F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144865"/>
            <a:ext cx="2289577" cy="428624"/>
          </a:xfrm>
        </p:spPr>
        <p:txBody>
          <a:bodyPr/>
          <a:lstStyle/>
          <a:p>
            <a:r>
              <a:rPr lang="en-US" altLang="zh-CN" dirty="0"/>
              <a:t>02 JS</a:t>
            </a:r>
            <a:r>
              <a:rPr lang="zh-CN" altLang="en-US" dirty="0"/>
              <a:t>测试集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A4F76-863E-475D-AE60-85C8E258C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756" y="1443012"/>
            <a:ext cx="9643310" cy="1276500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/>
                </a:solidFill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CAD44D-D764-4069-B1AF-4168F70D8CF7}"/>
              </a:ext>
            </a:extLst>
          </p:cNvPr>
          <p:cNvSpPr txBox="1"/>
          <p:nvPr/>
        </p:nvSpPr>
        <p:spPr>
          <a:xfrm>
            <a:off x="275756" y="814806"/>
            <a:ext cx="1012279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运行命令：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6394ED-B3F2-4C39-8366-284A752C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677" y="857895"/>
            <a:ext cx="5215946" cy="307777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Source Code Pro"/>
              </a:rPr>
              <a:t>tools/run-tests.py --outdir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Source Code Pro"/>
              </a:rPr>
              <a:t>out/</a:t>
            </a:r>
            <a:r>
              <a:rPr lang="en-US" altLang="zh-CN" sz="1400" dirty="0">
                <a:solidFill>
                  <a:srgbClr val="E6E1DC"/>
                </a:solidFill>
                <a:latin typeface="Arial Unicode MS"/>
                <a:ea typeface="Source Code Pro"/>
              </a:rPr>
              <a:t>x64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Source Code Pro"/>
              </a:rPr>
              <a:t>.release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Source Code Pro"/>
              </a:rPr>
              <a:t> [TEST_NAMES]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F04B6B-AE56-4016-8969-F448EC2D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99" y="1277897"/>
            <a:ext cx="7360202" cy="52387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24E95C-1EFC-4997-9905-383A50A8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625CC4-B932-4789-9ABD-0AE255650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5"/>
            <a:ext cx="2585792" cy="428624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88177-56FA-4F00-BD01-049D41984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000" y="1223493"/>
            <a:ext cx="11332754" cy="525697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定义一个</a:t>
            </a:r>
            <a:r>
              <a:rPr lang="en-US" altLang="zh-CN" dirty="0">
                <a:solidFill>
                  <a:schemeClr val="tx1"/>
                </a:solidFill>
              </a:rPr>
              <a:t>TEST_F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E357ADD1-0EB9-401F-BD05-CCB1ADA9C6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80" y="580555"/>
            <a:ext cx="3784761" cy="42862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以指令选择单元测试为例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35682A-3DA8-46A5-A97D-0DDCFBFC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6" y="2065718"/>
            <a:ext cx="10011658" cy="3324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E2794D-B8C6-43F6-8747-17D532A0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7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FCE68B-8255-4F5E-8444-92B97F3C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2" y="2758491"/>
            <a:ext cx="6603604" cy="2671361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625CC4-B932-4789-9ABD-0AE255650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5"/>
            <a:ext cx="2585792" cy="428624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88177-56FA-4F00-BD01-049D41984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000" y="1223493"/>
            <a:ext cx="11332754" cy="525697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StreamBuilder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E357ADD1-0EB9-401F-BD05-CCB1ADA9C6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80" y="580555"/>
            <a:ext cx="3784761" cy="42862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以指令选择单元测试为例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4615B6-A2FE-429F-A8B3-AE769C12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2" y="1790967"/>
            <a:ext cx="7991475" cy="400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1115F8-FBEE-4EFB-BB59-856333BA8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89" y="3006143"/>
            <a:ext cx="3200400" cy="304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260471-412C-4CF7-88BE-AFE3365E6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144864"/>
            <a:ext cx="2534276" cy="422745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构建</a:t>
            </a:r>
            <a:r>
              <a:rPr lang="en-US" altLang="zh-CN" dirty="0">
                <a:solidFill>
                  <a:schemeClr val="tx1"/>
                </a:solidFill>
              </a:rPr>
              <a:t>IR</a:t>
            </a:r>
            <a:r>
              <a:rPr lang="zh-CN" altLang="en-US" dirty="0">
                <a:solidFill>
                  <a:schemeClr val="tx1"/>
                </a:solidFill>
              </a:rPr>
              <a:t>指令图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28197-3B21-416F-BCF5-7C0AEB1ED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chemeClr val="tx1"/>
                </a:solidFill>
              </a:rPr>
              <a:t>获取参数</a:t>
            </a:r>
            <a:r>
              <a:rPr lang="en-US" altLang="zh-CN" dirty="0">
                <a:solidFill>
                  <a:schemeClr val="tx1"/>
                </a:solidFill>
              </a:rPr>
              <a:t>node</a:t>
            </a:r>
            <a:r>
              <a:rPr lang="zh-CN" altLang="en-US" dirty="0">
                <a:solidFill>
                  <a:schemeClr val="tx1"/>
                </a:solidFill>
              </a:rPr>
              <a:t>指针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将输入参数输入到</a:t>
            </a:r>
            <a:r>
              <a:rPr lang="en-US" altLang="zh-CN" dirty="0">
                <a:solidFill>
                  <a:schemeClr val="tx1"/>
                </a:solidFill>
              </a:rPr>
              <a:t>StreamBuilder.ChangeFloat32ToFloat64 IR code</a:t>
            </a:r>
            <a:r>
              <a:rPr lang="zh-CN" altLang="en-US" dirty="0">
                <a:solidFill>
                  <a:schemeClr val="tx1"/>
                </a:solidFill>
              </a:rPr>
              <a:t>生成函数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A61AE5-046E-4AE8-827A-A2A866B7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6" y="2160431"/>
            <a:ext cx="7524750" cy="45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549681-1BA8-408E-8F34-71A3002C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6" y="2855546"/>
            <a:ext cx="6286500" cy="1314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5366A8-AF4F-426D-B678-0BFAD402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80" y="4917925"/>
            <a:ext cx="7019925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10F69F-134A-4290-B254-83E858D9D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D55208-A36E-434F-9CB5-7C4C9C2D5C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144865"/>
            <a:ext cx="2663065" cy="428624"/>
          </a:xfrm>
        </p:spPr>
        <p:txBody>
          <a:bodyPr/>
          <a:lstStyle/>
          <a:p>
            <a:r>
              <a:rPr lang="en-US" altLang="zh-CN" dirty="0"/>
              <a:t>03 V8 </a:t>
            </a:r>
            <a:r>
              <a:rPr lang="en-US" altLang="zh-CN" dirty="0" err="1"/>
              <a:t>Unittest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6983D-D6EC-4ED9-B532-ED8D989023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740513"/>
            <a:ext cx="3784761" cy="4286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构建指令图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678D2D-57B1-4A55-BD48-3211340D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3" y="2742370"/>
            <a:ext cx="7027943" cy="1527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D8BF80-84D6-428E-9892-29039C7D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3" y="1169138"/>
            <a:ext cx="7019925" cy="8763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C58A248-DECC-49A8-A576-9B6BD1461F3F}"/>
              </a:ext>
            </a:extLst>
          </p:cNvPr>
          <p:cNvSpPr txBox="1"/>
          <p:nvPr/>
        </p:nvSpPr>
        <p:spPr>
          <a:xfrm>
            <a:off x="356413" y="2260242"/>
            <a:ext cx="646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machine()</a:t>
            </a:r>
            <a:r>
              <a:rPr lang="zh-CN" altLang="en-US" dirty="0"/>
              <a:t>返回一个创建</a:t>
            </a:r>
            <a:r>
              <a:rPr lang="en-US" altLang="zh-CN" dirty="0"/>
              <a:t>IR code</a:t>
            </a:r>
            <a:r>
              <a:rPr lang="zh-CN" altLang="en-US" dirty="0"/>
              <a:t>的抽象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C863DF-52CC-4848-A0DC-122051C59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2023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297</Words>
  <Application>Microsoft Office PowerPoint</Application>
  <PresentationFormat>宽屏</PresentationFormat>
  <Paragraphs>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 Unicode MS</vt:lpstr>
      <vt:lpstr>等线</vt:lpstr>
      <vt:lpstr>微软雅黑</vt:lpstr>
      <vt:lpstr>Arial</vt:lpstr>
      <vt:lpstr>普通样式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陆 亚涵</cp:lastModifiedBy>
  <cp:revision>37</cp:revision>
  <dcterms:created xsi:type="dcterms:W3CDTF">2019-02-09T09:05:59Z</dcterms:created>
  <dcterms:modified xsi:type="dcterms:W3CDTF">2020-05-13T03:49:25Z</dcterms:modified>
</cp:coreProperties>
</file>