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76" r:id="rId5"/>
    <p:sldId id="277" r:id="rId6"/>
    <p:sldId id="278" r:id="rId7"/>
    <p:sldId id="279" r:id="rId8"/>
    <p:sldId id="28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wei" userId="aebc36af692f8046" providerId="LiveId" clId="{5038515C-B7E5-4000-BD88-E7243EB640EF}"/>
    <pc:docChg chg="undo custSel addSld delSld modSld">
      <pc:chgData name="jia wei" userId="aebc36af692f8046" providerId="LiveId" clId="{5038515C-B7E5-4000-BD88-E7243EB640EF}" dt="2020-10-21T06:54:37.821" v="1823" actId="2696"/>
      <pc:docMkLst>
        <pc:docMk/>
      </pc:docMkLst>
      <pc:sldChg chg="modSp mod">
        <pc:chgData name="jia wei" userId="aebc36af692f8046" providerId="LiveId" clId="{5038515C-B7E5-4000-BD88-E7243EB640EF}" dt="2020-10-21T06:35:00.134" v="1074" actId="20577"/>
        <pc:sldMkLst>
          <pc:docMk/>
          <pc:sldMk cId="3674516440" sldId="256"/>
        </pc:sldMkLst>
        <pc:spChg chg="mod">
          <ac:chgData name="jia wei" userId="aebc36af692f8046" providerId="LiveId" clId="{5038515C-B7E5-4000-BD88-E7243EB640EF}" dt="2020-10-21T06:35:00.134" v="1074" actId="20577"/>
          <ac:spMkLst>
            <pc:docMk/>
            <pc:sldMk cId="3674516440" sldId="256"/>
            <ac:spMk id="2" creationId="{06B2B28E-5426-4A44-BE01-1998A622F556}"/>
          </ac:spMkLst>
        </pc:spChg>
        <pc:spChg chg="mod">
          <ac:chgData name="jia wei" userId="aebc36af692f8046" providerId="LiveId" clId="{5038515C-B7E5-4000-BD88-E7243EB640EF}" dt="2020-10-21T02:37:13.650" v="27" actId="20577"/>
          <ac:spMkLst>
            <pc:docMk/>
            <pc:sldMk cId="3674516440" sldId="256"/>
            <ac:spMk id="3" creationId="{AD2090F7-2EC1-4933-8F18-B1AF21EC1125}"/>
          </ac:spMkLst>
        </pc:spChg>
      </pc:sldChg>
      <pc:sldChg chg="addSp delSp modSp add mod setBg">
        <pc:chgData name="jia wei" userId="aebc36af692f8046" providerId="LiveId" clId="{5038515C-B7E5-4000-BD88-E7243EB640EF}" dt="2020-10-21T05:51:06.945" v="546" actId="20577"/>
        <pc:sldMkLst>
          <pc:docMk/>
          <pc:sldMk cId="2112051922" sldId="257"/>
        </pc:sldMkLst>
        <pc:spChg chg="del">
          <ac:chgData name="jia wei" userId="aebc36af692f8046" providerId="LiveId" clId="{5038515C-B7E5-4000-BD88-E7243EB640EF}" dt="2020-10-21T02:36:50.332" v="4" actId="478"/>
          <ac:spMkLst>
            <pc:docMk/>
            <pc:sldMk cId="2112051922" sldId="257"/>
            <ac:spMk id="2" creationId="{06B2B28E-5426-4A44-BE01-1998A622F556}"/>
          </ac:spMkLst>
        </pc:spChg>
        <pc:spChg chg="del">
          <ac:chgData name="jia wei" userId="aebc36af692f8046" providerId="LiveId" clId="{5038515C-B7E5-4000-BD88-E7243EB640EF}" dt="2020-10-21T02:36:54.675" v="6" actId="478"/>
          <ac:spMkLst>
            <pc:docMk/>
            <pc:sldMk cId="2112051922" sldId="257"/>
            <ac:spMk id="3" creationId="{AD2090F7-2EC1-4933-8F18-B1AF21EC1125}"/>
          </ac:spMkLst>
        </pc:spChg>
        <pc:spChg chg="add del mod">
          <ac:chgData name="jia wei" userId="aebc36af692f8046" providerId="LiveId" clId="{5038515C-B7E5-4000-BD88-E7243EB640EF}" dt="2020-10-21T02:36:52.851" v="5" actId="478"/>
          <ac:spMkLst>
            <pc:docMk/>
            <pc:sldMk cId="2112051922" sldId="257"/>
            <ac:spMk id="5" creationId="{21D3BBCF-4770-42C7-B257-61606138BB80}"/>
          </ac:spMkLst>
        </pc:spChg>
        <pc:spChg chg="add del mod">
          <ac:chgData name="jia wei" userId="aebc36af692f8046" providerId="LiveId" clId="{5038515C-B7E5-4000-BD88-E7243EB640EF}" dt="2020-10-21T02:36:56.137" v="7" actId="478"/>
          <ac:spMkLst>
            <pc:docMk/>
            <pc:sldMk cId="2112051922" sldId="257"/>
            <ac:spMk id="7" creationId="{0D4E173D-83C2-4CE2-BB39-97009CED9F55}"/>
          </ac:spMkLst>
        </pc:spChg>
        <pc:spChg chg="add mod">
          <ac:chgData name="jia wei" userId="aebc36af692f8046" providerId="LiveId" clId="{5038515C-B7E5-4000-BD88-E7243EB640EF}" dt="2020-10-21T03:07:00.690" v="134" actId="14100"/>
          <ac:spMkLst>
            <pc:docMk/>
            <pc:sldMk cId="2112051922" sldId="257"/>
            <ac:spMk id="8" creationId="{C9AF4AE4-A5F8-4C26-A468-11A8BB73BDFC}"/>
          </ac:spMkLst>
        </pc:spChg>
        <pc:spChg chg="add del">
          <ac:chgData name="jia wei" userId="aebc36af692f8046" providerId="LiveId" clId="{5038515C-B7E5-4000-BD88-E7243EB640EF}" dt="2020-10-21T03:05:07.153" v="104" actId="22"/>
          <ac:spMkLst>
            <pc:docMk/>
            <pc:sldMk cId="2112051922" sldId="257"/>
            <ac:spMk id="10" creationId="{0CD54A48-E8FA-475B-BF59-1C8E9CF13A03}"/>
          </ac:spMkLst>
        </pc:spChg>
        <pc:spChg chg="add mod">
          <ac:chgData name="jia wei" userId="aebc36af692f8046" providerId="LiveId" clId="{5038515C-B7E5-4000-BD88-E7243EB640EF}" dt="2020-10-21T05:51:06.945" v="546" actId="20577"/>
          <ac:spMkLst>
            <pc:docMk/>
            <pc:sldMk cId="2112051922" sldId="257"/>
            <ac:spMk id="13" creationId="{97DBB849-8117-47D4-9C88-3566FD5C35CC}"/>
          </ac:spMkLst>
        </pc:spChg>
        <pc:picChg chg="add mod">
          <ac:chgData name="jia wei" userId="aebc36af692f8046" providerId="LiveId" clId="{5038515C-B7E5-4000-BD88-E7243EB640EF}" dt="2020-10-21T03:08:36.684" v="253" actId="1076"/>
          <ac:picMkLst>
            <pc:docMk/>
            <pc:sldMk cId="2112051922" sldId="257"/>
            <ac:picMk id="12" creationId="{B7838635-A9A7-4267-AE44-0EDE85D461B5}"/>
          </ac:picMkLst>
        </pc:picChg>
      </pc:sldChg>
      <pc:sldChg chg="addSp">
        <pc:chgData name="jia wei" userId="aebc36af692f8046" providerId="LiveId" clId="{5038515C-B7E5-4000-BD88-E7243EB640EF}" dt="2020-10-21T06:46:58.784" v="1413"/>
        <pc:sldMkLst>
          <pc:docMk/>
          <pc:sldMk cId="3002729603" sldId="258"/>
        </pc:sldMkLst>
        <pc:spChg chg="add">
          <ac:chgData name="jia wei" userId="aebc36af692f8046" providerId="LiveId" clId="{5038515C-B7E5-4000-BD88-E7243EB640EF}" dt="2020-10-21T06:46:58.784" v="1413"/>
          <ac:spMkLst>
            <pc:docMk/>
            <pc:sldMk cId="3002729603" sldId="258"/>
            <ac:spMk id="2" creationId="{6C9FA672-1E5C-40F3-8170-DB5B32DBE273}"/>
          </ac:spMkLst>
        </pc:spChg>
      </pc:sldChg>
      <pc:sldChg chg="addSp">
        <pc:chgData name="jia wei" userId="aebc36af692f8046" providerId="LiveId" clId="{5038515C-B7E5-4000-BD88-E7243EB640EF}" dt="2020-10-21T06:47:15.725" v="1421"/>
        <pc:sldMkLst>
          <pc:docMk/>
          <pc:sldMk cId="3893620944" sldId="258"/>
        </pc:sldMkLst>
        <pc:spChg chg="add">
          <ac:chgData name="jia wei" userId="aebc36af692f8046" providerId="LiveId" clId="{5038515C-B7E5-4000-BD88-E7243EB640EF}" dt="2020-10-21T06:47:15.725" v="1421"/>
          <ac:spMkLst>
            <pc:docMk/>
            <pc:sldMk cId="3893620944" sldId="258"/>
            <ac:spMk id="2" creationId="{A218FDF8-A099-49C6-B431-92265B225079}"/>
          </ac:spMkLst>
        </pc:spChg>
      </pc:sldChg>
      <pc:sldChg chg="addSp delSp modSp add del mod">
        <pc:chgData name="jia wei" userId="aebc36af692f8046" providerId="LiveId" clId="{5038515C-B7E5-4000-BD88-E7243EB640EF}" dt="2020-10-21T06:47:19.521" v="1424"/>
        <pc:sldMkLst>
          <pc:docMk/>
          <pc:sldMk cId="3958197982" sldId="258"/>
        </pc:sldMkLst>
        <pc:spChg chg="add mod">
          <ac:chgData name="jia wei" userId="aebc36af692f8046" providerId="LiveId" clId="{5038515C-B7E5-4000-BD88-E7243EB640EF}" dt="2020-10-21T06:46:49.362" v="1411" actId="1076"/>
          <ac:spMkLst>
            <pc:docMk/>
            <pc:sldMk cId="3958197982" sldId="258"/>
            <ac:spMk id="8" creationId="{1163CD6A-5DB0-4213-9D62-D5F4058AF66B}"/>
          </ac:spMkLst>
        </pc:spChg>
        <pc:spChg chg="add mod">
          <ac:chgData name="jia wei" userId="aebc36af692f8046" providerId="LiveId" clId="{5038515C-B7E5-4000-BD88-E7243EB640EF}" dt="2020-10-21T06:47:19.521" v="1424"/>
          <ac:spMkLst>
            <pc:docMk/>
            <pc:sldMk cId="3958197982" sldId="258"/>
            <ac:spMk id="11" creationId="{1F596EFA-EE4B-4982-848B-6786E068A87D}"/>
          </ac:spMkLst>
        </pc:spChg>
        <pc:picChg chg="add del mod">
          <ac:chgData name="jia wei" userId="aebc36af692f8046" providerId="LiveId" clId="{5038515C-B7E5-4000-BD88-E7243EB640EF}" dt="2020-10-21T05:44:00.640" v="473" actId="478"/>
          <ac:picMkLst>
            <pc:docMk/>
            <pc:sldMk cId="3958197982" sldId="258"/>
            <ac:picMk id="3" creationId="{D618C164-30C3-4770-BEC0-3EE4BDCD7F85}"/>
          </ac:picMkLst>
        </pc:picChg>
        <pc:picChg chg="add del">
          <ac:chgData name="jia wei" userId="aebc36af692f8046" providerId="LiveId" clId="{5038515C-B7E5-4000-BD88-E7243EB640EF}" dt="2020-10-21T06:14:43.950" v="704" actId="478"/>
          <ac:picMkLst>
            <pc:docMk/>
            <pc:sldMk cId="3958197982" sldId="258"/>
            <ac:picMk id="5" creationId="{B0F937C0-73ED-487C-9591-CE5477D58839}"/>
          </ac:picMkLst>
        </pc:picChg>
        <pc:picChg chg="add mod">
          <ac:chgData name="jia wei" userId="aebc36af692f8046" providerId="LiveId" clId="{5038515C-B7E5-4000-BD88-E7243EB640EF}" dt="2020-10-21T06:46:30.985" v="1409" actId="1076"/>
          <ac:picMkLst>
            <pc:docMk/>
            <pc:sldMk cId="3958197982" sldId="258"/>
            <ac:picMk id="7" creationId="{94276243-D66C-48C4-8526-E8B860547ED9}"/>
          </ac:picMkLst>
        </pc:picChg>
        <pc:picChg chg="add mod">
          <ac:chgData name="jia wei" userId="aebc36af692f8046" providerId="LiveId" clId="{5038515C-B7E5-4000-BD88-E7243EB640EF}" dt="2020-10-21T06:46:37.712" v="1410" actId="1076"/>
          <ac:picMkLst>
            <pc:docMk/>
            <pc:sldMk cId="3958197982" sldId="258"/>
            <ac:picMk id="10" creationId="{2CA74CC0-8CDC-4FD1-A511-F00DB1AB58F2}"/>
          </ac:picMkLst>
        </pc:picChg>
      </pc:sldChg>
      <pc:sldChg chg="addSp delSp modSp add mod">
        <pc:chgData name="jia wei" userId="aebc36af692f8046" providerId="LiveId" clId="{5038515C-B7E5-4000-BD88-E7243EB640EF}" dt="2020-10-21T06:51:26.152" v="1689" actId="20577"/>
        <pc:sldMkLst>
          <pc:docMk/>
          <pc:sldMk cId="2305218104" sldId="259"/>
        </pc:sldMkLst>
        <pc:spChg chg="add mod">
          <ac:chgData name="jia wei" userId="aebc36af692f8046" providerId="LiveId" clId="{5038515C-B7E5-4000-BD88-E7243EB640EF}" dt="2020-10-21T06:50:40.315" v="1629" actId="20577"/>
          <ac:spMkLst>
            <pc:docMk/>
            <pc:sldMk cId="2305218104" sldId="259"/>
            <ac:spMk id="8" creationId="{2D1A7549-A919-429D-B2B5-76B4B774041A}"/>
          </ac:spMkLst>
        </pc:spChg>
        <pc:spChg chg="add mod">
          <ac:chgData name="jia wei" userId="aebc36af692f8046" providerId="LiveId" clId="{5038515C-B7E5-4000-BD88-E7243EB640EF}" dt="2020-10-21T06:51:26.152" v="1689" actId="20577"/>
          <ac:spMkLst>
            <pc:docMk/>
            <pc:sldMk cId="2305218104" sldId="259"/>
            <ac:spMk id="9" creationId="{384A4CB6-DA1B-4813-B5AC-8FBD37B293BA}"/>
          </ac:spMkLst>
        </pc:spChg>
        <pc:picChg chg="add del">
          <ac:chgData name="jia wei" userId="aebc36af692f8046" providerId="LiveId" clId="{5038515C-B7E5-4000-BD88-E7243EB640EF}" dt="2020-10-21T06:15:09.432" v="706" actId="478"/>
          <ac:picMkLst>
            <pc:docMk/>
            <pc:sldMk cId="2305218104" sldId="259"/>
            <ac:picMk id="3" creationId="{D0D82AE7-FE79-4996-842F-913951DEC361}"/>
          </ac:picMkLst>
        </pc:picChg>
        <pc:picChg chg="add mod">
          <ac:chgData name="jia wei" userId="aebc36af692f8046" providerId="LiveId" clId="{5038515C-B7E5-4000-BD88-E7243EB640EF}" dt="2020-10-21T06:47:33.613" v="1425" actId="1076"/>
          <ac:picMkLst>
            <pc:docMk/>
            <pc:sldMk cId="2305218104" sldId="259"/>
            <ac:picMk id="5" creationId="{51E18649-F446-4170-B9CE-6D1E51052652}"/>
          </ac:picMkLst>
        </pc:picChg>
        <pc:picChg chg="add mod">
          <ac:chgData name="jia wei" userId="aebc36af692f8046" providerId="LiveId" clId="{5038515C-B7E5-4000-BD88-E7243EB640EF}" dt="2020-10-21T06:39:33.656" v="1157" actId="1076"/>
          <ac:picMkLst>
            <pc:docMk/>
            <pc:sldMk cId="2305218104" sldId="259"/>
            <ac:picMk id="7" creationId="{86674917-3FC6-469F-9373-1FDE9C35C7AF}"/>
          </ac:picMkLst>
        </pc:picChg>
      </pc:sldChg>
      <pc:sldChg chg="add del">
        <pc:chgData name="jia wei" userId="aebc36af692f8046" providerId="LiveId" clId="{5038515C-B7E5-4000-BD88-E7243EB640EF}" dt="2020-10-21T06:43:04.544" v="1216" actId="47"/>
        <pc:sldMkLst>
          <pc:docMk/>
          <pc:sldMk cId="817935124" sldId="260"/>
        </pc:sldMkLst>
      </pc:sldChg>
      <pc:sldChg chg="add del">
        <pc:chgData name="jia wei" userId="aebc36af692f8046" providerId="LiveId" clId="{5038515C-B7E5-4000-BD88-E7243EB640EF}" dt="2020-10-21T06:43:05.531" v="1217" actId="47"/>
        <pc:sldMkLst>
          <pc:docMk/>
          <pc:sldMk cId="2267258125" sldId="261"/>
        </pc:sldMkLst>
      </pc:sldChg>
      <pc:sldChg chg="add del">
        <pc:chgData name="jia wei" userId="aebc36af692f8046" providerId="LiveId" clId="{5038515C-B7E5-4000-BD88-E7243EB640EF}" dt="2020-10-21T06:43:07.018" v="1218" actId="47"/>
        <pc:sldMkLst>
          <pc:docMk/>
          <pc:sldMk cId="1008560032" sldId="262"/>
        </pc:sldMkLst>
      </pc:sldChg>
      <pc:sldChg chg="addSp modSp add del mod">
        <pc:chgData name="jia wei" userId="aebc36af692f8046" providerId="LiveId" clId="{5038515C-B7E5-4000-BD88-E7243EB640EF}" dt="2020-10-21T06:53:40.128" v="1822" actId="1076"/>
        <pc:sldMkLst>
          <pc:docMk/>
          <pc:sldMk cId="379228625" sldId="263"/>
        </pc:sldMkLst>
        <pc:spChg chg="add mod">
          <ac:chgData name="jia wei" userId="aebc36af692f8046" providerId="LiveId" clId="{5038515C-B7E5-4000-BD88-E7243EB640EF}" dt="2020-10-21T06:53:40.128" v="1822" actId="1076"/>
          <ac:spMkLst>
            <pc:docMk/>
            <pc:sldMk cId="379228625" sldId="263"/>
            <ac:spMk id="7" creationId="{A7F3C056-5AF2-43C5-832B-BDF3DBD73D40}"/>
          </ac:spMkLst>
        </pc:spChg>
        <pc:picChg chg="add mod">
          <ac:chgData name="jia wei" userId="aebc36af692f8046" providerId="LiveId" clId="{5038515C-B7E5-4000-BD88-E7243EB640EF}" dt="2020-10-21T06:51:59.576" v="1694" actId="1076"/>
          <ac:picMkLst>
            <pc:docMk/>
            <pc:sldMk cId="379228625" sldId="263"/>
            <ac:picMk id="4" creationId="{8068F233-663B-47B1-A540-31182DDE2CAA}"/>
          </ac:picMkLst>
        </pc:picChg>
        <pc:picChg chg="add mod">
          <ac:chgData name="jia wei" userId="aebc36af692f8046" providerId="LiveId" clId="{5038515C-B7E5-4000-BD88-E7243EB640EF}" dt="2020-10-21T06:52:25.289" v="1700" actId="14100"/>
          <ac:picMkLst>
            <pc:docMk/>
            <pc:sldMk cId="379228625" sldId="263"/>
            <ac:picMk id="6" creationId="{E1A5B511-B4B3-4CE9-A5BC-97B19B601E50}"/>
          </ac:picMkLst>
        </pc:picChg>
      </pc:sldChg>
      <pc:sldChg chg="addSp">
        <pc:chgData name="jia wei" userId="aebc36af692f8046" providerId="LiveId" clId="{5038515C-B7E5-4000-BD88-E7243EB640EF}" dt="2020-10-21T06:51:53.900" v="1690"/>
        <pc:sldMkLst>
          <pc:docMk/>
          <pc:sldMk cId="1884933945" sldId="263"/>
        </pc:sldMkLst>
        <pc:spChg chg="add">
          <ac:chgData name="jia wei" userId="aebc36af692f8046" providerId="LiveId" clId="{5038515C-B7E5-4000-BD88-E7243EB640EF}" dt="2020-10-21T06:51:53.900" v="1690"/>
          <ac:spMkLst>
            <pc:docMk/>
            <pc:sldMk cId="1884933945" sldId="263"/>
            <ac:spMk id="2" creationId="{892FA187-3862-49B6-B265-B17C56CBCCAC}"/>
          </ac:spMkLst>
        </pc:spChg>
      </pc:sldChg>
      <pc:sldChg chg="add del">
        <pc:chgData name="jia wei" userId="aebc36af692f8046" providerId="LiveId" clId="{5038515C-B7E5-4000-BD88-E7243EB640EF}" dt="2020-10-21T06:54:37.821" v="1823" actId="2696"/>
        <pc:sldMkLst>
          <pc:docMk/>
          <pc:sldMk cId="3939812702" sldId="264"/>
        </pc:sldMkLst>
      </pc:sldChg>
      <pc:sldChg chg="addSp delSp modSp add mod">
        <pc:chgData name="jia wei" userId="aebc36af692f8046" providerId="LiveId" clId="{5038515C-B7E5-4000-BD88-E7243EB640EF}" dt="2020-10-21T02:55:35.573" v="50" actId="478"/>
        <pc:sldMkLst>
          <pc:docMk/>
          <pc:sldMk cId="2947046919" sldId="265"/>
        </pc:sldMkLst>
        <pc:spChg chg="mod">
          <ac:chgData name="jia wei" userId="aebc36af692f8046" providerId="LiveId" clId="{5038515C-B7E5-4000-BD88-E7243EB640EF}" dt="2020-10-21T02:55:29.728" v="48" actId="1076"/>
          <ac:spMkLst>
            <pc:docMk/>
            <pc:sldMk cId="2947046919" sldId="265"/>
            <ac:spMk id="2" creationId="{06B2B28E-5426-4A44-BE01-1998A622F556}"/>
          </ac:spMkLst>
        </pc:spChg>
        <pc:spChg chg="del">
          <ac:chgData name="jia wei" userId="aebc36af692f8046" providerId="LiveId" clId="{5038515C-B7E5-4000-BD88-E7243EB640EF}" dt="2020-10-21T02:55:33.980" v="49" actId="478"/>
          <ac:spMkLst>
            <pc:docMk/>
            <pc:sldMk cId="2947046919" sldId="265"/>
            <ac:spMk id="3" creationId="{AD2090F7-2EC1-4933-8F18-B1AF21EC1125}"/>
          </ac:spMkLst>
        </pc:spChg>
        <pc:spChg chg="add del mod">
          <ac:chgData name="jia wei" userId="aebc36af692f8046" providerId="LiveId" clId="{5038515C-B7E5-4000-BD88-E7243EB640EF}" dt="2020-10-21T02:55:35.573" v="50" actId="478"/>
          <ac:spMkLst>
            <pc:docMk/>
            <pc:sldMk cId="2947046919" sldId="265"/>
            <ac:spMk id="5" creationId="{187E30BE-25DF-42C2-8372-EE8AF98EDCF7}"/>
          </ac:spMkLst>
        </pc:spChg>
      </pc:sldChg>
      <pc:sldChg chg="addSp modSp add del">
        <pc:chgData name="jia wei" userId="aebc36af692f8046" providerId="LiveId" clId="{5038515C-B7E5-4000-BD88-E7243EB640EF}" dt="2020-10-21T05:54:08.688" v="551" actId="47"/>
        <pc:sldMkLst>
          <pc:docMk/>
          <pc:sldMk cId="1020882179" sldId="266"/>
        </pc:sldMkLst>
        <pc:spChg chg="add mod">
          <ac:chgData name="jia wei" userId="aebc36af692f8046" providerId="LiveId" clId="{5038515C-B7E5-4000-BD88-E7243EB640EF}" dt="2020-10-21T05:54:03.532" v="547" actId="767"/>
          <ac:spMkLst>
            <pc:docMk/>
            <pc:sldMk cId="1020882179" sldId="266"/>
            <ac:spMk id="2" creationId="{5E64E274-66AF-4BA2-A91F-73CF931C3B9B}"/>
          </ac:spMkLst>
        </pc:spChg>
      </pc:sldChg>
      <pc:sldChg chg="addSp">
        <pc:chgData name="jia wei" userId="aebc36af692f8046" providerId="LiveId" clId="{5038515C-B7E5-4000-BD88-E7243EB640EF}" dt="2020-10-21T05:54:04.057" v="548"/>
        <pc:sldMkLst>
          <pc:docMk/>
          <pc:sldMk cId="3304325375" sldId="266"/>
        </pc:sldMkLst>
        <pc:spChg chg="add">
          <ac:chgData name="jia wei" userId="aebc36af692f8046" providerId="LiveId" clId="{5038515C-B7E5-4000-BD88-E7243EB640EF}" dt="2020-10-21T05:54:04.057" v="548"/>
          <ac:spMkLst>
            <pc:docMk/>
            <pc:sldMk cId="3304325375" sldId="266"/>
            <ac:spMk id="3" creationId="{CB5ED03C-3CEB-4091-8380-060A8D56D024}"/>
          </ac:spMkLst>
        </pc:spChg>
      </pc:sldChg>
      <pc:sldChg chg="addSp modSp add del mod">
        <pc:chgData name="jia wei" userId="aebc36af692f8046" providerId="LiveId" clId="{5038515C-B7E5-4000-BD88-E7243EB640EF}" dt="2020-10-21T06:06:47.573" v="681" actId="47"/>
        <pc:sldMkLst>
          <pc:docMk/>
          <pc:sldMk cId="4233752715" sldId="267"/>
        </pc:sldMkLst>
        <pc:spChg chg="add mod">
          <ac:chgData name="jia wei" userId="aebc36af692f8046" providerId="LiveId" clId="{5038515C-B7E5-4000-BD88-E7243EB640EF}" dt="2020-10-21T06:06:45.460" v="680" actId="207"/>
          <ac:spMkLst>
            <pc:docMk/>
            <pc:sldMk cId="4233752715" sldId="267"/>
            <ac:spMk id="2" creationId="{71FB6FF9-1950-466F-9AB8-D772DFDDC3AB}"/>
          </ac:spMkLst>
        </pc:spChg>
      </pc:sldChg>
      <pc:sldChg chg="addSp delSp modSp add del mod">
        <pc:chgData name="jia wei" userId="aebc36af692f8046" providerId="LiveId" clId="{5038515C-B7E5-4000-BD88-E7243EB640EF}" dt="2020-10-21T06:42:44.443" v="1215" actId="1076"/>
        <pc:sldMkLst>
          <pc:docMk/>
          <pc:sldMk cId="2068351687" sldId="268"/>
        </pc:sldMkLst>
        <pc:spChg chg="add del mod">
          <ac:chgData name="jia wei" userId="aebc36af692f8046" providerId="LiveId" clId="{5038515C-B7E5-4000-BD88-E7243EB640EF}" dt="2020-10-21T06:37:51.658" v="1147" actId="20577"/>
          <ac:spMkLst>
            <pc:docMk/>
            <pc:sldMk cId="2068351687" sldId="268"/>
            <ac:spMk id="2" creationId="{50629F3F-F166-42D6-B305-30D07F869C91}"/>
          </ac:spMkLst>
        </pc:spChg>
        <pc:spChg chg="add mod">
          <ac:chgData name="jia wei" userId="aebc36af692f8046" providerId="LiveId" clId="{5038515C-B7E5-4000-BD88-E7243EB640EF}" dt="2020-10-21T06:41:57.779" v="1204" actId="14100"/>
          <ac:spMkLst>
            <pc:docMk/>
            <pc:sldMk cId="2068351687" sldId="268"/>
            <ac:spMk id="6" creationId="{417DB986-F4F5-47AD-8C50-F7FF1F3819AD}"/>
          </ac:spMkLst>
        </pc:spChg>
        <pc:picChg chg="add mod">
          <ac:chgData name="jia wei" userId="aebc36af692f8046" providerId="LiveId" clId="{5038515C-B7E5-4000-BD88-E7243EB640EF}" dt="2020-10-21T06:38:04.903" v="1151" actId="1076"/>
          <ac:picMkLst>
            <pc:docMk/>
            <pc:sldMk cId="2068351687" sldId="268"/>
            <ac:picMk id="5" creationId="{F6BD55F5-59C4-44D7-AF30-F05E0FFC02CE}"/>
          </ac:picMkLst>
        </pc:picChg>
        <pc:picChg chg="add mod">
          <ac:chgData name="jia wei" userId="aebc36af692f8046" providerId="LiveId" clId="{5038515C-B7E5-4000-BD88-E7243EB640EF}" dt="2020-10-21T06:42:44.443" v="1215" actId="1076"/>
          <ac:picMkLst>
            <pc:docMk/>
            <pc:sldMk cId="2068351687" sldId="268"/>
            <ac:picMk id="8" creationId="{62199F8D-D377-4A7D-8F78-CD177390D9D1}"/>
          </ac:picMkLst>
        </pc:picChg>
      </pc:sldChg>
      <pc:sldChg chg="addSp">
        <pc:chgData name="jia wei" userId="aebc36af692f8046" providerId="LiveId" clId="{5038515C-B7E5-4000-BD88-E7243EB640EF}" dt="2020-10-21T06:37:59.123" v="1148"/>
        <pc:sldMkLst>
          <pc:docMk/>
          <pc:sldMk cId="2684925991" sldId="268"/>
        </pc:sldMkLst>
        <pc:spChg chg="add">
          <ac:chgData name="jia wei" userId="aebc36af692f8046" providerId="LiveId" clId="{5038515C-B7E5-4000-BD88-E7243EB640EF}" dt="2020-10-21T06:37:59.123" v="1148"/>
          <ac:spMkLst>
            <pc:docMk/>
            <pc:sldMk cId="2684925991" sldId="268"/>
            <ac:spMk id="3" creationId="{CD637A05-2454-4318-A56C-FCA4151E4A2D}"/>
          </ac:spMkLst>
        </pc:spChg>
      </pc:sldChg>
      <pc:sldChg chg="addSp delSp modSp add del mod">
        <pc:chgData name="jia wei" userId="aebc36af692f8046" providerId="LiveId" clId="{5038515C-B7E5-4000-BD88-E7243EB640EF}" dt="2020-10-21T05:59:52.654" v="661" actId="1076"/>
        <pc:sldMkLst>
          <pc:docMk/>
          <pc:sldMk cId="1911756656" sldId="269"/>
        </pc:sldMkLst>
        <pc:spChg chg="del">
          <ac:chgData name="jia wei" userId="aebc36af692f8046" providerId="LiveId" clId="{5038515C-B7E5-4000-BD88-E7243EB640EF}" dt="2020-10-21T05:59:31.500" v="657" actId="478"/>
          <ac:spMkLst>
            <pc:docMk/>
            <pc:sldMk cId="1911756656" sldId="269"/>
            <ac:spMk id="2" creationId="{4045F53B-B5DA-4533-B2BB-2F4ACC86E20D}"/>
          </ac:spMkLst>
        </pc:spChg>
        <pc:spChg chg="del">
          <ac:chgData name="jia wei" userId="aebc36af692f8046" providerId="LiveId" clId="{5038515C-B7E5-4000-BD88-E7243EB640EF}" dt="2020-10-21T05:59:25.264" v="652" actId="478"/>
          <ac:spMkLst>
            <pc:docMk/>
            <pc:sldMk cId="1911756656" sldId="269"/>
            <ac:spMk id="2" creationId="{C934A521-95CF-489D-98B8-607DAE1AED49}"/>
          </ac:spMkLst>
        </pc:spChg>
        <pc:spChg chg="del mod">
          <ac:chgData name="jia wei" userId="aebc36af692f8046" providerId="LiveId" clId="{5038515C-B7E5-4000-BD88-E7243EB640EF}" dt="2020-10-21T05:59:26.536" v="654" actId="478"/>
          <ac:spMkLst>
            <pc:docMk/>
            <pc:sldMk cId="1911756656" sldId="269"/>
            <ac:spMk id="3" creationId="{87FD5288-E462-41B7-B4E3-8F2CA6A17FFC}"/>
          </ac:spMkLst>
        </pc:spChg>
        <pc:spChg chg="del">
          <ac:chgData name="jia wei" userId="aebc36af692f8046" providerId="LiveId" clId="{5038515C-B7E5-4000-BD88-E7243EB640EF}" dt="2020-10-21T05:54:14.099" v="553" actId="478"/>
          <ac:spMkLst>
            <pc:docMk/>
            <pc:sldMk cId="1911756656" sldId="269"/>
            <ac:spMk id="8" creationId="{C9AF4AE4-A5F8-4C26-A468-11A8BB73BDFC}"/>
          </ac:spMkLst>
        </pc:spChg>
        <pc:spChg chg="mod">
          <ac:chgData name="jia wei" userId="aebc36af692f8046" providerId="LiveId" clId="{5038515C-B7E5-4000-BD88-E7243EB640EF}" dt="2020-10-21T05:58:48.864" v="647" actId="20577"/>
          <ac:spMkLst>
            <pc:docMk/>
            <pc:sldMk cId="1911756656" sldId="269"/>
            <ac:spMk id="13" creationId="{97DBB849-8117-47D4-9C88-3566FD5C35CC}"/>
          </ac:spMkLst>
        </pc:spChg>
        <pc:picChg chg="add mod">
          <ac:chgData name="jia wei" userId="aebc36af692f8046" providerId="LiveId" clId="{5038515C-B7E5-4000-BD88-E7243EB640EF}" dt="2020-10-21T05:59:52.654" v="661" actId="1076"/>
          <ac:picMkLst>
            <pc:docMk/>
            <pc:sldMk cId="1911756656" sldId="269"/>
            <ac:picMk id="4" creationId="{00D533B5-1822-42C3-9098-FDF247D9D881}"/>
          </ac:picMkLst>
        </pc:picChg>
        <pc:picChg chg="del">
          <ac:chgData name="jia wei" userId="aebc36af692f8046" providerId="LiveId" clId="{5038515C-B7E5-4000-BD88-E7243EB640EF}" dt="2020-10-21T05:55:17.504" v="583" actId="478"/>
          <ac:picMkLst>
            <pc:docMk/>
            <pc:sldMk cId="1911756656" sldId="269"/>
            <ac:picMk id="12" creationId="{B7838635-A9A7-4267-AE44-0EDE85D461B5}"/>
          </ac:picMkLst>
        </pc:picChg>
      </pc:sldChg>
      <pc:sldChg chg="addSp">
        <pc:chgData name="jia wei" userId="aebc36af692f8046" providerId="LiveId" clId="{5038515C-B7E5-4000-BD88-E7243EB640EF}" dt="2020-10-21T05:54:39.668" v="558"/>
        <pc:sldMkLst>
          <pc:docMk/>
          <pc:sldMk cId="2404828715" sldId="269"/>
        </pc:sldMkLst>
        <pc:spChg chg="add">
          <ac:chgData name="jia wei" userId="aebc36af692f8046" providerId="LiveId" clId="{5038515C-B7E5-4000-BD88-E7243EB640EF}" dt="2020-10-21T05:54:39.668" v="558"/>
          <ac:spMkLst>
            <pc:docMk/>
            <pc:sldMk cId="2404828715" sldId="269"/>
            <ac:spMk id="2" creationId="{FEDC4AA6-3A69-4EA7-8B76-B765BF116AE7}"/>
          </ac:spMkLst>
        </pc:spChg>
      </pc:sldChg>
      <pc:sldChg chg="addSp">
        <pc:chgData name="jia wei" userId="aebc36af692f8046" providerId="LiveId" clId="{5038515C-B7E5-4000-BD88-E7243EB640EF}" dt="2020-10-21T05:59:27.761" v="655"/>
        <pc:sldMkLst>
          <pc:docMk/>
          <pc:sldMk cId="3345529886" sldId="269"/>
        </pc:sldMkLst>
        <pc:spChg chg="add">
          <ac:chgData name="jia wei" userId="aebc36af692f8046" providerId="LiveId" clId="{5038515C-B7E5-4000-BD88-E7243EB640EF}" dt="2020-10-21T05:59:27.761" v="655"/>
          <ac:spMkLst>
            <pc:docMk/>
            <pc:sldMk cId="3345529886" sldId="269"/>
            <ac:spMk id="2" creationId="{4045F53B-B5DA-4533-B2BB-2F4ACC86E20D}"/>
          </ac:spMkLst>
        </pc:spChg>
      </pc:sldChg>
      <pc:sldChg chg="addSp modSp">
        <pc:chgData name="jia wei" userId="aebc36af692f8046" providerId="LiveId" clId="{5038515C-B7E5-4000-BD88-E7243EB640EF}" dt="2020-10-21T05:59:23.019" v="650"/>
        <pc:sldMkLst>
          <pc:docMk/>
          <pc:sldMk cId="3650277591" sldId="269"/>
        </pc:sldMkLst>
        <pc:spChg chg="add mod">
          <ac:chgData name="jia wei" userId="aebc36af692f8046" providerId="LiveId" clId="{5038515C-B7E5-4000-BD88-E7243EB640EF}" dt="2020-10-21T05:59:23.019" v="650"/>
          <ac:spMkLst>
            <pc:docMk/>
            <pc:sldMk cId="3650277591" sldId="269"/>
            <ac:spMk id="3" creationId="{87FD5288-E462-41B7-B4E3-8F2CA6A17FFC}"/>
          </ac:spMkLst>
        </pc:spChg>
      </pc:sldChg>
      <pc:sldChg chg="addSp">
        <pc:chgData name="jia wei" userId="aebc36af692f8046" providerId="LiveId" clId="{5038515C-B7E5-4000-BD88-E7243EB640EF}" dt="2020-10-21T05:59:17.471" v="648"/>
        <pc:sldMkLst>
          <pc:docMk/>
          <pc:sldMk cId="3822706013" sldId="269"/>
        </pc:sldMkLst>
        <pc:spChg chg="add">
          <ac:chgData name="jia wei" userId="aebc36af692f8046" providerId="LiveId" clId="{5038515C-B7E5-4000-BD88-E7243EB640EF}" dt="2020-10-21T05:59:17.471" v="648"/>
          <ac:spMkLst>
            <pc:docMk/>
            <pc:sldMk cId="3822706013" sldId="269"/>
            <ac:spMk id="2" creationId="{C934A521-95CF-489D-98B8-607DAE1AED49}"/>
          </ac:spMkLst>
        </pc:spChg>
      </pc:sldChg>
      <pc:sldChg chg="add del">
        <pc:chgData name="jia wei" userId="aebc36af692f8046" providerId="LiveId" clId="{5038515C-B7E5-4000-BD88-E7243EB640EF}" dt="2020-10-21T05:54:25.538" v="557" actId="22"/>
        <pc:sldMkLst>
          <pc:docMk/>
          <pc:sldMk cId="756557896" sldId="270"/>
        </pc:sldMkLst>
      </pc:sldChg>
      <pc:sldChg chg="addSp delSp modSp add del mod">
        <pc:chgData name="jia wei" userId="aebc36af692f8046" providerId="LiveId" clId="{5038515C-B7E5-4000-BD88-E7243EB640EF}" dt="2020-10-21T06:34:53.858" v="1066" actId="22"/>
        <pc:sldMkLst>
          <pc:docMk/>
          <pc:sldMk cId="4240490966" sldId="270"/>
        </pc:sldMkLst>
        <pc:spChg chg="add del">
          <ac:chgData name="jia wei" userId="aebc36af692f8046" providerId="LiveId" clId="{5038515C-B7E5-4000-BD88-E7243EB640EF}" dt="2020-10-21T06:17:19.916" v="711" actId="22"/>
          <ac:spMkLst>
            <pc:docMk/>
            <pc:sldMk cId="4240490966" sldId="270"/>
            <ac:spMk id="5" creationId="{7A21FF77-9833-4C63-B2EB-547090921132}"/>
          </ac:spMkLst>
        </pc:spChg>
        <pc:spChg chg="add mod">
          <ac:chgData name="jia wei" userId="aebc36af692f8046" providerId="LiveId" clId="{5038515C-B7E5-4000-BD88-E7243EB640EF}" dt="2020-10-21T06:25:39.508" v="838" actId="20577"/>
          <ac:spMkLst>
            <pc:docMk/>
            <pc:sldMk cId="4240490966" sldId="270"/>
            <ac:spMk id="10" creationId="{B51D72F4-D565-4549-B19E-380236617B84}"/>
          </ac:spMkLst>
        </pc:spChg>
        <pc:spChg chg="mod">
          <ac:chgData name="jia wei" userId="aebc36af692f8046" providerId="LiveId" clId="{5038515C-B7E5-4000-BD88-E7243EB640EF}" dt="2020-10-21T06:27:04.941" v="933" actId="20577"/>
          <ac:spMkLst>
            <pc:docMk/>
            <pc:sldMk cId="4240490966" sldId="270"/>
            <ac:spMk id="13" creationId="{97DBB849-8117-47D4-9C88-3566FD5C35CC}"/>
          </ac:spMkLst>
        </pc:spChg>
        <pc:grpChg chg="add mod">
          <ac:chgData name="jia wei" userId="aebc36af692f8046" providerId="LiveId" clId="{5038515C-B7E5-4000-BD88-E7243EB640EF}" dt="2020-10-21T06:20:51.396" v="729" actId="1076"/>
          <ac:grpSpMkLst>
            <pc:docMk/>
            <pc:sldMk cId="4240490966" sldId="270"/>
            <ac:grpSpMk id="9" creationId="{28792A6E-5A73-4CAB-A1D3-EA744551F3B6}"/>
          </ac:grpSpMkLst>
        </pc:grpChg>
        <pc:picChg chg="del">
          <ac:chgData name="jia wei" userId="aebc36af692f8046" providerId="LiveId" clId="{5038515C-B7E5-4000-BD88-E7243EB640EF}" dt="2020-10-21T06:07:03.529" v="703" actId="478"/>
          <ac:picMkLst>
            <pc:docMk/>
            <pc:sldMk cId="4240490966" sldId="270"/>
            <ac:picMk id="4" creationId="{00D533B5-1822-42C3-9098-FDF247D9D881}"/>
          </ac:picMkLst>
        </pc:picChg>
        <pc:picChg chg="add mod">
          <ac:chgData name="jia wei" userId="aebc36af692f8046" providerId="LiveId" clId="{5038515C-B7E5-4000-BD88-E7243EB640EF}" dt="2020-10-21T06:18:28.262" v="720" actId="1076"/>
          <ac:picMkLst>
            <pc:docMk/>
            <pc:sldMk cId="4240490966" sldId="270"/>
            <ac:picMk id="6" creationId="{909B31B2-853B-4241-82F5-59A3FE66FC36}"/>
          </ac:picMkLst>
        </pc:picChg>
        <pc:picChg chg="add mod">
          <ac:chgData name="jia wei" userId="aebc36af692f8046" providerId="LiveId" clId="{5038515C-B7E5-4000-BD88-E7243EB640EF}" dt="2020-10-21T06:19:44.380" v="726" actId="14100"/>
          <ac:picMkLst>
            <pc:docMk/>
            <pc:sldMk cId="4240490966" sldId="270"/>
            <ac:picMk id="8" creationId="{697C1F71-DAEB-4D73-AB39-641640484A67}"/>
          </ac:picMkLst>
        </pc:picChg>
      </pc:sldChg>
      <pc:sldChg chg="addSp delSp modSp add del mod">
        <pc:chgData name="jia wei" userId="aebc36af692f8046" providerId="LiveId" clId="{5038515C-B7E5-4000-BD88-E7243EB640EF}" dt="2020-10-21T06:36:44.902" v="1134" actId="20577"/>
        <pc:sldMkLst>
          <pc:docMk/>
          <pc:sldMk cId="855442016" sldId="271"/>
        </pc:sldMkLst>
        <pc:spChg chg="add mod">
          <ac:chgData name="jia wei" userId="aebc36af692f8046" providerId="LiveId" clId="{5038515C-B7E5-4000-BD88-E7243EB640EF}" dt="2020-10-21T06:36:44.902" v="1134" actId="20577"/>
          <ac:spMkLst>
            <pc:docMk/>
            <pc:sldMk cId="855442016" sldId="271"/>
            <ac:spMk id="5" creationId="{91C7AF83-51F9-477B-979F-B5F6A8FEDF64}"/>
          </ac:spMkLst>
        </pc:spChg>
        <pc:spChg chg="mod">
          <ac:chgData name="jia wei" userId="aebc36af692f8046" providerId="LiveId" clId="{5038515C-B7E5-4000-BD88-E7243EB640EF}" dt="2020-10-21T06:35:25.516" v="1088"/>
          <ac:spMkLst>
            <pc:docMk/>
            <pc:sldMk cId="855442016" sldId="271"/>
            <ac:spMk id="13" creationId="{97DBB849-8117-47D4-9C88-3566FD5C35CC}"/>
          </ac:spMkLst>
        </pc:spChg>
        <pc:picChg chg="del">
          <ac:chgData name="jia wei" userId="aebc36af692f8046" providerId="LiveId" clId="{5038515C-B7E5-4000-BD88-E7243EB640EF}" dt="2020-10-21T06:33:55.646" v="1052" actId="478"/>
          <ac:picMkLst>
            <pc:docMk/>
            <pc:sldMk cId="855442016" sldId="271"/>
            <ac:picMk id="4" creationId="{00D533B5-1822-42C3-9098-FDF247D9D881}"/>
          </ac:picMkLst>
        </pc:picChg>
        <pc:picChg chg="add mod">
          <ac:chgData name="jia wei" userId="aebc36af692f8046" providerId="LiveId" clId="{5038515C-B7E5-4000-BD88-E7243EB640EF}" dt="2020-10-21T06:36:08.859" v="1091" actId="1076"/>
          <ac:picMkLst>
            <pc:docMk/>
            <pc:sldMk cId="855442016" sldId="271"/>
            <ac:picMk id="4" creationId="{5D08E8C3-1D75-43C8-9030-59DC17072BB0}"/>
          </ac:picMkLst>
        </pc:picChg>
      </pc:sldChg>
      <pc:sldChg chg="addSp">
        <pc:chgData name="jia wei" userId="aebc36af692f8046" providerId="LiveId" clId="{5038515C-B7E5-4000-BD88-E7243EB640EF}" dt="2020-10-21T06:34:22.377" v="1054"/>
        <pc:sldMkLst>
          <pc:docMk/>
          <pc:sldMk cId="1576950388" sldId="271"/>
        </pc:sldMkLst>
        <pc:spChg chg="add">
          <ac:chgData name="jia wei" userId="aebc36af692f8046" providerId="LiveId" clId="{5038515C-B7E5-4000-BD88-E7243EB640EF}" dt="2020-10-21T06:34:22.377" v="1054"/>
          <ac:spMkLst>
            <pc:docMk/>
            <pc:sldMk cId="1576950388" sldId="271"/>
            <ac:spMk id="2" creationId="{2A58F52B-187A-45E8-BCBE-969578AE42D8}"/>
          </ac:spMkLst>
        </pc:spChg>
      </pc:sldChg>
      <pc:sldChg chg="addSp">
        <pc:chgData name="jia wei" userId="aebc36af692f8046" providerId="LiveId" clId="{5038515C-B7E5-4000-BD88-E7243EB640EF}" dt="2020-10-21T06:33:34.266" v="1015"/>
        <pc:sldMkLst>
          <pc:docMk/>
          <pc:sldMk cId="1788869121" sldId="271"/>
        </pc:sldMkLst>
        <pc:spChg chg="add">
          <ac:chgData name="jia wei" userId="aebc36af692f8046" providerId="LiveId" clId="{5038515C-B7E5-4000-BD88-E7243EB640EF}" dt="2020-10-21T06:33:34.266" v="1015"/>
          <ac:spMkLst>
            <pc:docMk/>
            <pc:sldMk cId="1788869121" sldId="271"/>
            <ac:spMk id="2" creationId="{824F02CF-E431-45FB-8CD5-FBC8CBF1D5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github.com/riscv/riscv-code-speed-optimization/blob/main/projects/candidate-projects.adoc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z9115/riscv-binutils-gdb/tree/riscv-binutils-2.35-zfinx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2B28E-5426-4A44-BE01-1998A622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7200" y="2522613"/>
            <a:ext cx="8162925" cy="86405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社区工作进展分享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2090F7-2EC1-4933-8F18-B1AF21EC1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PLCT</a:t>
            </a:r>
            <a:r>
              <a:rPr lang="zh-CN" altLang="en-US" dirty="0">
                <a:solidFill>
                  <a:schemeClr val="bg1"/>
                </a:solidFill>
              </a:rPr>
              <a:t>实验室 陈嘉炜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2020.12.24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1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9AF4AE4-A5F8-4C26-A468-11A8BB73BDFC}"/>
              </a:ext>
            </a:extLst>
          </p:cNvPr>
          <p:cNvSpPr txBox="1"/>
          <p:nvPr/>
        </p:nvSpPr>
        <p:spPr>
          <a:xfrm>
            <a:off x="154459" y="504155"/>
            <a:ext cx="11992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GCC/</a:t>
            </a:r>
            <a:r>
              <a:rPr lang="en-US" altLang="zh-CN" sz="360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Binutils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/GDB/QEMU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项目：</a:t>
            </a:r>
            <a:endParaRPr lang="en-US" altLang="zh-CN" sz="3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github.com/riscv/riscv-code-speed-optimization/blob/main/projects/candidate-projects.adoc</a:t>
            </a:r>
            <a:endParaRPr lang="en-US" altLang="zh-CN" sz="3600" dirty="0">
              <a:solidFill>
                <a:schemeClr val="bg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603B66-C1ED-42E2-97B1-CC43BE3A3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844" y="2258481"/>
            <a:ext cx="5439187" cy="42934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1D14E23-1AD8-4F7A-BF07-0DB4F5D84271}"/>
              </a:ext>
            </a:extLst>
          </p:cNvPr>
          <p:cNvSpPr txBox="1"/>
          <p:nvPr/>
        </p:nvSpPr>
        <p:spPr>
          <a:xfrm>
            <a:off x="722870" y="2872946"/>
            <a:ext cx="45411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发起者： </a:t>
            </a:r>
            <a:r>
              <a:rPr lang="en-US" altLang="zh-CN" sz="2400" dirty="0">
                <a:solidFill>
                  <a:schemeClr val="bg1"/>
                </a:solidFill>
              </a:rPr>
              <a:t>Jim Wilson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面向对象</a:t>
            </a:r>
            <a:r>
              <a:rPr lang="en-US" altLang="zh-CN" sz="2400" dirty="0">
                <a:solidFill>
                  <a:schemeClr val="bg1"/>
                </a:solidFill>
              </a:rPr>
              <a:t>:  </a:t>
            </a:r>
            <a:r>
              <a:rPr lang="zh-CN" altLang="en-US" sz="2400" dirty="0">
                <a:solidFill>
                  <a:schemeClr val="bg1"/>
                </a:solidFill>
              </a:rPr>
              <a:t>初学者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项目级别</a:t>
            </a:r>
            <a:r>
              <a:rPr lang="en-US" altLang="zh-CN" sz="2400" dirty="0">
                <a:solidFill>
                  <a:schemeClr val="bg1"/>
                </a:solidFill>
              </a:rPr>
              <a:t>: starter project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5A9307-9C30-436B-9CC0-870E9A64A8A2}"/>
              </a:ext>
            </a:extLst>
          </p:cNvPr>
          <p:cNvSpPr txBox="1"/>
          <p:nvPr/>
        </p:nvSpPr>
        <p:spPr>
          <a:xfrm>
            <a:off x="420131" y="5195570"/>
            <a:ext cx="1028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机会难得，欢迎大家认领项目进行开发</a:t>
            </a:r>
            <a:r>
              <a:rPr lang="en-US" altLang="zh-CN" sz="2400" dirty="0">
                <a:solidFill>
                  <a:schemeClr val="bg1"/>
                </a:solidFill>
              </a:rPr>
              <a:t>!!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05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186DED-10A0-4B9C-958A-E145FFA8F891}"/>
              </a:ext>
            </a:extLst>
          </p:cNvPr>
          <p:cNvSpPr txBox="1"/>
          <p:nvPr/>
        </p:nvSpPr>
        <p:spPr>
          <a:xfrm>
            <a:off x="1003177" y="1376038"/>
            <a:ext cx="10777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zh-CN" sz="2400" dirty="0">
                <a:solidFill>
                  <a:schemeClr val="bg1"/>
                </a:solidFill>
              </a:rPr>
              <a:t>Add missing </a:t>
            </a:r>
            <a:r>
              <a:rPr lang="en-US" altLang="zh-CN" sz="2400" dirty="0" err="1">
                <a:solidFill>
                  <a:schemeClr val="bg1"/>
                </a:solidFill>
              </a:rPr>
              <a:t>signbit</a:t>
            </a:r>
            <a:r>
              <a:rPr lang="en-US" altLang="zh-CN" sz="2400" dirty="0">
                <a:solidFill>
                  <a:schemeClr val="bg1"/>
                </a:solidFill>
              </a:rPr>
              <a:t>, </a:t>
            </a:r>
            <a:r>
              <a:rPr lang="en-US" altLang="zh-CN" sz="2400" dirty="0" err="1">
                <a:solidFill>
                  <a:schemeClr val="bg1"/>
                </a:solidFill>
              </a:rPr>
              <a:t>copysign</a:t>
            </a:r>
            <a:r>
              <a:rPr lang="en-US" altLang="zh-CN" sz="2400" dirty="0">
                <a:solidFill>
                  <a:schemeClr val="bg1"/>
                </a:solidFill>
              </a:rPr>
              <a:t>, and </a:t>
            </a:r>
            <a:r>
              <a:rPr lang="en-US" altLang="zh-CN" sz="2400" dirty="0" err="1">
                <a:solidFill>
                  <a:schemeClr val="bg1"/>
                </a:solidFill>
              </a:rPr>
              <a:t>xorsign</a:t>
            </a:r>
            <a:r>
              <a:rPr lang="en-US" altLang="zh-CN" sz="2400" dirty="0">
                <a:solidFill>
                  <a:schemeClr val="bg1"/>
                </a:solidFill>
              </a:rPr>
              <a:t> patterns to riscv.md.  </a:t>
            </a:r>
            <a:r>
              <a:rPr lang="en-US" altLang="zh-CN" sz="2400" dirty="0" err="1">
                <a:solidFill>
                  <a:schemeClr val="bg1"/>
                </a:solidFill>
              </a:rPr>
              <a:t>Signbit</a:t>
            </a:r>
            <a:r>
              <a:rPr lang="en-US" altLang="zh-CN" sz="2400" dirty="0">
                <a:solidFill>
                  <a:schemeClr val="bg1"/>
                </a:solidFill>
              </a:rPr>
              <a:t> and </a:t>
            </a:r>
            <a:r>
              <a:rPr lang="en-US" altLang="zh-CN" sz="2400" dirty="0" err="1">
                <a:solidFill>
                  <a:schemeClr val="bg1"/>
                </a:solidFill>
              </a:rPr>
              <a:t>copysign</a:t>
            </a:r>
            <a:r>
              <a:rPr lang="en-US" altLang="zh-CN" sz="2400" dirty="0">
                <a:solidFill>
                  <a:schemeClr val="bg1"/>
                </a:solidFill>
              </a:rPr>
              <a:t> are math library functions that can be implemented with an </a:t>
            </a:r>
            <a:r>
              <a:rPr lang="en-US" altLang="zh-CN" sz="2400" dirty="0" err="1">
                <a:solidFill>
                  <a:schemeClr val="bg1"/>
                </a:solidFill>
              </a:rPr>
              <a:t>fsgn</a:t>
            </a:r>
            <a:r>
              <a:rPr lang="en-US" altLang="zh-CN" sz="2400" dirty="0">
                <a:solidFill>
                  <a:schemeClr val="bg1"/>
                </a:solidFill>
              </a:rPr>
              <a:t> instruction.  </a:t>
            </a:r>
            <a:r>
              <a:rPr lang="en-US" altLang="zh-CN" sz="2400" dirty="0" err="1">
                <a:solidFill>
                  <a:schemeClr val="bg1"/>
                </a:solidFill>
              </a:rPr>
              <a:t>xorsign</a:t>
            </a:r>
            <a:r>
              <a:rPr lang="en-US" altLang="zh-CN" sz="2400" dirty="0">
                <a:solidFill>
                  <a:schemeClr val="bg1"/>
                </a:solidFill>
              </a:rPr>
              <a:t> is not, but there is an optimization in tree-</a:t>
            </a:r>
            <a:r>
              <a:rPr lang="en-US" altLang="zh-CN" sz="2400" dirty="0" err="1">
                <a:solidFill>
                  <a:schemeClr val="bg1"/>
                </a:solidFill>
              </a:rPr>
              <a:t>ssa</a:t>
            </a:r>
            <a:r>
              <a:rPr lang="en-US" altLang="zh-CN" sz="2400" dirty="0">
                <a:solidFill>
                  <a:schemeClr val="bg1"/>
                </a:solidFill>
              </a:rPr>
              <a:t>-math-</a:t>
            </a:r>
            <a:r>
              <a:rPr lang="en-US" altLang="zh-CN" sz="2400" dirty="0" err="1">
                <a:solidFill>
                  <a:schemeClr val="bg1"/>
                </a:solidFill>
              </a:rPr>
              <a:t>ops.c</a:t>
            </a:r>
            <a:r>
              <a:rPr lang="en-US" altLang="zh-CN" sz="2400" dirty="0">
                <a:solidFill>
                  <a:schemeClr val="bg1"/>
                </a:solidFill>
              </a:rPr>
              <a:t> to convert "x * </a:t>
            </a:r>
            <a:r>
              <a:rPr lang="en-US" altLang="zh-CN" sz="2400" dirty="0" err="1">
                <a:solidFill>
                  <a:schemeClr val="bg1"/>
                </a:solidFill>
              </a:rPr>
              <a:t>copysign</a:t>
            </a:r>
            <a:r>
              <a:rPr lang="en-US" altLang="zh-CN" sz="2400" dirty="0">
                <a:solidFill>
                  <a:schemeClr val="bg1"/>
                </a:solidFill>
              </a:rPr>
              <a:t> (1, y)" </a:t>
            </a:r>
            <a:r>
              <a:rPr lang="en-US" altLang="zh-CN" sz="2400" dirty="0" err="1">
                <a:solidFill>
                  <a:schemeClr val="bg1"/>
                </a:solidFill>
              </a:rPr>
              <a:t>into"xorsign</a:t>
            </a:r>
            <a:r>
              <a:rPr lang="en-US" altLang="zh-CN" sz="2400" dirty="0">
                <a:solidFill>
                  <a:schemeClr val="bg1"/>
                </a:solidFill>
              </a:rPr>
              <a:t> (x, y)", and this can also be implemented with an </a:t>
            </a:r>
            <a:r>
              <a:rPr lang="en-US" altLang="zh-CN" sz="2400" dirty="0" err="1">
                <a:solidFill>
                  <a:schemeClr val="bg1"/>
                </a:solidFill>
              </a:rPr>
              <a:t>fsgn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insn</a:t>
            </a:r>
            <a:r>
              <a:rPr lang="en-US" altLang="zh-CN" sz="2400" dirty="0">
                <a:solidFill>
                  <a:schemeClr val="bg1"/>
                </a:solidFill>
              </a:rPr>
              <a:t>.  Low usefulness, but also low difficulty.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22BEDE-51FF-411B-8A8A-48EF2BC6FB92}"/>
              </a:ext>
            </a:extLst>
          </p:cNvPr>
          <p:cNvSpPr txBox="1"/>
          <p:nvPr/>
        </p:nvSpPr>
        <p:spPr>
          <a:xfrm>
            <a:off x="275208" y="559293"/>
            <a:ext cx="2601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项目简介</a:t>
            </a:r>
            <a:r>
              <a:rPr lang="en-US" altLang="zh-CN" sz="3200" dirty="0">
                <a:solidFill>
                  <a:schemeClr val="bg1"/>
                </a:solidFill>
              </a:rPr>
              <a:t>: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3F02E3-ECC2-4B26-BC3F-A70E0750F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365" y="3429000"/>
            <a:ext cx="6386113" cy="16460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A71EB49-CC9C-4C9D-B5D9-39B60D6904C1}"/>
              </a:ext>
            </a:extLst>
          </p:cNvPr>
          <p:cNvSpPr txBox="1"/>
          <p:nvPr/>
        </p:nvSpPr>
        <p:spPr>
          <a:xfrm>
            <a:off x="1003176" y="5506491"/>
            <a:ext cx="1077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已经实现了</a:t>
            </a:r>
            <a:r>
              <a:rPr lang="en-US" altLang="zh-CN" sz="2400" dirty="0" err="1">
                <a:solidFill>
                  <a:schemeClr val="bg1"/>
                </a:solidFill>
              </a:rPr>
              <a:t>copysing</a:t>
            </a:r>
            <a:r>
              <a:rPr lang="zh-CN" altLang="en-US" sz="2400" dirty="0">
                <a:solidFill>
                  <a:schemeClr val="bg1"/>
                </a:solidFill>
              </a:rPr>
              <a:t>模板的添加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zh-CN" altLang="en-US" sz="2400" dirty="0">
                <a:solidFill>
                  <a:schemeClr val="bg1"/>
                </a:solidFill>
              </a:rPr>
              <a:t>未测试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en-US" sz="2400" dirty="0">
                <a:solidFill>
                  <a:schemeClr val="bg1"/>
                </a:solidFill>
              </a:rPr>
              <a:t>，正在实现</a:t>
            </a:r>
            <a:r>
              <a:rPr lang="en-US" altLang="zh-CN" sz="2400" dirty="0" err="1">
                <a:solidFill>
                  <a:schemeClr val="bg1"/>
                </a:solidFill>
              </a:rPr>
              <a:t>signbit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</a:rPr>
              <a:t>xorsign</a:t>
            </a:r>
            <a:r>
              <a:rPr lang="zh-CN" altLang="en-US" sz="2400" dirty="0">
                <a:solidFill>
                  <a:schemeClr val="bg1"/>
                </a:solidFill>
              </a:rPr>
              <a:t>模板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10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186DED-10A0-4B9C-958A-E145FFA8F891}"/>
              </a:ext>
            </a:extLst>
          </p:cNvPr>
          <p:cNvSpPr txBox="1"/>
          <p:nvPr/>
        </p:nvSpPr>
        <p:spPr>
          <a:xfrm>
            <a:off x="1003177" y="1376038"/>
            <a:ext cx="1077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目前成功添加了</a:t>
            </a:r>
            <a:r>
              <a:rPr lang="en-US" altLang="zh-CN" sz="2400" dirty="0">
                <a:solidFill>
                  <a:schemeClr val="bg1"/>
                </a:solidFill>
              </a:rPr>
              <a:t>EEMBC</a:t>
            </a:r>
            <a:r>
              <a:rPr lang="zh-CN" altLang="en-US" sz="2400" dirty="0">
                <a:solidFill>
                  <a:schemeClr val="bg1"/>
                </a:solidFill>
              </a:rPr>
              <a:t>在</a:t>
            </a:r>
            <a:r>
              <a:rPr lang="en-US" altLang="zh-CN" sz="2400" dirty="0" err="1">
                <a:solidFill>
                  <a:schemeClr val="bg1"/>
                </a:solidFill>
              </a:rPr>
              <a:t>coremark</a:t>
            </a:r>
            <a:r>
              <a:rPr lang="en-US" altLang="zh-CN" sz="2400" dirty="0">
                <a:solidFill>
                  <a:schemeClr val="bg1"/>
                </a:solidFill>
              </a:rPr>
              <a:t>-pro</a:t>
            </a:r>
            <a:r>
              <a:rPr lang="zh-CN" altLang="en-US" sz="2400" dirty="0">
                <a:solidFill>
                  <a:schemeClr val="bg1"/>
                </a:solidFill>
              </a:rPr>
              <a:t>测试集上的</a:t>
            </a:r>
            <a:r>
              <a:rPr lang="en-US" altLang="zh-CN" sz="2400" dirty="0" err="1">
                <a:solidFill>
                  <a:schemeClr val="bg1"/>
                </a:solidFill>
              </a:rPr>
              <a:t>riscv</a:t>
            </a:r>
            <a:r>
              <a:rPr lang="en-US" altLang="zh-CN" sz="2400" dirty="0">
                <a:solidFill>
                  <a:schemeClr val="bg1"/>
                </a:solidFill>
              </a:rPr>
              <a:t>-gnu-toolchain</a:t>
            </a:r>
            <a:r>
              <a:rPr lang="zh-CN" altLang="en-US" sz="2400" dirty="0">
                <a:solidFill>
                  <a:schemeClr val="bg1"/>
                </a:solidFill>
              </a:rPr>
              <a:t>测试支持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Levy</a:t>
            </a:r>
            <a:r>
              <a:rPr lang="zh-CN" altLang="en-US" sz="2400" dirty="0">
                <a:solidFill>
                  <a:schemeClr val="bg1"/>
                </a:solidFill>
              </a:rPr>
              <a:t>添加了</a:t>
            </a:r>
            <a:r>
              <a:rPr lang="en-US" altLang="zh-CN" sz="2400" dirty="0" err="1">
                <a:solidFill>
                  <a:schemeClr val="bg1"/>
                </a:solidFill>
              </a:rPr>
              <a:t>coremark</a:t>
            </a:r>
            <a:r>
              <a:rPr lang="zh-CN" altLang="en-US" sz="2400" dirty="0">
                <a:solidFill>
                  <a:schemeClr val="bg1"/>
                </a:solidFill>
              </a:rPr>
              <a:t>测试集上</a:t>
            </a:r>
            <a:r>
              <a:rPr lang="en-US" altLang="zh-CN" sz="2400" dirty="0" err="1">
                <a:solidFill>
                  <a:schemeClr val="bg1"/>
                </a:solidFill>
              </a:rPr>
              <a:t>riscv</a:t>
            </a:r>
            <a:r>
              <a:rPr lang="en-US" altLang="zh-CN" sz="2400" dirty="0">
                <a:solidFill>
                  <a:schemeClr val="bg1"/>
                </a:solidFill>
              </a:rPr>
              <a:t>-gnu-toolchain</a:t>
            </a:r>
            <a:r>
              <a:rPr lang="zh-CN" altLang="en-US" sz="2400" dirty="0">
                <a:solidFill>
                  <a:schemeClr val="bg1"/>
                </a:solidFill>
              </a:rPr>
              <a:t>测试支持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正在添加</a:t>
            </a:r>
            <a:r>
              <a:rPr lang="en-US" altLang="zh-CN" sz="2400" dirty="0" err="1">
                <a:solidFill>
                  <a:schemeClr val="bg1"/>
                </a:solidFill>
              </a:rPr>
              <a:t>csibe</a:t>
            </a:r>
            <a:r>
              <a:rPr lang="zh-CN" altLang="en-US" sz="2400" dirty="0">
                <a:solidFill>
                  <a:schemeClr val="bg1"/>
                </a:solidFill>
              </a:rPr>
              <a:t>测试集上的</a:t>
            </a:r>
            <a:r>
              <a:rPr lang="en-US" altLang="zh-CN" sz="2400" dirty="0" err="1">
                <a:solidFill>
                  <a:schemeClr val="bg1"/>
                </a:solidFill>
              </a:rPr>
              <a:t>riscv</a:t>
            </a:r>
            <a:r>
              <a:rPr lang="en-US" altLang="zh-CN" sz="2400" dirty="0">
                <a:solidFill>
                  <a:schemeClr val="bg1"/>
                </a:solidFill>
              </a:rPr>
              <a:t>-gnu-toolchain</a:t>
            </a:r>
            <a:r>
              <a:rPr lang="zh-CN" altLang="en-US" sz="2400" dirty="0">
                <a:solidFill>
                  <a:schemeClr val="bg1"/>
                </a:solidFill>
              </a:rPr>
              <a:t>测试支持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22BEDE-51FF-411B-8A8A-48EF2BC6FB92}"/>
              </a:ext>
            </a:extLst>
          </p:cNvPr>
          <p:cNvSpPr txBox="1"/>
          <p:nvPr/>
        </p:nvSpPr>
        <p:spPr>
          <a:xfrm>
            <a:off x="275208" y="559293"/>
            <a:ext cx="2601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性能测试</a:t>
            </a:r>
            <a:r>
              <a:rPr lang="en-US" altLang="zh-CN" sz="3200" dirty="0">
                <a:solidFill>
                  <a:schemeClr val="bg1"/>
                </a:solidFill>
              </a:rPr>
              <a:t>: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9793BF-B3BB-4C6B-9EF0-E099C3163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56" y="2576367"/>
            <a:ext cx="7483488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4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9AF4AE4-A5F8-4C26-A468-11A8BB73BDFC}"/>
              </a:ext>
            </a:extLst>
          </p:cNvPr>
          <p:cNvSpPr txBox="1"/>
          <p:nvPr/>
        </p:nvSpPr>
        <p:spPr>
          <a:xfrm>
            <a:off x="154459" y="504155"/>
            <a:ext cx="119922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Code Size Reduction SIG 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近期工作：</a:t>
            </a:r>
            <a:endParaRPr lang="en-US" altLang="zh-CN" sz="3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github.com/pz9115/riscv-binutils-gdb/tree/riscv-binutils-2.35-zfinx</a:t>
            </a:r>
            <a:endParaRPr lang="en-US" altLang="zh-CN" sz="2400" dirty="0">
              <a:solidFill>
                <a:schemeClr val="bg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solidFill>
                <a:schemeClr val="bg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添加了</a:t>
            </a:r>
            <a:r>
              <a:rPr lang="en-US" altLang="zh-CN" sz="240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zfinx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对库的支持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2.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添加了</a:t>
            </a:r>
            <a:r>
              <a:rPr lang="en-US" altLang="zh-CN" sz="240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zfinx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反汇编支持</a:t>
            </a:r>
          </a:p>
          <a:p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3.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修复了</a:t>
            </a:r>
            <a:r>
              <a:rPr lang="en-US" altLang="zh-CN" sz="240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zfinx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编译后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ELF header flag 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</a:t>
            </a:r>
            <a:endParaRPr lang="en-US" altLang="zh-CN" sz="3600" dirty="0">
              <a:solidFill>
                <a:schemeClr val="bg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51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9AF4AE4-A5F8-4C26-A468-11A8BB73BDFC}"/>
              </a:ext>
            </a:extLst>
          </p:cNvPr>
          <p:cNvSpPr txBox="1"/>
          <p:nvPr/>
        </p:nvSpPr>
        <p:spPr>
          <a:xfrm>
            <a:off x="99883" y="1120676"/>
            <a:ext cx="11992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添加了</a:t>
            </a:r>
            <a:r>
              <a:rPr lang="en-US" altLang="zh-CN" sz="240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zfinx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对库的支持</a:t>
            </a:r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-apple-system"/>
              </a:rPr>
              <a:t>./configure --prefix=/opt/debug/ --with-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-apple-system"/>
              </a:rPr>
              <a:t>abi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-apple-system"/>
              </a:rPr>
              <a:t>=lp64 --with-arch=rv64imafdczfinx 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-apple-system"/>
              </a:rPr>
              <a:t>							  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-apple-system"/>
              </a:rPr>
              <a:t>--with-</a:t>
            </a:r>
            <a:r>
              <a:rPr lang="en-US" altLang="zh-CN" sz="2400" b="0" i="0" dirty="0" err="1">
                <a:solidFill>
                  <a:schemeClr val="bg1"/>
                </a:solidFill>
                <a:effectLst/>
                <a:latin typeface="-apple-system"/>
              </a:rPr>
              <a:t>multilib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-apple-system"/>
              </a:rPr>
              <a:t>-generator=“rv64imafdczfinx-lp64--”</a:t>
            </a:r>
          </a:p>
          <a:p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altLang="zh-CN" sz="3600" dirty="0">
              <a:solidFill>
                <a:schemeClr val="bg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519BF2-9C72-43F4-BF19-E2667DA95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68" y="3429000"/>
            <a:ext cx="9114310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6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9AF4AE4-A5F8-4C26-A468-11A8BB73BDFC}"/>
              </a:ext>
            </a:extLst>
          </p:cNvPr>
          <p:cNvSpPr txBox="1"/>
          <p:nvPr/>
        </p:nvSpPr>
        <p:spPr>
          <a:xfrm>
            <a:off x="154459" y="504155"/>
            <a:ext cx="11992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2.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添加了</a:t>
            </a:r>
            <a:r>
              <a:rPr lang="en-US" altLang="zh-CN" sz="240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zfinx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反汇编支持</a:t>
            </a:r>
          </a:p>
          <a:p>
            <a:endParaRPr lang="en-US" altLang="zh-CN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4B0B99-FA59-4271-9F5C-205A7ED6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35" y="1250699"/>
            <a:ext cx="4122777" cy="49991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F59174-96B1-4738-BC1F-BD7B64D7C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632" y="-25966"/>
            <a:ext cx="6137438" cy="688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4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9AF4AE4-A5F8-4C26-A468-11A8BB73BDFC}"/>
              </a:ext>
            </a:extLst>
          </p:cNvPr>
          <p:cNvSpPr txBox="1"/>
          <p:nvPr/>
        </p:nvSpPr>
        <p:spPr>
          <a:xfrm>
            <a:off x="154459" y="504155"/>
            <a:ext cx="1199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3.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修复了</a:t>
            </a:r>
            <a:r>
              <a:rPr lang="en-US" altLang="zh-CN" sz="240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zfinx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编译后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ELF header flag 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</a:t>
            </a:r>
            <a:endParaRPr lang="en-US" altLang="zh-CN" sz="3600" dirty="0">
              <a:solidFill>
                <a:schemeClr val="bg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92F361-665C-45A3-BB69-EC8278AA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587" y="1543510"/>
            <a:ext cx="6187976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5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2B28E-5426-4A44-BE01-1998A622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3030342"/>
            <a:ext cx="7197726" cy="79731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947046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840</TotalTime>
  <Words>320</Words>
  <Application>Microsoft Office PowerPoint</Application>
  <PresentationFormat>宽屏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-apple-system</vt:lpstr>
      <vt:lpstr>楷体</vt:lpstr>
      <vt:lpstr>Arial</vt:lpstr>
      <vt:lpstr>Calibri</vt:lpstr>
      <vt:lpstr>Calibri Light</vt:lpstr>
      <vt:lpstr>天体</vt:lpstr>
      <vt:lpstr>社区工作进展分享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GNU工具链介绍</dc:title>
  <dc:creator>jia wei</dc:creator>
  <cp:lastModifiedBy>jia wei</cp:lastModifiedBy>
  <cp:revision>69</cp:revision>
  <dcterms:created xsi:type="dcterms:W3CDTF">2020-10-19T09:02:47Z</dcterms:created>
  <dcterms:modified xsi:type="dcterms:W3CDTF">2020-12-24T09:30:03Z</dcterms:modified>
</cp:coreProperties>
</file>