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4" r:id="rId8"/>
    <p:sldId id="273" r:id="rId9"/>
    <p:sldId id="271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wei" userId="aebc36af692f8046" providerId="LiveId" clId="{5038515C-B7E5-4000-BD88-E7243EB640EF}"/>
    <pc:docChg chg="undo custSel addSld delSld modSld">
      <pc:chgData name="jia wei" userId="aebc36af692f8046" providerId="LiveId" clId="{5038515C-B7E5-4000-BD88-E7243EB640EF}" dt="2020-10-21T06:54:37.821" v="1823" actId="2696"/>
      <pc:docMkLst>
        <pc:docMk/>
      </pc:docMkLst>
      <pc:sldChg chg="modSp mod">
        <pc:chgData name="jia wei" userId="aebc36af692f8046" providerId="LiveId" clId="{5038515C-B7E5-4000-BD88-E7243EB640EF}" dt="2020-10-21T06:35:00.134" v="1074" actId="20577"/>
        <pc:sldMkLst>
          <pc:docMk/>
          <pc:sldMk cId="3674516440" sldId="256"/>
        </pc:sldMkLst>
        <pc:spChg chg="mod">
          <ac:chgData name="jia wei" userId="aebc36af692f8046" providerId="LiveId" clId="{5038515C-B7E5-4000-BD88-E7243EB640EF}" dt="2020-10-21T06:35:00.134" v="1074" actId="20577"/>
          <ac:spMkLst>
            <pc:docMk/>
            <pc:sldMk cId="3674516440" sldId="256"/>
            <ac:spMk id="2" creationId="{06B2B28E-5426-4A44-BE01-1998A622F556}"/>
          </ac:spMkLst>
        </pc:spChg>
        <pc:spChg chg="mod">
          <ac:chgData name="jia wei" userId="aebc36af692f8046" providerId="LiveId" clId="{5038515C-B7E5-4000-BD88-E7243EB640EF}" dt="2020-10-21T02:37:13.650" v="27" actId="20577"/>
          <ac:spMkLst>
            <pc:docMk/>
            <pc:sldMk cId="3674516440" sldId="256"/>
            <ac:spMk id="3" creationId="{AD2090F7-2EC1-4933-8F18-B1AF21EC1125}"/>
          </ac:spMkLst>
        </pc:spChg>
      </pc:sldChg>
      <pc:sldChg chg="addSp delSp modSp add mod setBg">
        <pc:chgData name="jia wei" userId="aebc36af692f8046" providerId="LiveId" clId="{5038515C-B7E5-4000-BD88-E7243EB640EF}" dt="2020-10-21T05:51:06.945" v="546" actId="20577"/>
        <pc:sldMkLst>
          <pc:docMk/>
          <pc:sldMk cId="2112051922" sldId="257"/>
        </pc:sldMkLst>
        <pc:spChg chg="del">
          <ac:chgData name="jia wei" userId="aebc36af692f8046" providerId="LiveId" clId="{5038515C-B7E5-4000-BD88-E7243EB640EF}" dt="2020-10-21T02:36:50.332" v="4" actId="478"/>
          <ac:spMkLst>
            <pc:docMk/>
            <pc:sldMk cId="2112051922" sldId="257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36:54.675" v="6" actId="478"/>
          <ac:spMkLst>
            <pc:docMk/>
            <pc:sldMk cId="2112051922" sldId="257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36:52.851" v="5" actId="478"/>
          <ac:spMkLst>
            <pc:docMk/>
            <pc:sldMk cId="2112051922" sldId="257"/>
            <ac:spMk id="5" creationId="{21D3BBCF-4770-42C7-B257-61606138BB80}"/>
          </ac:spMkLst>
        </pc:spChg>
        <pc:spChg chg="add del mod">
          <ac:chgData name="jia wei" userId="aebc36af692f8046" providerId="LiveId" clId="{5038515C-B7E5-4000-BD88-E7243EB640EF}" dt="2020-10-21T02:36:56.137" v="7" actId="478"/>
          <ac:spMkLst>
            <pc:docMk/>
            <pc:sldMk cId="2112051922" sldId="257"/>
            <ac:spMk id="7" creationId="{0D4E173D-83C2-4CE2-BB39-97009CED9F55}"/>
          </ac:spMkLst>
        </pc:spChg>
        <pc:spChg chg="add mod">
          <ac:chgData name="jia wei" userId="aebc36af692f8046" providerId="LiveId" clId="{5038515C-B7E5-4000-BD88-E7243EB640EF}" dt="2020-10-21T03:07:00.690" v="134" actId="14100"/>
          <ac:spMkLst>
            <pc:docMk/>
            <pc:sldMk cId="2112051922" sldId="257"/>
            <ac:spMk id="8" creationId="{C9AF4AE4-A5F8-4C26-A468-11A8BB73BDFC}"/>
          </ac:spMkLst>
        </pc:spChg>
        <pc:spChg chg="add del">
          <ac:chgData name="jia wei" userId="aebc36af692f8046" providerId="LiveId" clId="{5038515C-B7E5-4000-BD88-E7243EB640EF}" dt="2020-10-21T03:05:07.153" v="104" actId="22"/>
          <ac:spMkLst>
            <pc:docMk/>
            <pc:sldMk cId="2112051922" sldId="257"/>
            <ac:spMk id="10" creationId="{0CD54A48-E8FA-475B-BF59-1C8E9CF13A03}"/>
          </ac:spMkLst>
        </pc:spChg>
        <pc:spChg chg="add mod">
          <ac:chgData name="jia wei" userId="aebc36af692f8046" providerId="LiveId" clId="{5038515C-B7E5-4000-BD88-E7243EB640EF}" dt="2020-10-21T05:51:06.945" v="546" actId="20577"/>
          <ac:spMkLst>
            <pc:docMk/>
            <pc:sldMk cId="2112051922" sldId="257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3:08:36.684" v="253" actId="1076"/>
          <ac:picMkLst>
            <pc:docMk/>
            <pc:sldMk cId="2112051922" sldId="257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6:46:58.784" v="1413"/>
        <pc:sldMkLst>
          <pc:docMk/>
          <pc:sldMk cId="3002729603" sldId="258"/>
        </pc:sldMkLst>
        <pc:spChg chg="add">
          <ac:chgData name="jia wei" userId="aebc36af692f8046" providerId="LiveId" clId="{5038515C-B7E5-4000-BD88-E7243EB640EF}" dt="2020-10-21T06:46:58.784" v="1413"/>
          <ac:spMkLst>
            <pc:docMk/>
            <pc:sldMk cId="3002729603" sldId="258"/>
            <ac:spMk id="2" creationId="{6C9FA672-1E5C-40F3-8170-DB5B32DBE273}"/>
          </ac:spMkLst>
        </pc:spChg>
      </pc:sldChg>
      <pc:sldChg chg="addSp">
        <pc:chgData name="jia wei" userId="aebc36af692f8046" providerId="LiveId" clId="{5038515C-B7E5-4000-BD88-E7243EB640EF}" dt="2020-10-21T06:47:15.725" v="1421"/>
        <pc:sldMkLst>
          <pc:docMk/>
          <pc:sldMk cId="3893620944" sldId="258"/>
        </pc:sldMkLst>
        <pc:spChg chg="add">
          <ac:chgData name="jia wei" userId="aebc36af692f8046" providerId="LiveId" clId="{5038515C-B7E5-4000-BD88-E7243EB640EF}" dt="2020-10-21T06:47:15.725" v="1421"/>
          <ac:spMkLst>
            <pc:docMk/>
            <pc:sldMk cId="3893620944" sldId="258"/>
            <ac:spMk id="2" creationId="{A218FDF8-A099-49C6-B431-92265B225079}"/>
          </ac:spMkLst>
        </pc:spChg>
      </pc:sldChg>
      <pc:sldChg chg="addSp delSp modSp add del mod">
        <pc:chgData name="jia wei" userId="aebc36af692f8046" providerId="LiveId" clId="{5038515C-B7E5-4000-BD88-E7243EB640EF}" dt="2020-10-21T06:47:19.521" v="1424"/>
        <pc:sldMkLst>
          <pc:docMk/>
          <pc:sldMk cId="3958197982" sldId="258"/>
        </pc:sldMkLst>
        <pc:spChg chg="add mod">
          <ac:chgData name="jia wei" userId="aebc36af692f8046" providerId="LiveId" clId="{5038515C-B7E5-4000-BD88-E7243EB640EF}" dt="2020-10-21T06:46:49.362" v="1411" actId="1076"/>
          <ac:spMkLst>
            <pc:docMk/>
            <pc:sldMk cId="3958197982" sldId="258"/>
            <ac:spMk id="8" creationId="{1163CD6A-5DB0-4213-9D62-D5F4058AF66B}"/>
          </ac:spMkLst>
        </pc:spChg>
        <pc:spChg chg="add mod">
          <ac:chgData name="jia wei" userId="aebc36af692f8046" providerId="LiveId" clId="{5038515C-B7E5-4000-BD88-E7243EB640EF}" dt="2020-10-21T06:47:19.521" v="1424"/>
          <ac:spMkLst>
            <pc:docMk/>
            <pc:sldMk cId="3958197982" sldId="258"/>
            <ac:spMk id="11" creationId="{1F596EFA-EE4B-4982-848B-6786E068A87D}"/>
          </ac:spMkLst>
        </pc:spChg>
        <pc:picChg chg="add del mod">
          <ac:chgData name="jia wei" userId="aebc36af692f8046" providerId="LiveId" clId="{5038515C-B7E5-4000-BD88-E7243EB640EF}" dt="2020-10-21T05:44:00.640" v="473" actId="478"/>
          <ac:picMkLst>
            <pc:docMk/>
            <pc:sldMk cId="3958197982" sldId="258"/>
            <ac:picMk id="3" creationId="{D618C164-30C3-4770-BEC0-3EE4BDCD7F85}"/>
          </ac:picMkLst>
        </pc:picChg>
        <pc:picChg chg="add del">
          <ac:chgData name="jia wei" userId="aebc36af692f8046" providerId="LiveId" clId="{5038515C-B7E5-4000-BD88-E7243EB640EF}" dt="2020-10-21T06:14:43.950" v="704" actId="478"/>
          <ac:picMkLst>
            <pc:docMk/>
            <pc:sldMk cId="3958197982" sldId="258"/>
            <ac:picMk id="5" creationId="{B0F937C0-73ED-487C-9591-CE5477D58839}"/>
          </ac:picMkLst>
        </pc:picChg>
        <pc:picChg chg="add mod">
          <ac:chgData name="jia wei" userId="aebc36af692f8046" providerId="LiveId" clId="{5038515C-B7E5-4000-BD88-E7243EB640EF}" dt="2020-10-21T06:46:30.985" v="1409" actId="1076"/>
          <ac:picMkLst>
            <pc:docMk/>
            <pc:sldMk cId="3958197982" sldId="258"/>
            <ac:picMk id="7" creationId="{94276243-D66C-48C4-8526-E8B860547ED9}"/>
          </ac:picMkLst>
        </pc:picChg>
        <pc:picChg chg="add mod">
          <ac:chgData name="jia wei" userId="aebc36af692f8046" providerId="LiveId" clId="{5038515C-B7E5-4000-BD88-E7243EB640EF}" dt="2020-10-21T06:46:37.712" v="1410" actId="1076"/>
          <ac:picMkLst>
            <pc:docMk/>
            <pc:sldMk cId="3958197982" sldId="258"/>
            <ac:picMk id="10" creationId="{2CA74CC0-8CDC-4FD1-A511-F00DB1AB58F2}"/>
          </ac:picMkLst>
        </pc:picChg>
      </pc:sldChg>
      <pc:sldChg chg="addSp delSp modSp add mod">
        <pc:chgData name="jia wei" userId="aebc36af692f8046" providerId="LiveId" clId="{5038515C-B7E5-4000-BD88-E7243EB640EF}" dt="2020-10-21T06:51:26.152" v="1689" actId="20577"/>
        <pc:sldMkLst>
          <pc:docMk/>
          <pc:sldMk cId="2305218104" sldId="259"/>
        </pc:sldMkLst>
        <pc:spChg chg="add mod">
          <ac:chgData name="jia wei" userId="aebc36af692f8046" providerId="LiveId" clId="{5038515C-B7E5-4000-BD88-E7243EB640EF}" dt="2020-10-21T06:50:40.315" v="1629" actId="20577"/>
          <ac:spMkLst>
            <pc:docMk/>
            <pc:sldMk cId="2305218104" sldId="259"/>
            <ac:spMk id="8" creationId="{2D1A7549-A919-429D-B2B5-76B4B774041A}"/>
          </ac:spMkLst>
        </pc:spChg>
        <pc:spChg chg="add mod">
          <ac:chgData name="jia wei" userId="aebc36af692f8046" providerId="LiveId" clId="{5038515C-B7E5-4000-BD88-E7243EB640EF}" dt="2020-10-21T06:51:26.152" v="1689" actId="20577"/>
          <ac:spMkLst>
            <pc:docMk/>
            <pc:sldMk cId="2305218104" sldId="259"/>
            <ac:spMk id="9" creationId="{384A4CB6-DA1B-4813-B5AC-8FBD37B293BA}"/>
          </ac:spMkLst>
        </pc:spChg>
        <pc:picChg chg="add del">
          <ac:chgData name="jia wei" userId="aebc36af692f8046" providerId="LiveId" clId="{5038515C-B7E5-4000-BD88-E7243EB640EF}" dt="2020-10-21T06:15:09.432" v="706" actId="478"/>
          <ac:picMkLst>
            <pc:docMk/>
            <pc:sldMk cId="2305218104" sldId="259"/>
            <ac:picMk id="3" creationId="{D0D82AE7-FE79-4996-842F-913951DEC361}"/>
          </ac:picMkLst>
        </pc:picChg>
        <pc:picChg chg="add mod">
          <ac:chgData name="jia wei" userId="aebc36af692f8046" providerId="LiveId" clId="{5038515C-B7E5-4000-BD88-E7243EB640EF}" dt="2020-10-21T06:47:33.613" v="1425" actId="1076"/>
          <ac:picMkLst>
            <pc:docMk/>
            <pc:sldMk cId="2305218104" sldId="259"/>
            <ac:picMk id="5" creationId="{51E18649-F446-4170-B9CE-6D1E51052652}"/>
          </ac:picMkLst>
        </pc:picChg>
        <pc:picChg chg="add mod">
          <ac:chgData name="jia wei" userId="aebc36af692f8046" providerId="LiveId" clId="{5038515C-B7E5-4000-BD88-E7243EB640EF}" dt="2020-10-21T06:39:33.656" v="1157" actId="1076"/>
          <ac:picMkLst>
            <pc:docMk/>
            <pc:sldMk cId="2305218104" sldId="259"/>
            <ac:picMk id="7" creationId="{86674917-3FC6-469F-9373-1FDE9C35C7AF}"/>
          </ac:picMkLst>
        </pc:picChg>
      </pc:sldChg>
      <pc:sldChg chg="add del">
        <pc:chgData name="jia wei" userId="aebc36af692f8046" providerId="LiveId" clId="{5038515C-B7E5-4000-BD88-E7243EB640EF}" dt="2020-10-21T06:43:04.544" v="1216" actId="47"/>
        <pc:sldMkLst>
          <pc:docMk/>
          <pc:sldMk cId="817935124" sldId="260"/>
        </pc:sldMkLst>
      </pc:sldChg>
      <pc:sldChg chg="add del">
        <pc:chgData name="jia wei" userId="aebc36af692f8046" providerId="LiveId" clId="{5038515C-B7E5-4000-BD88-E7243EB640EF}" dt="2020-10-21T06:43:05.531" v="1217" actId="47"/>
        <pc:sldMkLst>
          <pc:docMk/>
          <pc:sldMk cId="2267258125" sldId="261"/>
        </pc:sldMkLst>
      </pc:sldChg>
      <pc:sldChg chg="add del">
        <pc:chgData name="jia wei" userId="aebc36af692f8046" providerId="LiveId" clId="{5038515C-B7E5-4000-BD88-E7243EB640EF}" dt="2020-10-21T06:43:07.018" v="1218" actId="47"/>
        <pc:sldMkLst>
          <pc:docMk/>
          <pc:sldMk cId="1008560032" sldId="262"/>
        </pc:sldMkLst>
      </pc:sldChg>
      <pc:sldChg chg="addSp modSp add del mod">
        <pc:chgData name="jia wei" userId="aebc36af692f8046" providerId="LiveId" clId="{5038515C-B7E5-4000-BD88-E7243EB640EF}" dt="2020-10-21T06:53:40.128" v="1822" actId="1076"/>
        <pc:sldMkLst>
          <pc:docMk/>
          <pc:sldMk cId="379228625" sldId="263"/>
        </pc:sldMkLst>
        <pc:spChg chg="add mod">
          <ac:chgData name="jia wei" userId="aebc36af692f8046" providerId="LiveId" clId="{5038515C-B7E5-4000-BD88-E7243EB640EF}" dt="2020-10-21T06:53:40.128" v="1822" actId="1076"/>
          <ac:spMkLst>
            <pc:docMk/>
            <pc:sldMk cId="379228625" sldId="263"/>
            <ac:spMk id="7" creationId="{A7F3C056-5AF2-43C5-832B-BDF3DBD73D40}"/>
          </ac:spMkLst>
        </pc:spChg>
        <pc:picChg chg="add mod">
          <ac:chgData name="jia wei" userId="aebc36af692f8046" providerId="LiveId" clId="{5038515C-B7E5-4000-BD88-E7243EB640EF}" dt="2020-10-21T06:51:59.576" v="1694" actId="1076"/>
          <ac:picMkLst>
            <pc:docMk/>
            <pc:sldMk cId="379228625" sldId="263"/>
            <ac:picMk id="4" creationId="{8068F233-663B-47B1-A540-31182DDE2CAA}"/>
          </ac:picMkLst>
        </pc:picChg>
        <pc:picChg chg="add mod">
          <ac:chgData name="jia wei" userId="aebc36af692f8046" providerId="LiveId" clId="{5038515C-B7E5-4000-BD88-E7243EB640EF}" dt="2020-10-21T06:52:25.289" v="1700" actId="14100"/>
          <ac:picMkLst>
            <pc:docMk/>
            <pc:sldMk cId="379228625" sldId="263"/>
            <ac:picMk id="6" creationId="{E1A5B511-B4B3-4CE9-A5BC-97B19B601E50}"/>
          </ac:picMkLst>
        </pc:picChg>
      </pc:sldChg>
      <pc:sldChg chg="addSp">
        <pc:chgData name="jia wei" userId="aebc36af692f8046" providerId="LiveId" clId="{5038515C-B7E5-4000-BD88-E7243EB640EF}" dt="2020-10-21T06:51:53.900" v="1690"/>
        <pc:sldMkLst>
          <pc:docMk/>
          <pc:sldMk cId="1884933945" sldId="263"/>
        </pc:sldMkLst>
        <pc:spChg chg="add">
          <ac:chgData name="jia wei" userId="aebc36af692f8046" providerId="LiveId" clId="{5038515C-B7E5-4000-BD88-E7243EB640EF}" dt="2020-10-21T06:51:53.900" v="1690"/>
          <ac:spMkLst>
            <pc:docMk/>
            <pc:sldMk cId="1884933945" sldId="263"/>
            <ac:spMk id="2" creationId="{892FA187-3862-49B6-B265-B17C56CBCCAC}"/>
          </ac:spMkLst>
        </pc:spChg>
      </pc:sldChg>
      <pc:sldChg chg="add del">
        <pc:chgData name="jia wei" userId="aebc36af692f8046" providerId="LiveId" clId="{5038515C-B7E5-4000-BD88-E7243EB640EF}" dt="2020-10-21T06:54:37.821" v="1823" actId="2696"/>
        <pc:sldMkLst>
          <pc:docMk/>
          <pc:sldMk cId="3939812702" sldId="264"/>
        </pc:sldMkLst>
      </pc:sldChg>
      <pc:sldChg chg="addSp delSp modSp add mod">
        <pc:chgData name="jia wei" userId="aebc36af692f8046" providerId="LiveId" clId="{5038515C-B7E5-4000-BD88-E7243EB640EF}" dt="2020-10-21T02:55:35.573" v="50" actId="478"/>
        <pc:sldMkLst>
          <pc:docMk/>
          <pc:sldMk cId="2947046919" sldId="265"/>
        </pc:sldMkLst>
        <pc:spChg chg="mod">
          <ac:chgData name="jia wei" userId="aebc36af692f8046" providerId="LiveId" clId="{5038515C-B7E5-4000-BD88-E7243EB640EF}" dt="2020-10-21T02:55:29.728" v="48" actId="1076"/>
          <ac:spMkLst>
            <pc:docMk/>
            <pc:sldMk cId="2947046919" sldId="265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55:33.980" v="49" actId="478"/>
          <ac:spMkLst>
            <pc:docMk/>
            <pc:sldMk cId="2947046919" sldId="265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55:35.573" v="50" actId="478"/>
          <ac:spMkLst>
            <pc:docMk/>
            <pc:sldMk cId="2947046919" sldId="265"/>
            <ac:spMk id="5" creationId="{187E30BE-25DF-42C2-8372-EE8AF98EDCF7}"/>
          </ac:spMkLst>
        </pc:spChg>
      </pc:sldChg>
      <pc:sldChg chg="addSp modSp add del">
        <pc:chgData name="jia wei" userId="aebc36af692f8046" providerId="LiveId" clId="{5038515C-B7E5-4000-BD88-E7243EB640EF}" dt="2020-10-21T05:54:08.688" v="551" actId="47"/>
        <pc:sldMkLst>
          <pc:docMk/>
          <pc:sldMk cId="1020882179" sldId="266"/>
        </pc:sldMkLst>
        <pc:spChg chg="add mod">
          <ac:chgData name="jia wei" userId="aebc36af692f8046" providerId="LiveId" clId="{5038515C-B7E5-4000-BD88-E7243EB640EF}" dt="2020-10-21T05:54:03.532" v="547" actId="767"/>
          <ac:spMkLst>
            <pc:docMk/>
            <pc:sldMk cId="1020882179" sldId="266"/>
            <ac:spMk id="2" creationId="{5E64E274-66AF-4BA2-A91F-73CF931C3B9B}"/>
          </ac:spMkLst>
        </pc:spChg>
      </pc:sldChg>
      <pc:sldChg chg="addSp">
        <pc:chgData name="jia wei" userId="aebc36af692f8046" providerId="LiveId" clId="{5038515C-B7E5-4000-BD88-E7243EB640EF}" dt="2020-10-21T05:54:04.057" v="548"/>
        <pc:sldMkLst>
          <pc:docMk/>
          <pc:sldMk cId="3304325375" sldId="266"/>
        </pc:sldMkLst>
        <pc:spChg chg="add">
          <ac:chgData name="jia wei" userId="aebc36af692f8046" providerId="LiveId" clId="{5038515C-B7E5-4000-BD88-E7243EB640EF}" dt="2020-10-21T05:54:04.057" v="548"/>
          <ac:spMkLst>
            <pc:docMk/>
            <pc:sldMk cId="3304325375" sldId="266"/>
            <ac:spMk id="3" creationId="{CB5ED03C-3CEB-4091-8380-060A8D56D024}"/>
          </ac:spMkLst>
        </pc:spChg>
      </pc:sldChg>
      <pc:sldChg chg="addSp modSp add del mod">
        <pc:chgData name="jia wei" userId="aebc36af692f8046" providerId="LiveId" clId="{5038515C-B7E5-4000-BD88-E7243EB640EF}" dt="2020-10-21T06:06:47.573" v="681" actId="47"/>
        <pc:sldMkLst>
          <pc:docMk/>
          <pc:sldMk cId="4233752715" sldId="267"/>
        </pc:sldMkLst>
        <pc:spChg chg="add mod">
          <ac:chgData name="jia wei" userId="aebc36af692f8046" providerId="LiveId" clId="{5038515C-B7E5-4000-BD88-E7243EB640EF}" dt="2020-10-21T06:06:45.460" v="680" actId="207"/>
          <ac:spMkLst>
            <pc:docMk/>
            <pc:sldMk cId="4233752715" sldId="267"/>
            <ac:spMk id="2" creationId="{71FB6FF9-1950-466F-9AB8-D772DFDDC3AB}"/>
          </ac:spMkLst>
        </pc:spChg>
      </pc:sldChg>
      <pc:sldChg chg="addSp delSp modSp add del mod">
        <pc:chgData name="jia wei" userId="aebc36af692f8046" providerId="LiveId" clId="{5038515C-B7E5-4000-BD88-E7243EB640EF}" dt="2020-10-21T06:42:44.443" v="1215" actId="1076"/>
        <pc:sldMkLst>
          <pc:docMk/>
          <pc:sldMk cId="2068351687" sldId="268"/>
        </pc:sldMkLst>
        <pc:spChg chg="add del mod">
          <ac:chgData name="jia wei" userId="aebc36af692f8046" providerId="LiveId" clId="{5038515C-B7E5-4000-BD88-E7243EB640EF}" dt="2020-10-21T06:37:51.658" v="1147" actId="20577"/>
          <ac:spMkLst>
            <pc:docMk/>
            <pc:sldMk cId="2068351687" sldId="268"/>
            <ac:spMk id="2" creationId="{50629F3F-F166-42D6-B305-30D07F869C91}"/>
          </ac:spMkLst>
        </pc:spChg>
        <pc:spChg chg="add mod">
          <ac:chgData name="jia wei" userId="aebc36af692f8046" providerId="LiveId" clId="{5038515C-B7E5-4000-BD88-E7243EB640EF}" dt="2020-10-21T06:41:57.779" v="1204" actId="14100"/>
          <ac:spMkLst>
            <pc:docMk/>
            <pc:sldMk cId="2068351687" sldId="268"/>
            <ac:spMk id="6" creationId="{417DB986-F4F5-47AD-8C50-F7FF1F3819AD}"/>
          </ac:spMkLst>
        </pc:spChg>
        <pc:picChg chg="add mod">
          <ac:chgData name="jia wei" userId="aebc36af692f8046" providerId="LiveId" clId="{5038515C-B7E5-4000-BD88-E7243EB640EF}" dt="2020-10-21T06:38:04.903" v="1151" actId="1076"/>
          <ac:picMkLst>
            <pc:docMk/>
            <pc:sldMk cId="2068351687" sldId="268"/>
            <ac:picMk id="5" creationId="{F6BD55F5-59C4-44D7-AF30-F05E0FFC02CE}"/>
          </ac:picMkLst>
        </pc:picChg>
        <pc:picChg chg="add mod">
          <ac:chgData name="jia wei" userId="aebc36af692f8046" providerId="LiveId" clId="{5038515C-B7E5-4000-BD88-E7243EB640EF}" dt="2020-10-21T06:42:44.443" v="1215" actId="1076"/>
          <ac:picMkLst>
            <pc:docMk/>
            <pc:sldMk cId="2068351687" sldId="268"/>
            <ac:picMk id="8" creationId="{62199F8D-D377-4A7D-8F78-CD177390D9D1}"/>
          </ac:picMkLst>
        </pc:picChg>
      </pc:sldChg>
      <pc:sldChg chg="addSp">
        <pc:chgData name="jia wei" userId="aebc36af692f8046" providerId="LiveId" clId="{5038515C-B7E5-4000-BD88-E7243EB640EF}" dt="2020-10-21T06:37:59.123" v="1148"/>
        <pc:sldMkLst>
          <pc:docMk/>
          <pc:sldMk cId="2684925991" sldId="268"/>
        </pc:sldMkLst>
        <pc:spChg chg="add">
          <ac:chgData name="jia wei" userId="aebc36af692f8046" providerId="LiveId" clId="{5038515C-B7E5-4000-BD88-E7243EB640EF}" dt="2020-10-21T06:37:59.123" v="1148"/>
          <ac:spMkLst>
            <pc:docMk/>
            <pc:sldMk cId="2684925991" sldId="268"/>
            <ac:spMk id="3" creationId="{CD637A05-2454-4318-A56C-FCA4151E4A2D}"/>
          </ac:spMkLst>
        </pc:spChg>
      </pc:sldChg>
      <pc:sldChg chg="addSp delSp modSp add del mod">
        <pc:chgData name="jia wei" userId="aebc36af692f8046" providerId="LiveId" clId="{5038515C-B7E5-4000-BD88-E7243EB640EF}" dt="2020-10-21T05:59:52.654" v="661" actId="1076"/>
        <pc:sldMkLst>
          <pc:docMk/>
          <pc:sldMk cId="1911756656" sldId="269"/>
        </pc:sldMkLst>
        <pc:spChg chg="del">
          <ac:chgData name="jia wei" userId="aebc36af692f8046" providerId="LiveId" clId="{5038515C-B7E5-4000-BD88-E7243EB640EF}" dt="2020-10-21T05:59:31.500" v="657" actId="478"/>
          <ac:spMkLst>
            <pc:docMk/>
            <pc:sldMk cId="1911756656" sldId="269"/>
            <ac:spMk id="2" creationId="{4045F53B-B5DA-4533-B2BB-2F4ACC86E20D}"/>
          </ac:spMkLst>
        </pc:spChg>
        <pc:spChg chg="del">
          <ac:chgData name="jia wei" userId="aebc36af692f8046" providerId="LiveId" clId="{5038515C-B7E5-4000-BD88-E7243EB640EF}" dt="2020-10-21T05:59:25.264" v="652" actId="478"/>
          <ac:spMkLst>
            <pc:docMk/>
            <pc:sldMk cId="1911756656" sldId="269"/>
            <ac:spMk id="2" creationId="{C934A521-95CF-489D-98B8-607DAE1AED49}"/>
          </ac:spMkLst>
        </pc:spChg>
        <pc:spChg chg="del mod">
          <ac:chgData name="jia wei" userId="aebc36af692f8046" providerId="LiveId" clId="{5038515C-B7E5-4000-BD88-E7243EB640EF}" dt="2020-10-21T05:59:26.536" v="654" actId="478"/>
          <ac:spMkLst>
            <pc:docMk/>
            <pc:sldMk cId="1911756656" sldId="269"/>
            <ac:spMk id="3" creationId="{87FD5288-E462-41B7-B4E3-8F2CA6A17FFC}"/>
          </ac:spMkLst>
        </pc:spChg>
        <pc:spChg chg="del">
          <ac:chgData name="jia wei" userId="aebc36af692f8046" providerId="LiveId" clId="{5038515C-B7E5-4000-BD88-E7243EB640EF}" dt="2020-10-21T05:54:14.099" v="553" actId="478"/>
          <ac:spMkLst>
            <pc:docMk/>
            <pc:sldMk cId="1911756656" sldId="269"/>
            <ac:spMk id="8" creationId="{C9AF4AE4-A5F8-4C26-A468-11A8BB73BDFC}"/>
          </ac:spMkLst>
        </pc:spChg>
        <pc:spChg chg="mod">
          <ac:chgData name="jia wei" userId="aebc36af692f8046" providerId="LiveId" clId="{5038515C-B7E5-4000-BD88-E7243EB640EF}" dt="2020-10-21T05:58:48.864" v="647" actId="20577"/>
          <ac:spMkLst>
            <pc:docMk/>
            <pc:sldMk cId="1911756656" sldId="269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5:59:52.654" v="661" actId="1076"/>
          <ac:picMkLst>
            <pc:docMk/>
            <pc:sldMk cId="1911756656" sldId="269"/>
            <ac:picMk id="4" creationId="{00D533B5-1822-42C3-9098-FDF247D9D881}"/>
          </ac:picMkLst>
        </pc:picChg>
        <pc:picChg chg="del">
          <ac:chgData name="jia wei" userId="aebc36af692f8046" providerId="LiveId" clId="{5038515C-B7E5-4000-BD88-E7243EB640EF}" dt="2020-10-21T05:55:17.504" v="583" actId="478"/>
          <ac:picMkLst>
            <pc:docMk/>
            <pc:sldMk cId="1911756656" sldId="269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5:54:39.668" v="558"/>
        <pc:sldMkLst>
          <pc:docMk/>
          <pc:sldMk cId="2404828715" sldId="269"/>
        </pc:sldMkLst>
        <pc:spChg chg="add">
          <ac:chgData name="jia wei" userId="aebc36af692f8046" providerId="LiveId" clId="{5038515C-B7E5-4000-BD88-E7243EB640EF}" dt="2020-10-21T05:54:39.668" v="558"/>
          <ac:spMkLst>
            <pc:docMk/>
            <pc:sldMk cId="2404828715" sldId="269"/>
            <ac:spMk id="2" creationId="{FEDC4AA6-3A69-4EA7-8B76-B765BF116AE7}"/>
          </ac:spMkLst>
        </pc:spChg>
      </pc:sldChg>
      <pc:sldChg chg="addSp">
        <pc:chgData name="jia wei" userId="aebc36af692f8046" providerId="LiveId" clId="{5038515C-B7E5-4000-BD88-E7243EB640EF}" dt="2020-10-21T05:59:27.761" v="655"/>
        <pc:sldMkLst>
          <pc:docMk/>
          <pc:sldMk cId="3345529886" sldId="269"/>
        </pc:sldMkLst>
        <pc:spChg chg="add">
          <ac:chgData name="jia wei" userId="aebc36af692f8046" providerId="LiveId" clId="{5038515C-B7E5-4000-BD88-E7243EB640EF}" dt="2020-10-21T05:59:27.761" v="655"/>
          <ac:spMkLst>
            <pc:docMk/>
            <pc:sldMk cId="3345529886" sldId="269"/>
            <ac:spMk id="2" creationId="{4045F53B-B5DA-4533-B2BB-2F4ACC86E20D}"/>
          </ac:spMkLst>
        </pc:spChg>
      </pc:sldChg>
      <pc:sldChg chg="addSp modSp">
        <pc:chgData name="jia wei" userId="aebc36af692f8046" providerId="LiveId" clId="{5038515C-B7E5-4000-BD88-E7243EB640EF}" dt="2020-10-21T05:59:23.019" v="650"/>
        <pc:sldMkLst>
          <pc:docMk/>
          <pc:sldMk cId="3650277591" sldId="269"/>
        </pc:sldMkLst>
        <pc:spChg chg="add mod">
          <ac:chgData name="jia wei" userId="aebc36af692f8046" providerId="LiveId" clId="{5038515C-B7E5-4000-BD88-E7243EB640EF}" dt="2020-10-21T05:59:23.019" v="650"/>
          <ac:spMkLst>
            <pc:docMk/>
            <pc:sldMk cId="3650277591" sldId="269"/>
            <ac:spMk id="3" creationId="{87FD5288-E462-41B7-B4E3-8F2CA6A17FFC}"/>
          </ac:spMkLst>
        </pc:spChg>
      </pc:sldChg>
      <pc:sldChg chg="addSp">
        <pc:chgData name="jia wei" userId="aebc36af692f8046" providerId="LiveId" clId="{5038515C-B7E5-4000-BD88-E7243EB640EF}" dt="2020-10-21T05:59:17.471" v="648"/>
        <pc:sldMkLst>
          <pc:docMk/>
          <pc:sldMk cId="3822706013" sldId="269"/>
        </pc:sldMkLst>
        <pc:spChg chg="add">
          <ac:chgData name="jia wei" userId="aebc36af692f8046" providerId="LiveId" clId="{5038515C-B7E5-4000-BD88-E7243EB640EF}" dt="2020-10-21T05:59:17.471" v="648"/>
          <ac:spMkLst>
            <pc:docMk/>
            <pc:sldMk cId="3822706013" sldId="269"/>
            <ac:spMk id="2" creationId="{C934A521-95CF-489D-98B8-607DAE1AED49}"/>
          </ac:spMkLst>
        </pc:spChg>
      </pc:sldChg>
      <pc:sldChg chg="add del">
        <pc:chgData name="jia wei" userId="aebc36af692f8046" providerId="LiveId" clId="{5038515C-B7E5-4000-BD88-E7243EB640EF}" dt="2020-10-21T05:54:25.538" v="557" actId="22"/>
        <pc:sldMkLst>
          <pc:docMk/>
          <pc:sldMk cId="756557896" sldId="270"/>
        </pc:sldMkLst>
      </pc:sldChg>
      <pc:sldChg chg="addSp delSp modSp add del mod">
        <pc:chgData name="jia wei" userId="aebc36af692f8046" providerId="LiveId" clId="{5038515C-B7E5-4000-BD88-E7243EB640EF}" dt="2020-10-21T06:34:53.858" v="1066" actId="22"/>
        <pc:sldMkLst>
          <pc:docMk/>
          <pc:sldMk cId="4240490966" sldId="270"/>
        </pc:sldMkLst>
        <pc:spChg chg="add del">
          <ac:chgData name="jia wei" userId="aebc36af692f8046" providerId="LiveId" clId="{5038515C-B7E5-4000-BD88-E7243EB640EF}" dt="2020-10-21T06:17:19.916" v="711" actId="22"/>
          <ac:spMkLst>
            <pc:docMk/>
            <pc:sldMk cId="4240490966" sldId="270"/>
            <ac:spMk id="5" creationId="{7A21FF77-9833-4C63-B2EB-547090921132}"/>
          </ac:spMkLst>
        </pc:spChg>
        <pc:spChg chg="add mod">
          <ac:chgData name="jia wei" userId="aebc36af692f8046" providerId="LiveId" clId="{5038515C-B7E5-4000-BD88-E7243EB640EF}" dt="2020-10-21T06:25:39.508" v="838" actId="20577"/>
          <ac:spMkLst>
            <pc:docMk/>
            <pc:sldMk cId="4240490966" sldId="270"/>
            <ac:spMk id="10" creationId="{B51D72F4-D565-4549-B19E-380236617B84}"/>
          </ac:spMkLst>
        </pc:spChg>
        <pc:spChg chg="mod">
          <ac:chgData name="jia wei" userId="aebc36af692f8046" providerId="LiveId" clId="{5038515C-B7E5-4000-BD88-E7243EB640EF}" dt="2020-10-21T06:27:04.941" v="933" actId="20577"/>
          <ac:spMkLst>
            <pc:docMk/>
            <pc:sldMk cId="4240490966" sldId="270"/>
            <ac:spMk id="13" creationId="{97DBB849-8117-47D4-9C88-3566FD5C35CC}"/>
          </ac:spMkLst>
        </pc:spChg>
        <pc:grpChg chg="add mod">
          <ac:chgData name="jia wei" userId="aebc36af692f8046" providerId="LiveId" clId="{5038515C-B7E5-4000-BD88-E7243EB640EF}" dt="2020-10-21T06:20:51.396" v="729" actId="1076"/>
          <ac:grpSpMkLst>
            <pc:docMk/>
            <pc:sldMk cId="4240490966" sldId="270"/>
            <ac:grpSpMk id="9" creationId="{28792A6E-5A73-4CAB-A1D3-EA744551F3B6}"/>
          </ac:grpSpMkLst>
        </pc:grpChg>
        <pc:picChg chg="del">
          <ac:chgData name="jia wei" userId="aebc36af692f8046" providerId="LiveId" clId="{5038515C-B7E5-4000-BD88-E7243EB640EF}" dt="2020-10-21T06:07:03.529" v="703" actId="478"/>
          <ac:picMkLst>
            <pc:docMk/>
            <pc:sldMk cId="4240490966" sldId="270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18:28.262" v="720" actId="1076"/>
          <ac:picMkLst>
            <pc:docMk/>
            <pc:sldMk cId="4240490966" sldId="270"/>
            <ac:picMk id="6" creationId="{909B31B2-853B-4241-82F5-59A3FE66FC36}"/>
          </ac:picMkLst>
        </pc:picChg>
        <pc:picChg chg="add mod">
          <ac:chgData name="jia wei" userId="aebc36af692f8046" providerId="LiveId" clId="{5038515C-B7E5-4000-BD88-E7243EB640EF}" dt="2020-10-21T06:19:44.380" v="726" actId="14100"/>
          <ac:picMkLst>
            <pc:docMk/>
            <pc:sldMk cId="4240490966" sldId="270"/>
            <ac:picMk id="8" creationId="{697C1F71-DAEB-4D73-AB39-641640484A67}"/>
          </ac:picMkLst>
        </pc:picChg>
      </pc:sldChg>
      <pc:sldChg chg="addSp delSp modSp add del mod">
        <pc:chgData name="jia wei" userId="aebc36af692f8046" providerId="LiveId" clId="{5038515C-B7E5-4000-BD88-E7243EB640EF}" dt="2020-10-21T06:36:44.902" v="1134" actId="20577"/>
        <pc:sldMkLst>
          <pc:docMk/>
          <pc:sldMk cId="855442016" sldId="271"/>
        </pc:sldMkLst>
        <pc:spChg chg="add mod">
          <ac:chgData name="jia wei" userId="aebc36af692f8046" providerId="LiveId" clId="{5038515C-B7E5-4000-BD88-E7243EB640EF}" dt="2020-10-21T06:36:44.902" v="1134" actId="20577"/>
          <ac:spMkLst>
            <pc:docMk/>
            <pc:sldMk cId="855442016" sldId="271"/>
            <ac:spMk id="5" creationId="{91C7AF83-51F9-477B-979F-B5F6A8FEDF64}"/>
          </ac:spMkLst>
        </pc:spChg>
        <pc:spChg chg="mod">
          <ac:chgData name="jia wei" userId="aebc36af692f8046" providerId="LiveId" clId="{5038515C-B7E5-4000-BD88-E7243EB640EF}" dt="2020-10-21T06:35:25.516" v="1088"/>
          <ac:spMkLst>
            <pc:docMk/>
            <pc:sldMk cId="855442016" sldId="271"/>
            <ac:spMk id="13" creationId="{97DBB849-8117-47D4-9C88-3566FD5C35CC}"/>
          </ac:spMkLst>
        </pc:spChg>
        <pc:picChg chg="del">
          <ac:chgData name="jia wei" userId="aebc36af692f8046" providerId="LiveId" clId="{5038515C-B7E5-4000-BD88-E7243EB640EF}" dt="2020-10-21T06:33:55.646" v="1052" actId="478"/>
          <ac:picMkLst>
            <pc:docMk/>
            <pc:sldMk cId="855442016" sldId="271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36:08.859" v="1091" actId="1076"/>
          <ac:picMkLst>
            <pc:docMk/>
            <pc:sldMk cId="855442016" sldId="271"/>
            <ac:picMk id="4" creationId="{5D08E8C3-1D75-43C8-9030-59DC17072BB0}"/>
          </ac:picMkLst>
        </pc:picChg>
      </pc:sldChg>
      <pc:sldChg chg="addSp">
        <pc:chgData name="jia wei" userId="aebc36af692f8046" providerId="LiveId" clId="{5038515C-B7E5-4000-BD88-E7243EB640EF}" dt="2020-10-21T06:34:22.377" v="1054"/>
        <pc:sldMkLst>
          <pc:docMk/>
          <pc:sldMk cId="1576950388" sldId="271"/>
        </pc:sldMkLst>
        <pc:spChg chg="add">
          <ac:chgData name="jia wei" userId="aebc36af692f8046" providerId="LiveId" clId="{5038515C-B7E5-4000-BD88-E7243EB640EF}" dt="2020-10-21T06:34:22.377" v="1054"/>
          <ac:spMkLst>
            <pc:docMk/>
            <pc:sldMk cId="1576950388" sldId="271"/>
            <ac:spMk id="2" creationId="{2A58F52B-187A-45E8-BCBE-969578AE42D8}"/>
          </ac:spMkLst>
        </pc:spChg>
      </pc:sldChg>
      <pc:sldChg chg="addSp">
        <pc:chgData name="jia wei" userId="aebc36af692f8046" providerId="LiveId" clId="{5038515C-B7E5-4000-BD88-E7243EB640EF}" dt="2020-10-21T06:33:34.266" v="1015"/>
        <pc:sldMkLst>
          <pc:docMk/>
          <pc:sldMk cId="1788869121" sldId="271"/>
        </pc:sldMkLst>
        <pc:spChg chg="add">
          <ac:chgData name="jia wei" userId="aebc36af692f8046" providerId="LiveId" clId="{5038515C-B7E5-4000-BD88-E7243EB640EF}" dt="2020-10-21T06:33:34.266" v="1015"/>
          <ac:spMkLst>
            <pc:docMk/>
            <pc:sldMk cId="1788869121" sldId="271"/>
            <ac:spMk id="2" creationId="{824F02CF-E431-45FB-8CD5-FBC8CBF1D5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z9115/riscv-binutils-gdb/tree/riscv-binutils-2.35-zfin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200" y="1964267"/>
            <a:ext cx="8162925" cy="2421464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Zfinx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反汇编支持进展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090F7-2EC1-4933-8F18-B1AF21EC1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PLCT</a:t>
            </a:r>
            <a:r>
              <a:rPr lang="zh-CN" altLang="en-US" dirty="0">
                <a:solidFill>
                  <a:schemeClr val="bg1"/>
                </a:solidFill>
              </a:rPr>
              <a:t>实验室 陈嘉炜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2020.12.18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49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OPCODE_MASK</a:t>
            </a:r>
            <a:r>
              <a:rPr lang="zh-CN" altLang="en-US" sz="3200" dirty="0">
                <a:solidFill>
                  <a:schemeClr val="bg1"/>
                </a:solidFill>
              </a:rPr>
              <a:t>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B57B9-0D13-4DC2-B0EF-7EA12C20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51" y="1213549"/>
            <a:ext cx="3360711" cy="147840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ECD011-43D4-40CD-9788-91C8111C67ED}"/>
              </a:ext>
            </a:extLst>
          </p:cNvPr>
          <p:cNvSpPr txBox="1"/>
          <p:nvPr/>
        </p:nvSpPr>
        <p:spPr>
          <a:xfrm>
            <a:off x="321275" y="1491628"/>
            <a:ext cx="4337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修改</a:t>
            </a:r>
            <a:r>
              <a:rPr lang="en-US" altLang="zh-CN" sz="2400" dirty="0">
                <a:solidFill>
                  <a:schemeClr val="bg1"/>
                </a:solidFill>
              </a:rPr>
              <a:t>/include/opcode/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riscv-opc.h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中的</a:t>
            </a:r>
            <a:r>
              <a:rPr lang="en-US" altLang="zh-CN" sz="2400" dirty="0" err="1">
                <a:solidFill>
                  <a:schemeClr val="bg1"/>
                </a:solidFill>
              </a:rPr>
              <a:t>opcode_mask</a:t>
            </a:r>
            <a:r>
              <a:rPr lang="zh-CN" altLang="en-US" sz="2400" dirty="0">
                <a:solidFill>
                  <a:schemeClr val="bg1"/>
                </a:solidFill>
              </a:rPr>
              <a:t>需要参考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riscv-opc.c</a:t>
            </a:r>
            <a:r>
              <a:rPr lang="zh-CN" altLang="en-US" sz="2400" dirty="0">
                <a:solidFill>
                  <a:schemeClr val="bg1"/>
                </a:solidFill>
              </a:rPr>
              <a:t>中对应汇编指令调用的编码方法与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/include/opcode/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riscv.h</a:t>
            </a:r>
            <a:r>
              <a:rPr lang="zh-CN" altLang="en-US" sz="2400" dirty="0">
                <a:solidFill>
                  <a:schemeClr val="bg1"/>
                </a:solidFill>
              </a:rPr>
              <a:t>中定义的</a:t>
            </a:r>
            <a:r>
              <a:rPr lang="en-US" altLang="zh-CN" sz="2400" dirty="0">
                <a:solidFill>
                  <a:schemeClr val="bg1"/>
                </a:solidFill>
              </a:rPr>
              <a:t>INSN_MODE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AC2891-84AA-4FFC-B5C0-7BEC7760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3" y="3053127"/>
            <a:ext cx="5250635" cy="74682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C1875B-353A-4950-A736-56C6191746A4}"/>
              </a:ext>
            </a:extLst>
          </p:cNvPr>
          <p:cNvGrpSpPr/>
          <p:nvPr/>
        </p:nvGrpSpPr>
        <p:grpSpPr>
          <a:xfrm>
            <a:off x="5469370" y="4234329"/>
            <a:ext cx="6401355" cy="2507196"/>
            <a:chOff x="5469370" y="4234329"/>
            <a:chExt cx="6401355" cy="250719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B89213-6B33-4AE7-B300-0B536CE2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9370" y="4234329"/>
              <a:ext cx="6401355" cy="60203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FA559F6-C975-49CB-8980-D002B31A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9370" y="4836361"/>
              <a:ext cx="5555461" cy="449619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C6CAFA-B02B-43E2-A697-44F2F5015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9370" y="5270738"/>
              <a:ext cx="4267570" cy="1470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6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30342"/>
            <a:ext cx="7197726" cy="79731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4704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336005" y="411480"/>
            <a:ext cx="115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项目地址：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https://github.com/pz9115/riscv-binutils-gdb/tree/riscv-binutils-2.35-zfinx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D3B64BA-B1D5-4478-91EB-516256648604}"/>
              </a:ext>
            </a:extLst>
          </p:cNvPr>
          <p:cNvGrpSpPr/>
          <p:nvPr/>
        </p:nvGrpSpPr>
        <p:grpSpPr>
          <a:xfrm>
            <a:off x="8103067" y="4868471"/>
            <a:ext cx="3752927" cy="1578049"/>
            <a:chOff x="7024618" y="4625043"/>
            <a:chExt cx="3752927" cy="157804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0859430-F013-403B-8AF8-449826022366}"/>
                </a:ext>
              </a:extLst>
            </p:cNvPr>
            <p:cNvGrpSpPr/>
            <p:nvPr/>
          </p:nvGrpSpPr>
          <p:grpSpPr>
            <a:xfrm>
              <a:off x="7024618" y="4625044"/>
              <a:ext cx="3338582" cy="1578048"/>
              <a:chOff x="7864995" y="4989248"/>
              <a:chExt cx="3338582" cy="1578048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ECBB390-E83B-448D-BD37-E6299474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9677" y="4989249"/>
                <a:ext cx="1453900" cy="1578047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C9B4913-B44B-471A-BF55-F431712E4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4995" y="4989248"/>
                <a:ext cx="1884682" cy="1578047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F63D965-73EC-40DF-A707-C508DFC6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3794" y="4625043"/>
              <a:ext cx="1973751" cy="157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0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186DED-10A0-4B9C-958A-E145FFA8F891}"/>
              </a:ext>
            </a:extLst>
          </p:cNvPr>
          <p:cNvSpPr txBox="1"/>
          <p:nvPr/>
        </p:nvSpPr>
        <p:spPr>
          <a:xfrm>
            <a:off x="1003177" y="1376038"/>
            <a:ext cx="1077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目前正在修改</a:t>
            </a:r>
            <a:r>
              <a:rPr lang="en-US" altLang="zh-CN" sz="2400" dirty="0">
                <a:solidFill>
                  <a:schemeClr val="bg1"/>
                </a:solidFill>
              </a:rPr>
              <a:t>GDB</a:t>
            </a:r>
            <a:r>
              <a:rPr lang="zh-CN" altLang="en-US" sz="2400" dirty="0">
                <a:solidFill>
                  <a:schemeClr val="bg1"/>
                </a:solidFill>
              </a:rPr>
              <a:t>来支持</a:t>
            </a:r>
            <a:r>
              <a:rPr lang="en-US" altLang="zh-CN" sz="2400" dirty="0" err="1">
                <a:solidFill>
                  <a:schemeClr val="bg1"/>
                </a:solidFill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</a:rPr>
              <a:t>拓展，主要需要修改的内容是在</a:t>
            </a:r>
            <a:r>
              <a:rPr lang="en-US" altLang="zh-CN" sz="2400" dirty="0">
                <a:solidFill>
                  <a:schemeClr val="bg1"/>
                </a:solidFill>
              </a:rPr>
              <a:t>opcode</a:t>
            </a:r>
            <a:r>
              <a:rPr lang="zh-CN" altLang="en-US" sz="2400" dirty="0">
                <a:solidFill>
                  <a:schemeClr val="bg1"/>
                </a:solidFill>
              </a:rPr>
              <a:t>库中添加</a:t>
            </a:r>
            <a:r>
              <a:rPr lang="en-US" altLang="zh-CN" sz="2400" dirty="0" err="1">
                <a:solidFill>
                  <a:schemeClr val="bg1"/>
                </a:solidFill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disassembler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支持。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2BEDE-51FF-411B-8A8A-48EF2BC6FB92}"/>
              </a:ext>
            </a:extLst>
          </p:cNvPr>
          <p:cNvSpPr txBox="1"/>
          <p:nvPr/>
        </p:nvSpPr>
        <p:spPr>
          <a:xfrm>
            <a:off x="275208" y="559293"/>
            <a:ext cx="260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最新工作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35ECD-4583-42F0-BF43-372845B2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2396929"/>
            <a:ext cx="6607113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385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/opcode/</a:t>
            </a:r>
            <a:r>
              <a:rPr lang="en-US" altLang="zh-CN" sz="3200" dirty="0" err="1">
                <a:solidFill>
                  <a:schemeClr val="bg1"/>
                </a:solidFill>
              </a:rPr>
              <a:t>riscv-dis.c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39E9D-439A-46AC-AA8F-6011C5BE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84" y="1382812"/>
            <a:ext cx="6553768" cy="50067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055D73-9CE0-45AD-B7A4-E70E585509F1}"/>
              </a:ext>
            </a:extLst>
          </p:cNvPr>
          <p:cNvSpPr txBox="1"/>
          <p:nvPr/>
        </p:nvSpPr>
        <p:spPr>
          <a:xfrm>
            <a:off x="537519" y="1544594"/>
            <a:ext cx="3978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寄存器类型，名称设置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这里主要是用了设置</a:t>
            </a:r>
            <a:r>
              <a:rPr lang="en-US" altLang="zh-CN" sz="2400" dirty="0">
                <a:solidFill>
                  <a:schemeClr val="bg1"/>
                </a:solidFill>
              </a:rPr>
              <a:t>aliases</a:t>
            </a:r>
            <a:r>
              <a:rPr lang="zh-CN" altLang="en-US" sz="2400" dirty="0">
                <a:solidFill>
                  <a:schemeClr val="bg1"/>
                </a:solidFill>
              </a:rPr>
              <a:t>来确定使用的寄存器</a:t>
            </a:r>
          </a:p>
        </p:txBody>
      </p:sp>
    </p:spTree>
    <p:extLst>
      <p:ext uri="{BB962C8B-B14F-4D97-AF65-F5344CB8AC3E}">
        <p14:creationId xmlns:p14="http://schemas.microsoft.com/office/powerpoint/2010/main" val="28749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49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include/opcode/</a:t>
            </a:r>
            <a:r>
              <a:rPr lang="en-US" altLang="zh-CN" sz="3200" dirty="0" err="1">
                <a:solidFill>
                  <a:schemeClr val="bg1"/>
                </a:solidFill>
              </a:rPr>
              <a:t>riscv.h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39675-BB2A-4039-BD4E-7662FCE6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5861"/>
            <a:ext cx="5197290" cy="723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04C22C-38C0-4C54-BE35-50735B6C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66" y="2278173"/>
            <a:ext cx="3894157" cy="24005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5B0D34-0D1D-476A-BCD0-767BC4019CB2}"/>
              </a:ext>
            </a:extLst>
          </p:cNvPr>
          <p:cNvSpPr txBox="1"/>
          <p:nvPr/>
        </p:nvSpPr>
        <p:spPr>
          <a:xfrm>
            <a:off x="506626" y="1563130"/>
            <a:ext cx="500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寄存器类型，名称定义在头文件中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可以通过指定名称或者编号来使用对应的寄存器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NGPR- </a:t>
            </a:r>
            <a:r>
              <a:rPr lang="zh-CN" altLang="en-US" sz="2400" dirty="0">
                <a:solidFill>
                  <a:schemeClr val="bg1"/>
                </a:solidFill>
              </a:rPr>
              <a:t>标准整型寄存器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NFPR - </a:t>
            </a:r>
            <a:r>
              <a:rPr lang="zh-CN" altLang="en-US" sz="2400" dirty="0">
                <a:solidFill>
                  <a:schemeClr val="bg1"/>
                </a:solidFill>
              </a:rPr>
              <a:t>标准浮点型寄存器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6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49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反汇编选项：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5B0D34-0D1D-476A-BCD0-767BC4019CB2}"/>
              </a:ext>
            </a:extLst>
          </p:cNvPr>
          <p:cNvSpPr txBox="1"/>
          <p:nvPr/>
        </p:nvSpPr>
        <p:spPr>
          <a:xfrm>
            <a:off x="383058" y="1383958"/>
            <a:ext cx="3212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目前支持</a:t>
            </a:r>
            <a:r>
              <a:rPr lang="en-US" altLang="zh-CN" sz="2400" dirty="0">
                <a:solidFill>
                  <a:schemeClr val="bg1"/>
                </a:solidFill>
              </a:rPr>
              <a:t>privilege-spec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通过指定</a:t>
            </a:r>
            <a:r>
              <a:rPr lang="en-US" altLang="zh-CN" sz="2400" dirty="0">
                <a:solidFill>
                  <a:schemeClr val="bg1"/>
                </a:solidFill>
              </a:rPr>
              <a:t>option</a:t>
            </a:r>
            <a:r>
              <a:rPr lang="zh-CN" altLang="en-US" sz="2400" dirty="0">
                <a:solidFill>
                  <a:schemeClr val="bg1"/>
                </a:solidFill>
              </a:rPr>
              <a:t>来生成不同的反汇编文件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B12F16-2458-4BC9-9B4A-605B1BC7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810" y="0"/>
            <a:ext cx="8010983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0A8CB4-4430-446F-AF4F-2638C95F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40" y="4913037"/>
            <a:ext cx="1004552" cy="8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49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opcode</a:t>
            </a:r>
            <a:r>
              <a:rPr lang="zh-CN" altLang="en-US" sz="3200" dirty="0">
                <a:solidFill>
                  <a:schemeClr val="bg1"/>
                </a:solidFill>
              </a:rPr>
              <a:t>定义：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5B0D34-0D1D-476A-BCD0-767BC4019CB2}"/>
              </a:ext>
            </a:extLst>
          </p:cNvPr>
          <p:cNvSpPr txBox="1"/>
          <p:nvPr/>
        </p:nvSpPr>
        <p:spPr>
          <a:xfrm>
            <a:off x="383058" y="1383958"/>
            <a:ext cx="4817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/include/opcode/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riscv-opc.h</a:t>
            </a:r>
            <a:r>
              <a:rPr lang="zh-CN" altLang="en-US" sz="2400" dirty="0">
                <a:solidFill>
                  <a:schemeClr val="bg1"/>
                </a:solidFill>
              </a:rPr>
              <a:t>中定义了汇编指令对应的</a:t>
            </a:r>
            <a:r>
              <a:rPr lang="en-US" altLang="zh-CN" sz="2400" dirty="0">
                <a:solidFill>
                  <a:schemeClr val="bg1"/>
                </a:solidFill>
              </a:rPr>
              <a:t>opcode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</a:rPr>
              <a:t>/opcode/</a:t>
            </a:r>
            <a:r>
              <a:rPr lang="en-US" altLang="zh-CN" sz="2400" dirty="0" err="1">
                <a:solidFill>
                  <a:schemeClr val="bg1"/>
                </a:solidFill>
              </a:rPr>
              <a:t>riscv-opc.c</a:t>
            </a:r>
            <a:r>
              <a:rPr lang="zh-CN" altLang="en-US" sz="2400" dirty="0">
                <a:solidFill>
                  <a:schemeClr val="bg1"/>
                </a:solidFill>
              </a:rPr>
              <a:t>来生成对应的机器码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40029-63EA-4E0C-9F03-70BF1756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81" y="1226629"/>
            <a:ext cx="2682472" cy="2202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EBCA05-AF64-4E7E-B293-418E20E0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66" y="4854850"/>
            <a:ext cx="8763759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49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opcode</a:t>
            </a:r>
            <a:r>
              <a:rPr lang="zh-CN" altLang="en-US" sz="3200" dirty="0">
                <a:solidFill>
                  <a:schemeClr val="bg1"/>
                </a:solidFill>
              </a:rPr>
              <a:t>解析：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5B0D34-0D1D-476A-BCD0-767BC4019CB2}"/>
              </a:ext>
            </a:extLst>
          </p:cNvPr>
          <p:cNvSpPr txBox="1"/>
          <p:nvPr/>
        </p:nvSpPr>
        <p:spPr>
          <a:xfrm>
            <a:off x="383058" y="1383958"/>
            <a:ext cx="3212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读取机器指令码后进行匹配，依次打印内存地址，汇编指令码，寄存器名称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54A80-9E65-4534-A433-E4DE0B0E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86" y="129254"/>
            <a:ext cx="7087214" cy="65994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79522D-6120-4FA5-9F47-83D8D675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3" y="3416785"/>
            <a:ext cx="4023709" cy="175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E9A41A-4027-4727-B8E2-FBCB3300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93" y="3818663"/>
            <a:ext cx="4793395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5264C-EE39-433D-9D44-767B84C39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93" y="2900731"/>
            <a:ext cx="8763759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DFCA45-E065-4358-B858-748C1EEF9CDE}"/>
              </a:ext>
            </a:extLst>
          </p:cNvPr>
          <p:cNvSpPr txBox="1"/>
          <p:nvPr/>
        </p:nvSpPr>
        <p:spPr>
          <a:xfrm>
            <a:off x="275207" y="559293"/>
            <a:ext cx="49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反汇编结果示例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C4E8CB-D408-4078-A6AC-FFA26145DF89}"/>
              </a:ext>
            </a:extLst>
          </p:cNvPr>
          <p:cNvGrpSpPr/>
          <p:nvPr/>
        </p:nvGrpSpPr>
        <p:grpSpPr>
          <a:xfrm>
            <a:off x="5794893" y="1729258"/>
            <a:ext cx="5075360" cy="1097375"/>
            <a:chOff x="3558320" y="3568353"/>
            <a:chExt cx="5075360" cy="10973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8B57099-AC89-4D29-8917-6BCB1341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320" y="3568353"/>
              <a:ext cx="5075360" cy="5639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D3599E4-9B0A-4CC0-B7F8-20F28B89A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8320" y="4132282"/>
              <a:ext cx="5075360" cy="533446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F22CD3D-1F25-4DE7-9953-CD6C1F9E8C1C}"/>
              </a:ext>
            </a:extLst>
          </p:cNvPr>
          <p:cNvSpPr txBox="1"/>
          <p:nvPr/>
        </p:nvSpPr>
        <p:spPr>
          <a:xfrm>
            <a:off x="543697" y="1677782"/>
            <a:ext cx="397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目前成功修改了一元运算的寄存器类型转换，将</a:t>
            </a:r>
            <a:r>
              <a:rPr lang="en-US" altLang="zh-CN" sz="2400" dirty="0">
                <a:solidFill>
                  <a:schemeClr val="bg1"/>
                </a:solidFill>
              </a:rPr>
              <a:t>FPR</a:t>
            </a:r>
            <a:r>
              <a:rPr lang="zh-CN" altLang="en-US" sz="2400" dirty="0">
                <a:solidFill>
                  <a:schemeClr val="bg1"/>
                </a:solidFill>
              </a:rPr>
              <a:t>转为</a:t>
            </a:r>
            <a:r>
              <a:rPr lang="en-US" altLang="zh-CN" sz="2400" dirty="0">
                <a:solidFill>
                  <a:schemeClr val="bg1"/>
                </a:solidFill>
              </a:rPr>
              <a:t>GPR</a:t>
            </a: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292AB8-EE5B-43D3-A16E-EF6619C51630}"/>
              </a:ext>
            </a:extLst>
          </p:cNvPr>
          <p:cNvSpPr txBox="1"/>
          <p:nvPr/>
        </p:nvSpPr>
        <p:spPr>
          <a:xfrm>
            <a:off x="543697" y="3963679"/>
            <a:ext cx="433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多元运算时需要修改多个寄存器类型，涉及</a:t>
            </a:r>
            <a:r>
              <a:rPr lang="en-US" altLang="zh-CN" sz="2400" dirty="0" err="1">
                <a:solidFill>
                  <a:schemeClr val="bg1"/>
                </a:solidFill>
              </a:rPr>
              <a:t>opcode_mask</a:t>
            </a:r>
            <a:r>
              <a:rPr lang="zh-CN" altLang="en-US" sz="2400" dirty="0">
                <a:solidFill>
                  <a:schemeClr val="bg1"/>
                </a:solidFill>
              </a:rPr>
              <a:t>的修改，目前正在尝试中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6A0108-CCD2-4F4D-9505-6DD8142E7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893" y="3936109"/>
            <a:ext cx="560118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9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649</TotalTime>
  <Words>272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楷体</vt:lpstr>
      <vt:lpstr>Arial</vt:lpstr>
      <vt:lpstr>Calibri</vt:lpstr>
      <vt:lpstr>Calibri Light</vt:lpstr>
      <vt:lpstr>天体</vt:lpstr>
      <vt:lpstr>Zfinx gdB 反汇编支持进展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54</cp:revision>
  <dcterms:created xsi:type="dcterms:W3CDTF">2020-10-19T09:02:47Z</dcterms:created>
  <dcterms:modified xsi:type="dcterms:W3CDTF">2020-12-18T07:18:25Z</dcterms:modified>
</cp:coreProperties>
</file>