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68" r:id="rId7"/>
    <p:sldId id="258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wei" userId="aebc36af692f8046" providerId="LiveId" clId="{5038515C-B7E5-4000-BD88-E7243EB640EF}"/>
    <pc:docChg chg="undo custSel addSld delSld modSld">
      <pc:chgData name="jia wei" userId="aebc36af692f8046" providerId="LiveId" clId="{5038515C-B7E5-4000-BD88-E7243EB640EF}" dt="2020-10-21T06:54:37.821" v="1823" actId="2696"/>
      <pc:docMkLst>
        <pc:docMk/>
      </pc:docMkLst>
      <pc:sldChg chg="modSp mod">
        <pc:chgData name="jia wei" userId="aebc36af692f8046" providerId="LiveId" clId="{5038515C-B7E5-4000-BD88-E7243EB640EF}" dt="2020-10-21T06:35:00.134" v="1074" actId="20577"/>
        <pc:sldMkLst>
          <pc:docMk/>
          <pc:sldMk cId="3674516440" sldId="256"/>
        </pc:sldMkLst>
        <pc:spChg chg="mod">
          <ac:chgData name="jia wei" userId="aebc36af692f8046" providerId="LiveId" clId="{5038515C-B7E5-4000-BD88-E7243EB640EF}" dt="2020-10-21T06:35:00.134" v="1074" actId="20577"/>
          <ac:spMkLst>
            <pc:docMk/>
            <pc:sldMk cId="3674516440" sldId="256"/>
            <ac:spMk id="2" creationId="{06B2B28E-5426-4A44-BE01-1998A622F556}"/>
          </ac:spMkLst>
        </pc:spChg>
        <pc:spChg chg="mod">
          <ac:chgData name="jia wei" userId="aebc36af692f8046" providerId="LiveId" clId="{5038515C-B7E5-4000-BD88-E7243EB640EF}" dt="2020-10-21T02:37:13.650" v="27" actId="20577"/>
          <ac:spMkLst>
            <pc:docMk/>
            <pc:sldMk cId="3674516440" sldId="256"/>
            <ac:spMk id="3" creationId="{AD2090F7-2EC1-4933-8F18-B1AF21EC1125}"/>
          </ac:spMkLst>
        </pc:spChg>
      </pc:sldChg>
      <pc:sldChg chg="addSp delSp modSp add mod setBg">
        <pc:chgData name="jia wei" userId="aebc36af692f8046" providerId="LiveId" clId="{5038515C-B7E5-4000-BD88-E7243EB640EF}" dt="2020-10-21T05:51:06.945" v="546" actId="20577"/>
        <pc:sldMkLst>
          <pc:docMk/>
          <pc:sldMk cId="2112051922" sldId="257"/>
        </pc:sldMkLst>
        <pc:spChg chg="del">
          <ac:chgData name="jia wei" userId="aebc36af692f8046" providerId="LiveId" clId="{5038515C-B7E5-4000-BD88-E7243EB640EF}" dt="2020-10-21T02:36:50.332" v="4" actId="478"/>
          <ac:spMkLst>
            <pc:docMk/>
            <pc:sldMk cId="2112051922" sldId="257"/>
            <ac:spMk id="2" creationId="{06B2B28E-5426-4A44-BE01-1998A622F556}"/>
          </ac:spMkLst>
        </pc:spChg>
        <pc:spChg chg="del">
          <ac:chgData name="jia wei" userId="aebc36af692f8046" providerId="LiveId" clId="{5038515C-B7E5-4000-BD88-E7243EB640EF}" dt="2020-10-21T02:36:54.675" v="6" actId="478"/>
          <ac:spMkLst>
            <pc:docMk/>
            <pc:sldMk cId="2112051922" sldId="257"/>
            <ac:spMk id="3" creationId="{AD2090F7-2EC1-4933-8F18-B1AF21EC1125}"/>
          </ac:spMkLst>
        </pc:spChg>
        <pc:spChg chg="add del mod">
          <ac:chgData name="jia wei" userId="aebc36af692f8046" providerId="LiveId" clId="{5038515C-B7E5-4000-BD88-E7243EB640EF}" dt="2020-10-21T02:36:52.851" v="5" actId="478"/>
          <ac:spMkLst>
            <pc:docMk/>
            <pc:sldMk cId="2112051922" sldId="257"/>
            <ac:spMk id="5" creationId="{21D3BBCF-4770-42C7-B257-61606138BB80}"/>
          </ac:spMkLst>
        </pc:spChg>
        <pc:spChg chg="add del mod">
          <ac:chgData name="jia wei" userId="aebc36af692f8046" providerId="LiveId" clId="{5038515C-B7E5-4000-BD88-E7243EB640EF}" dt="2020-10-21T02:36:56.137" v="7" actId="478"/>
          <ac:spMkLst>
            <pc:docMk/>
            <pc:sldMk cId="2112051922" sldId="257"/>
            <ac:spMk id="7" creationId="{0D4E173D-83C2-4CE2-BB39-97009CED9F55}"/>
          </ac:spMkLst>
        </pc:spChg>
        <pc:spChg chg="add mod">
          <ac:chgData name="jia wei" userId="aebc36af692f8046" providerId="LiveId" clId="{5038515C-B7E5-4000-BD88-E7243EB640EF}" dt="2020-10-21T03:07:00.690" v="134" actId="14100"/>
          <ac:spMkLst>
            <pc:docMk/>
            <pc:sldMk cId="2112051922" sldId="257"/>
            <ac:spMk id="8" creationId="{C9AF4AE4-A5F8-4C26-A468-11A8BB73BDFC}"/>
          </ac:spMkLst>
        </pc:spChg>
        <pc:spChg chg="add del">
          <ac:chgData name="jia wei" userId="aebc36af692f8046" providerId="LiveId" clId="{5038515C-B7E5-4000-BD88-E7243EB640EF}" dt="2020-10-21T03:05:07.153" v="104" actId="22"/>
          <ac:spMkLst>
            <pc:docMk/>
            <pc:sldMk cId="2112051922" sldId="257"/>
            <ac:spMk id="10" creationId="{0CD54A48-E8FA-475B-BF59-1C8E9CF13A03}"/>
          </ac:spMkLst>
        </pc:spChg>
        <pc:spChg chg="add mod">
          <ac:chgData name="jia wei" userId="aebc36af692f8046" providerId="LiveId" clId="{5038515C-B7E5-4000-BD88-E7243EB640EF}" dt="2020-10-21T05:51:06.945" v="546" actId="20577"/>
          <ac:spMkLst>
            <pc:docMk/>
            <pc:sldMk cId="2112051922" sldId="257"/>
            <ac:spMk id="13" creationId="{97DBB849-8117-47D4-9C88-3566FD5C35CC}"/>
          </ac:spMkLst>
        </pc:spChg>
        <pc:picChg chg="add mod">
          <ac:chgData name="jia wei" userId="aebc36af692f8046" providerId="LiveId" clId="{5038515C-B7E5-4000-BD88-E7243EB640EF}" dt="2020-10-21T03:08:36.684" v="253" actId="1076"/>
          <ac:picMkLst>
            <pc:docMk/>
            <pc:sldMk cId="2112051922" sldId="257"/>
            <ac:picMk id="12" creationId="{B7838635-A9A7-4267-AE44-0EDE85D461B5}"/>
          </ac:picMkLst>
        </pc:picChg>
      </pc:sldChg>
      <pc:sldChg chg="addSp">
        <pc:chgData name="jia wei" userId="aebc36af692f8046" providerId="LiveId" clId="{5038515C-B7E5-4000-BD88-E7243EB640EF}" dt="2020-10-21T06:46:58.784" v="1413"/>
        <pc:sldMkLst>
          <pc:docMk/>
          <pc:sldMk cId="3002729603" sldId="258"/>
        </pc:sldMkLst>
        <pc:spChg chg="add">
          <ac:chgData name="jia wei" userId="aebc36af692f8046" providerId="LiveId" clId="{5038515C-B7E5-4000-BD88-E7243EB640EF}" dt="2020-10-21T06:46:58.784" v="1413"/>
          <ac:spMkLst>
            <pc:docMk/>
            <pc:sldMk cId="3002729603" sldId="258"/>
            <ac:spMk id="2" creationId="{6C9FA672-1E5C-40F3-8170-DB5B32DBE273}"/>
          </ac:spMkLst>
        </pc:spChg>
      </pc:sldChg>
      <pc:sldChg chg="addSp">
        <pc:chgData name="jia wei" userId="aebc36af692f8046" providerId="LiveId" clId="{5038515C-B7E5-4000-BD88-E7243EB640EF}" dt="2020-10-21T06:47:15.725" v="1421"/>
        <pc:sldMkLst>
          <pc:docMk/>
          <pc:sldMk cId="3893620944" sldId="258"/>
        </pc:sldMkLst>
        <pc:spChg chg="add">
          <ac:chgData name="jia wei" userId="aebc36af692f8046" providerId="LiveId" clId="{5038515C-B7E5-4000-BD88-E7243EB640EF}" dt="2020-10-21T06:47:15.725" v="1421"/>
          <ac:spMkLst>
            <pc:docMk/>
            <pc:sldMk cId="3893620944" sldId="258"/>
            <ac:spMk id="2" creationId="{A218FDF8-A099-49C6-B431-92265B225079}"/>
          </ac:spMkLst>
        </pc:spChg>
      </pc:sldChg>
      <pc:sldChg chg="addSp delSp modSp add del mod">
        <pc:chgData name="jia wei" userId="aebc36af692f8046" providerId="LiveId" clId="{5038515C-B7E5-4000-BD88-E7243EB640EF}" dt="2020-10-21T06:47:19.521" v="1424"/>
        <pc:sldMkLst>
          <pc:docMk/>
          <pc:sldMk cId="3958197982" sldId="258"/>
        </pc:sldMkLst>
        <pc:spChg chg="add mod">
          <ac:chgData name="jia wei" userId="aebc36af692f8046" providerId="LiveId" clId="{5038515C-B7E5-4000-BD88-E7243EB640EF}" dt="2020-10-21T06:46:49.362" v="1411" actId="1076"/>
          <ac:spMkLst>
            <pc:docMk/>
            <pc:sldMk cId="3958197982" sldId="258"/>
            <ac:spMk id="8" creationId="{1163CD6A-5DB0-4213-9D62-D5F4058AF66B}"/>
          </ac:spMkLst>
        </pc:spChg>
        <pc:spChg chg="add mod">
          <ac:chgData name="jia wei" userId="aebc36af692f8046" providerId="LiveId" clId="{5038515C-B7E5-4000-BD88-E7243EB640EF}" dt="2020-10-21T06:47:19.521" v="1424"/>
          <ac:spMkLst>
            <pc:docMk/>
            <pc:sldMk cId="3958197982" sldId="258"/>
            <ac:spMk id="11" creationId="{1F596EFA-EE4B-4982-848B-6786E068A87D}"/>
          </ac:spMkLst>
        </pc:spChg>
        <pc:picChg chg="add del mod">
          <ac:chgData name="jia wei" userId="aebc36af692f8046" providerId="LiveId" clId="{5038515C-B7E5-4000-BD88-E7243EB640EF}" dt="2020-10-21T05:44:00.640" v="473" actId="478"/>
          <ac:picMkLst>
            <pc:docMk/>
            <pc:sldMk cId="3958197982" sldId="258"/>
            <ac:picMk id="3" creationId="{D618C164-30C3-4770-BEC0-3EE4BDCD7F85}"/>
          </ac:picMkLst>
        </pc:picChg>
        <pc:picChg chg="add del">
          <ac:chgData name="jia wei" userId="aebc36af692f8046" providerId="LiveId" clId="{5038515C-B7E5-4000-BD88-E7243EB640EF}" dt="2020-10-21T06:14:43.950" v="704" actId="478"/>
          <ac:picMkLst>
            <pc:docMk/>
            <pc:sldMk cId="3958197982" sldId="258"/>
            <ac:picMk id="5" creationId="{B0F937C0-73ED-487C-9591-CE5477D58839}"/>
          </ac:picMkLst>
        </pc:picChg>
        <pc:picChg chg="add mod">
          <ac:chgData name="jia wei" userId="aebc36af692f8046" providerId="LiveId" clId="{5038515C-B7E5-4000-BD88-E7243EB640EF}" dt="2020-10-21T06:46:30.985" v="1409" actId="1076"/>
          <ac:picMkLst>
            <pc:docMk/>
            <pc:sldMk cId="3958197982" sldId="258"/>
            <ac:picMk id="7" creationId="{94276243-D66C-48C4-8526-E8B860547ED9}"/>
          </ac:picMkLst>
        </pc:picChg>
        <pc:picChg chg="add mod">
          <ac:chgData name="jia wei" userId="aebc36af692f8046" providerId="LiveId" clId="{5038515C-B7E5-4000-BD88-E7243EB640EF}" dt="2020-10-21T06:46:37.712" v="1410" actId="1076"/>
          <ac:picMkLst>
            <pc:docMk/>
            <pc:sldMk cId="3958197982" sldId="258"/>
            <ac:picMk id="10" creationId="{2CA74CC0-8CDC-4FD1-A511-F00DB1AB58F2}"/>
          </ac:picMkLst>
        </pc:picChg>
      </pc:sldChg>
      <pc:sldChg chg="addSp delSp modSp add mod">
        <pc:chgData name="jia wei" userId="aebc36af692f8046" providerId="LiveId" clId="{5038515C-B7E5-4000-BD88-E7243EB640EF}" dt="2020-10-21T06:51:26.152" v="1689" actId="20577"/>
        <pc:sldMkLst>
          <pc:docMk/>
          <pc:sldMk cId="2305218104" sldId="259"/>
        </pc:sldMkLst>
        <pc:spChg chg="add mod">
          <ac:chgData name="jia wei" userId="aebc36af692f8046" providerId="LiveId" clId="{5038515C-B7E5-4000-BD88-E7243EB640EF}" dt="2020-10-21T06:50:40.315" v="1629" actId="20577"/>
          <ac:spMkLst>
            <pc:docMk/>
            <pc:sldMk cId="2305218104" sldId="259"/>
            <ac:spMk id="8" creationId="{2D1A7549-A919-429D-B2B5-76B4B774041A}"/>
          </ac:spMkLst>
        </pc:spChg>
        <pc:spChg chg="add mod">
          <ac:chgData name="jia wei" userId="aebc36af692f8046" providerId="LiveId" clId="{5038515C-B7E5-4000-BD88-E7243EB640EF}" dt="2020-10-21T06:51:26.152" v="1689" actId="20577"/>
          <ac:spMkLst>
            <pc:docMk/>
            <pc:sldMk cId="2305218104" sldId="259"/>
            <ac:spMk id="9" creationId="{384A4CB6-DA1B-4813-B5AC-8FBD37B293BA}"/>
          </ac:spMkLst>
        </pc:spChg>
        <pc:picChg chg="add del">
          <ac:chgData name="jia wei" userId="aebc36af692f8046" providerId="LiveId" clId="{5038515C-B7E5-4000-BD88-E7243EB640EF}" dt="2020-10-21T06:15:09.432" v="706" actId="478"/>
          <ac:picMkLst>
            <pc:docMk/>
            <pc:sldMk cId="2305218104" sldId="259"/>
            <ac:picMk id="3" creationId="{D0D82AE7-FE79-4996-842F-913951DEC361}"/>
          </ac:picMkLst>
        </pc:picChg>
        <pc:picChg chg="add mod">
          <ac:chgData name="jia wei" userId="aebc36af692f8046" providerId="LiveId" clId="{5038515C-B7E5-4000-BD88-E7243EB640EF}" dt="2020-10-21T06:47:33.613" v="1425" actId="1076"/>
          <ac:picMkLst>
            <pc:docMk/>
            <pc:sldMk cId="2305218104" sldId="259"/>
            <ac:picMk id="5" creationId="{51E18649-F446-4170-B9CE-6D1E51052652}"/>
          </ac:picMkLst>
        </pc:picChg>
        <pc:picChg chg="add mod">
          <ac:chgData name="jia wei" userId="aebc36af692f8046" providerId="LiveId" clId="{5038515C-B7E5-4000-BD88-E7243EB640EF}" dt="2020-10-21T06:39:33.656" v="1157" actId="1076"/>
          <ac:picMkLst>
            <pc:docMk/>
            <pc:sldMk cId="2305218104" sldId="259"/>
            <ac:picMk id="7" creationId="{86674917-3FC6-469F-9373-1FDE9C35C7AF}"/>
          </ac:picMkLst>
        </pc:picChg>
      </pc:sldChg>
      <pc:sldChg chg="add del">
        <pc:chgData name="jia wei" userId="aebc36af692f8046" providerId="LiveId" clId="{5038515C-B7E5-4000-BD88-E7243EB640EF}" dt="2020-10-21T06:43:04.544" v="1216" actId="47"/>
        <pc:sldMkLst>
          <pc:docMk/>
          <pc:sldMk cId="817935124" sldId="260"/>
        </pc:sldMkLst>
      </pc:sldChg>
      <pc:sldChg chg="add del">
        <pc:chgData name="jia wei" userId="aebc36af692f8046" providerId="LiveId" clId="{5038515C-B7E5-4000-BD88-E7243EB640EF}" dt="2020-10-21T06:43:05.531" v="1217" actId="47"/>
        <pc:sldMkLst>
          <pc:docMk/>
          <pc:sldMk cId="2267258125" sldId="261"/>
        </pc:sldMkLst>
      </pc:sldChg>
      <pc:sldChg chg="add del">
        <pc:chgData name="jia wei" userId="aebc36af692f8046" providerId="LiveId" clId="{5038515C-B7E5-4000-BD88-E7243EB640EF}" dt="2020-10-21T06:43:07.018" v="1218" actId="47"/>
        <pc:sldMkLst>
          <pc:docMk/>
          <pc:sldMk cId="1008560032" sldId="262"/>
        </pc:sldMkLst>
      </pc:sldChg>
      <pc:sldChg chg="addSp modSp add del mod">
        <pc:chgData name="jia wei" userId="aebc36af692f8046" providerId="LiveId" clId="{5038515C-B7E5-4000-BD88-E7243EB640EF}" dt="2020-10-21T06:53:40.128" v="1822" actId="1076"/>
        <pc:sldMkLst>
          <pc:docMk/>
          <pc:sldMk cId="379228625" sldId="263"/>
        </pc:sldMkLst>
        <pc:spChg chg="add mod">
          <ac:chgData name="jia wei" userId="aebc36af692f8046" providerId="LiveId" clId="{5038515C-B7E5-4000-BD88-E7243EB640EF}" dt="2020-10-21T06:53:40.128" v="1822" actId="1076"/>
          <ac:spMkLst>
            <pc:docMk/>
            <pc:sldMk cId="379228625" sldId="263"/>
            <ac:spMk id="7" creationId="{A7F3C056-5AF2-43C5-832B-BDF3DBD73D40}"/>
          </ac:spMkLst>
        </pc:spChg>
        <pc:picChg chg="add mod">
          <ac:chgData name="jia wei" userId="aebc36af692f8046" providerId="LiveId" clId="{5038515C-B7E5-4000-BD88-E7243EB640EF}" dt="2020-10-21T06:51:59.576" v="1694" actId="1076"/>
          <ac:picMkLst>
            <pc:docMk/>
            <pc:sldMk cId="379228625" sldId="263"/>
            <ac:picMk id="4" creationId="{8068F233-663B-47B1-A540-31182DDE2CAA}"/>
          </ac:picMkLst>
        </pc:picChg>
        <pc:picChg chg="add mod">
          <ac:chgData name="jia wei" userId="aebc36af692f8046" providerId="LiveId" clId="{5038515C-B7E5-4000-BD88-E7243EB640EF}" dt="2020-10-21T06:52:25.289" v="1700" actId="14100"/>
          <ac:picMkLst>
            <pc:docMk/>
            <pc:sldMk cId="379228625" sldId="263"/>
            <ac:picMk id="6" creationId="{E1A5B511-B4B3-4CE9-A5BC-97B19B601E50}"/>
          </ac:picMkLst>
        </pc:picChg>
      </pc:sldChg>
      <pc:sldChg chg="addSp">
        <pc:chgData name="jia wei" userId="aebc36af692f8046" providerId="LiveId" clId="{5038515C-B7E5-4000-BD88-E7243EB640EF}" dt="2020-10-21T06:51:53.900" v="1690"/>
        <pc:sldMkLst>
          <pc:docMk/>
          <pc:sldMk cId="1884933945" sldId="263"/>
        </pc:sldMkLst>
        <pc:spChg chg="add">
          <ac:chgData name="jia wei" userId="aebc36af692f8046" providerId="LiveId" clId="{5038515C-B7E5-4000-BD88-E7243EB640EF}" dt="2020-10-21T06:51:53.900" v="1690"/>
          <ac:spMkLst>
            <pc:docMk/>
            <pc:sldMk cId="1884933945" sldId="263"/>
            <ac:spMk id="2" creationId="{892FA187-3862-49B6-B265-B17C56CBCCAC}"/>
          </ac:spMkLst>
        </pc:spChg>
      </pc:sldChg>
      <pc:sldChg chg="add del">
        <pc:chgData name="jia wei" userId="aebc36af692f8046" providerId="LiveId" clId="{5038515C-B7E5-4000-BD88-E7243EB640EF}" dt="2020-10-21T06:54:37.821" v="1823" actId="2696"/>
        <pc:sldMkLst>
          <pc:docMk/>
          <pc:sldMk cId="3939812702" sldId="264"/>
        </pc:sldMkLst>
      </pc:sldChg>
      <pc:sldChg chg="addSp delSp modSp add mod">
        <pc:chgData name="jia wei" userId="aebc36af692f8046" providerId="LiveId" clId="{5038515C-B7E5-4000-BD88-E7243EB640EF}" dt="2020-10-21T02:55:35.573" v="50" actId="478"/>
        <pc:sldMkLst>
          <pc:docMk/>
          <pc:sldMk cId="2947046919" sldId="265"/>
        </pc:sldMkLst>
        <pc:spChg chg="mod">
          <ac:chgData name="jia wei" userId="aebc36af692f8046" providerId="LiveId" clId="{5038515C-B7E5-4000-BD88-E7243EB640EF}" dt="2020-10-21T02:55:29.728" v="48" actId="1076"/>
          <ac:spMkLst>
            <pc:docMk/>
            <pc:sldMk cId="2947046919" sldId="265"/>
            <ac:spMk id="2" creationId="{06B2B28E-5426-4A44-BE01-1998A622F556}"/>
          </ac:spMkLst>
        </pc:spChg>
        <pc:spChg chg="del">
          <ac:chgData name="jia wei" userId="aebc36af692f8046" providerId="LiveId" clId="{5038515C-B7E5-4000-BD88-E7243EB640EF}" dt="2020-10-21T02:55:33.980" v="49" actId="478"/>
          <ac:spMkLst>
            <pc:docMk/>
            <pc:sldMk cId="2947046919" sldId="265"/>
            <ac:spMk id="3" creationId="{AD2090F7-2EC1-4933-8F18-B1AF21EC1125}"/>
          </ac:spMkLst>
        </pc:spChg>
        <pc:spChg chg="add del mod">
          <ac:chgData name="jia wei" userId="aebc36af692f8046" providerId="LiveId" clId="{5038515C-B7E5-4000-BD88-E7243EB640EF}" dt="2020-10-21T02:55:35.573" v="50" actId="478"/>
          <ac:spMkLst>
            <pc:docMk/>
            <pc:sldMk cId="2947046919" sldId="265"/>
            <ac:spMk id="5" creationId="{187E30BE-25DF-42C2-8372-EE8AF98EDCF7}"/>
          </ac:spMkLst>
        </pc:spChg>
      </pc:sldChg>
      <pc:sldChg chg="addSp modSp add del">
        <pc:chgData name="jia wei" userId="aebc36af692f8046" providerId="LiveId" clId="{5038515C-B7E5-4000-BD88-E7243EB640EF}" dt="2020-10-21T05:54:08.688" v="551" actId="47"/>
        <pc:sldMkLst>
          <pc:docMk/>
          <pc:sldMk cId="1020882179" sldId="266"/>
        </pc:sldMkLst>
        <pc:spChg chg="add mod">
          <ac:chgData name="jia wei" userId="aebc36af692f8046" providerId="LiveId" clId="{5038515C-B7E5-4000-BD88-E7243EB640EF}" dt="2020-10-21T05:54:03.532" v="547" actId="767"/>
          <ac:spMkLst>
            <pc:docMk/>
            <pc:sldMk cId="1020882179" sldId="266"/>
            <ac:spMk id="2" creationId="{5E64E274-66AF-4BA2-A91F-73CF931C3B9B}"/>
          </ac:spMkLst>
        </pc:spChg>
      </pc:sldChg>
      <pc:sldChg chg="addSp">
        <pc:chgData name="jia wei" userId="aebc36af692f8046" providerId="LiveId" clId="{5038515C-B7E5-4000-BD88-E7243EB640EF}" dt="2020-10-21T05:54:04.057" v="548"/>
        <pc:sldMkLst>
          <pc:docMk/>
          <pc:sldMk cId="3304325375" sldId="266"/>
        </pc:sldMkLst>
        <pc:spChg chg="add">
          <ac:chgData name="jia wei" userId="aebc36af692f8046" providerId="LiveId" clId="{5038515C-B7E5-4000-BD88-E7243EB640EF}" dt="2020-10-21T05:54:04.057" v="548"/>
          <ac:spMkLst>
            <pc:docMk/>
            <pc:sldMk cId="3304325375" sldId="266"/>
            <ac:spMk id="3" creationId="{CB5ED03C-3CEB-4091-8380-060A8D56D024}"/>
          </ac:spMkLst>
        </pc:spChg>
      </pc:sldChg>
      <pc:sldChg chg="addSp modSp add del mod">
        <pc:chgData name="jia wei" userId="aebc36af692f8046" providerId="LiveId" clId="{5038515C-B7E5-4000-BD88-E7243EB640EF}" dt="2020-10-21T06:06:47.573" v="681" actId="47"/>
        <pc:sldMkLst>
          <pc:docMk/>
          <pc:sldMk cId="4233752715" sldId="267"/>
        </pc:sldMkLst>
        <pc:spChg chg="add mod">
          <ac:chgData name="jia wei" userId="aebc36af692f8046" providerId="LiveId" clId="{5038515C-B7E5-4000-BD88-E7243EB640EF}" dt="2020-10-21T06:06:45.460" v="680" actId="207"/>
          <ac:spMkLst>
            <pc:docMk/>
            <pc:sldMk cId="4233752715" sldId="267"/>
            <ac:spMk id="2" creationId="{71FB6FF9-1950-466F-9AB8-D772DFDDC3AB}"/>
          </ac:spMkLst>
        </pc:spChg>
      </pc:sldChg>
      <pc:sldChg chg="addSp delSp modSp add del mod">
        <pc:chgData name="jia wei" userId="aebc36af692f8046" providerId="LiveId" clId="{5038515C-B7E5-4000-BD88-E7243EB640EF}" dt="2020-10-21T06:42:44.443" v="1215" actId="1076"/>
        <pc:sldMkLst>
          <pc:docMk/>
          <pc:sldMk cId="2068351687" sldId="268"/>
        </pc:sldMkLst>
        <pc:spChg chg="add del mod">
          <ac:chgData name="jia wei" userId="aebc36af692f8046" providerId="LiveId" clId="{5038515C-B7E5-4000-BD88-E7243EB640EF}" dt="2020-10-21T06:37:51.658" v="1147" actId="20577"/>
          <ac:spMkLst>
            <pc:docMk/>
            <pc:sldMk cId="2068351687" sldId="268"/>
            <ac:spMk id="2" creationId="{50629F3F-F166-42D6-B305-30D07F869C91}"/>
          </ac:spMkLst>
        </pc:spChg>
        <pc:spChg chg="add mod">
          <ac:chgData name="jia wei" userId="aebc36af692f8046" providerId="LiveId" clId="{5038515C-B7E5-4000-BD88-E7243EB640EF}" dt="2020-10-21T06:41:57.779" v="1204" actId="14100"/>
          <ac:spMkLst>
            <pc:docMk/>
            <pc:sldMk cId="2068351687" sldId="268"/>
            <ac:spMk id="6" creationId="{417DB986-F4F5-47AD-8C50-F7FF1F3819AD}"/>
          </ac:spMkLst>
        </pc:spChg>
        <pc:picChg chg="add mod">
          <ac:chgData name="jia wei" userId="aebc36af692f8046" providerId="LiveId" clId="{5038515C-B7E5-4000-BD88-E7243EB640EF}" dt="2020-10-21T06:38:04.903" v="1151" actId="1076"/>
          <ac:picMkLst>
            <pc:docMk/>
            <pc:sldMk cId="2068351687" sldId="268"/>
            <ac:picMk id="5" creationId="{F6BD55F5-59C4-44D7-AF30-F05E0FFC02CE}"/>
          </ac:picMkLst>
        </pc:picChg>
        <pc:picChg chg="add mod">
          <ac:chgData name="jia wei" userId="aebc36af692f8046" providerId="LiveId" clId="{5038515C-B7E5-4000-BD88-E7243EB640EF}" dt="2020-10-21T06:42:44.443" v="1215" actId="1076"/>
          <ac:picMkLst>
            <pc:docMk/>
            <pc:sldMk cId="2068351687" sldId="268"/>
            <ac:picMk id="8" creationId="{62199F8D-D377-4A7D-8F78-CD177390D9D1}"/>
          </ac:picMkLst>
        </pc:picChg>
      </pc:sldChg>
      <pc:sldChg chg="addSp">
        <pc:chgData name="jia wei" userId="aebc36af692f8046" providerId="LiveId" clId="{5038515C-B7E5-4000-BD88-E7243EB640EF}" dt="2020-10-21T06:37:59.123" v="1148"/>
        <pc:sldMkLst>
          <pc:docMk/>
          <pc:sldMk cId="2684925991" sldId="268"/>
        </pc:sldMkLst>
        <pc:spChg chg="add">
          <ac:chgData name="jia wei" userId="aebc36af692f8046" providerId="LiveId" clId="{5038515C-B7E5-4000-BD88-E7243EB640EF}" dt="2020-10-21T06:37:59.123" v="1148"/>
          <ac:spMkLst>
            <pc:docMk/>
            <pc:sldMk cId="2684925991" sldId="268"/>
            <ac:spMk id="3" creationId="{CD637A05-2454-4318-A56C-FCA4151E4A2D}"/>
          </ac:spMkLst>
        </pc:spChg>
      </pc:sldChg>
      <pc:sldChg chg="addSp delSp modSp add del mod">
        <pc:chgData name="jia wei" userId="aebc36af692f8046" providerId="LiveId" clId="{5038515C-B7E5-4000-BD88-E7243EB640EF}" dt="2020-10-21T05:59:52.654" v="661" actId="1076"/>
        <pc:sldMkLst>
          <pc:docMk/>
          <pc:sldMk cId="1911756656" sldId="269"/>
        </pc:sldMkLst>
        <pc:spChg chg="del">
          <ac:chgData name="jia wei" userId="aebc36af692f8046" providerId="LiveId" clId="{5038515C-B7E5-4000-BD88-E7243EB640EF}" dt="2020-10-21T05:59:31.500" v="657" actId="478"/>
          <ac:spMkLst>
            <pc:docMk/>
            <pc:sldMk cId="1911756656" sldId="269"/>
            <ac:spMk id="2" creationId="{4045F53B-B5DA-4533-B2BB-2F4ACC86E20D}"/>
          </ac:spMkLst>
        </pc:spChg>
        <pc:spChg chg="del">
          <ac:chgData name="jia wei" userId="aebc36af692f8046" providerId="LiveId" clId="{5038515C-B7E5-4000-BD88-E7243EB640EF}" dt="2020-10-21T05:59:25.264" v="652" actId="478"/>
          <ac:spMkLst>
            <pc:docMk/>
            <pc:sldMk cId="1911756656" sldId="269"/>
            <ac:spMk id="2" creationId="{C934A521-95CF-489D-98B8-607DAE1AED49}"/>
          </ac:spMkLst>
        </pc:spChg>
        <pc:spChg chg="del mod">
          <ac:chgData name="jia wei" userId="aebc36af692f8046" providerId="LiveId" clId="{5038515C-B7E5-4000-BD88-E7243EB640EF}" dt="2020-10-21T05:59:26.536" v="654" actId="478"/>
          <ac:spMkLst>
            <pc:docMk/>
            <pc:sldMk cId="1911756656" sldId="269"/>
            <ac:spMk id="3" creationId="{87FD5288-E462-41B7-B4E3-8F2CA6A17FFC}"/>
          </ac:spMkLst>
        </pc:spChg>
        <pc:spChg chg="del">
          <ac:chgData name="jia wei" userId="aebc36af692f8046" providerId="LiveId" clId="{5038515C-B7E5-4000-BD88-E7243EB640EF}" dt="2020-10-21T05:54:14.099" v="553" actId="478"/>
          <ac:spMkLst>
            <pc:docMk/>
            <pc:sldMk cId="1911756656" sldId="269"/>
            <ac:spMk id="8" creationId="{C9AF4AE4-A5F8-4C26-A468-11A8BB73BDFC}"/>
          </ac:spMkLst>
        </pc:spChg>
        <pc:spChg chg="mod">
          <ac:chgData name="jia wei" userId="aebc36af692f8046" providerId="LiveId" clId="{5038515C-B7E5-4000-BD88-E7243EB640EF}" dt="2020-10-21T05:58:48.864" v="647" actId="20577"/>
          <ac:spMkLst>
            <pc:docMk/>
            <pc:sldMk cId="1911756656" sldId="269"/>
            <ac:spMk id="13" creationId="{97DBB849-8117-47D4-9C88-3566FD5C35CC}"/>
          </ac:spMkLst>
        </pc:spChg>
        <pc:picChg chg="add mod">
          <ac:chgData name="jia wei" userId="aebc36af692f8046" providerId="LiveId" clId="{5038515C-B7E5-4000-BD88-E7243EB640EF}" dt="2020-10-21T05:59:52.654" v="661" actId="1076"/>
          <ac:picMkLst>
            <pc:docMk/>
            <pc:sldMk cId="1911756656" sldId="269"/>
            <ac:picMk id="4" creationId="{00D533B5-1822-42C3-9098-FDF247D9D881}"/>
          </ac:picMkLst>
        </pc:picChg>
        <pc:picChg chg="del">
          <ac:chgData name="jia wei" userId="aebc36af692f8046" providerId="LiveId" clId="{5038515C-B7E5-4000-BD88-E7243EB640EF}" dt="2020-10-21T05:55:17.504" v="583" actId="478"/>
          <ac:picMkLst>
            <pc:docMk/>
            <pc:sldMk cId="1911756656" sldId="269"/>
            <ac:picMk id="12" creationId="{B7838635-A9A7-4267-AE44-0EDE85D461B5}"/>
          </ac:picMkLst>
        </pc:picChg>
      </pc:sldChg>
      <pc:sldChg chg="addSp">
        <pc:chgData name="jia wei" userId="aebc36af692f8046" providerId="LiveId" clId="{5038515C-B7E5-4000-BD88-E7243EB640EF}" dt="2020-10-21T05:54:39.668" v="558"/>
        <pc:sldMkLst>
          <pc:docMk/>
          <pc:sldMk cId="2404828715" sldId="269"/>
        </pc:sldMkLst>
        <pc:spChg chg="add">
          <ac:chgData name="jia wei" userId="aebc36af692f8046" providerId="LiveId" clId="{5038515C-B7E5-4000-BD88-E7243EB640EF}" dt="2020-10-21T05:54:39.668" v="558"/>
          <ac:spMkLst>
            <pc:docMk/>
            <pc:sldMk cId="2404828715" sldId="269"/>
            <ac:spMk id="2" creationId="{FEDC4AA6-3A69-4EA7-8B76-B765BF116AE7}"/>
          </ac:spMkLst>
        </pc:spChg>
      </pc:sldChg>
      <pc:sldChg chg="addSp">
        <pc:chgData name="jia wei" userId="aebc36af692f8046" providerId="LiveId" clId="{5038515C-B7E5-4000-BD88-E7243EB640EF}" dt="2020-10-21T05:59:27.761" v="655"/>
        <pc:sldMkLst>
          <pc:docMk/>
          <pc:sldMk cId="3345529886" sldId="269"/>
        </pc:sldMkLst>
        <pc:spChg chg="add">
          <ac:chgData name="jia wei" userId="aebc36af692f8046" providerId="LiveId" clId="{5038515C-B7E5-4000-BD88-E7243EB640EF}" dt="2020-10-21T05:59:27.761" v="655"/>
          <ac:spMkLst>
            <pc:docMk/>
            <pc:sldMk cId="3345529886" sldId="269"/>
            <ac:spMk id="2" creationId="{4045F53B-B5DA-4533-B2BB-2F4ACC86E20D}"/>
          </ac:spMkLst>
        </pc:spChg>
      </pc:sldChg>
      <pc:sldChg chg="addSp modSp">
        <pc:chgData name="jia wei" userId="aebc36af692f8046" providerId="LiveId" clId="{5038515C-B7E5-4000-BD88-E7243EB640EF}" dt="2020-10-21T05:59:23.019" v="650"/>
        <pc:sldMkLst>
          <pc:docMk/>
          <pc:sldMk cId="3650277591" sldId="269"/>
        </pc:sldMkLst>
        <pc:spChg chg="add mod">
          <ac:chgData name="jia wei" userId="aebc36af692f8046" providerId="LiveId" clId="{5038515C-B7E5-4000-BD88-E7243EB640EF}" dt="2020-10-21T05:59:23.019" v="650"/>
          <ac:spMkLst>
            <pc:docMk/>
            <pc:sldMk cId="3650277591" sldId="269"/>
            <ac:spMk id="3" creationId="{87FD5288-E462-41B7-B4E3-8F2CA6A17FFC}"/>
          </ac:spMkLst>
        </pc:spChg>
      </pc:sldChg>
      <pc:sldChg chg="addSp">
        <pc:chgData name="jia wei" userId="aebc36af692f8046" providerId="LiveId" clId="{5038515C-B7E5-4000-BD88-E7243EB640EF}" dt="2020-10-21T05:59:17.471" v="648"/>
        <pc:sldMkLst>
          <pc:docMk/>
          <pc:sldMk cId="3822706013" sldId="269"/>
        </pc:sldMkLst>
        <pc:spChg chg="add">
          <ac:chgData name="jia wei" userId="aebc36af692f8046" providerId="LiveId" clId="{5038515C-B7E5-4000-BD88-E7243EB640EF}" dt="2020-10-21T05:59:17.471" v="648"/>
          <ac:spMkLst>
            <pc:docMk/>
            <pc:sldMk cId="3822706013" sldId="269"/>
            <ac:spMk id="2" creationId="{C934A521-95CF-489D-98B8-607DAE1AED49}"/>
          </ac:spMkLst>
        </pc:spChg>
      </pc:sldChg>
      <pc:sldChg chg="add del">
        <pc:chgData name="jia wei" userId="aebc36af692f8046" providerId="LiveId" clId="{5038515C-B7E5-4000-BD88-E7243EB640EF}" dt="2020-10-21T05:54:25.538" v="557" actId="22"/>
        <pc:sldMkLst>
          <pc:docMk/>
          <pc:sldMk cId="756557896" sldId="270"/>
        </pc:sldMkLst>
      </pc:sldChg>
      <pc:sldChg chg="addSp delSp modSp add del mod">
        <pc:chgData name="jia wei" userId="aebc36af692f8046" providerId="LiveId" clId="{5038515C-B7E5-4000-BD88-E7243EB640EF}" dt="2020-10-21T06:34:53.858" v="1066" actId="22"/>
        <pc:sldMkLst>
          <pc:docMk/>
          <pc:sldMk cId="4240490966" sldId="270"/>
        </pc:sldMkLst>
        <pc:spChg chg="add del">
          <ac:chgData name="jia wei" userId="aebc36af692f8046" providerId="LiveId" clId="{5038515C-B7E5-4000-BD88-E7243EB640EF}" dt="2020-10-21T06:17:19.916" v="711" actId="22"/>
          <ac:spMkLst>
            <pc:docMk/>
            <pc:sldMk cId="4240490966" sldId="270"/>
            <ac:spMk id="5" creationId="{7A21FF77-9833-4C63-B2EB-547090921132}"/>
          </ac:spMkLst>
        </pc:spChg>
        <pc:spChg chg="add mod">
          <ac:chgData name="jia wei" userId="aebc36af692f8046" providerId="LiveId" clId="{5038515C-B7E5-4000-BD88-E7243EB640EF}" dt="2020-10-21T06:25:39.508" v="838" actId="20577"/>
          <ac:spMkLst>
            <pc:docMk/>
            <pc:sldMk cId="4240490966" sldId="270"/>
            <ac:spMk id="10" creationId="{B51D72F4-D565-4549-B19E-380236617B84}"/>
          </ac:spMkLst>
        </pc:spChg>
        <pc:spChg chg="mod">
          <ac:chgData name="jia wei" userId="aebc36af692f8046" providerId="LiveId" clId="{5038515C-B7E5-4000-BD88-E7243EB640EF}" dt="2020-10-21T06:27:04.941" v="933" actId="20577"/>
          <ac:spMkLst>
            <pc:docMk/>
            <pc:sldMk cId="4240490966" sldId="270"/>
            <ac:spMk id="13" creationId="{97DBB849-8117-47D4-9C88-3566FD5C35CC}"/>
          </ac:spMkLst>
        </pc:spChg>
        <pc:grpChg chg="add mod">
          <ac:chgData name="jia wei" userId="aebc36af692f8046" providerId="LiveId" clId="{5038515C-B7E5-4000-BD88-E7243EB640EF}" dt="2020-10-21T06:20:51.396" v="729" actId="1076"/>
          <ac:grpSpMkLst>
            <pc:docMk/>
            <pc:sldMk cId="4240490966" sldId="270"/>
            <ac:grpSpMk id="9" creationId="{28792A6E-5A73-4CAB-A1D3-EA744551F3B6}"/>
          </ac:grpSpMkLst>
        </pc:grpChg>
        <pc:picChg chg="del">
          <ac:chgData name="jia wei" userId="aebc36af692f8046" providerId="LiveId" clId="{5038515C-B7E5-4000-BD88-E7243EB640EF}" dt="2020-10-21T06:07:03.529" v="703" actId="478"/>
          <ac:picMkLst>
            <pc:docMk/>
            <pc:sldMk cId="4240490966" sldId="270"/>
            <ac:picMk id="4" creationId="{00D533B5-1822-42C3-9098-FDF247D9D881}"/>
          </ac:picMkLst>
        </pc:picChg>
        <pc:picChg chg="add mod">
          <ac:chgData name="jia wei" userId="aebc36af692f8046" providerId="LiveId" clId="{5038515C-B7E5-4000-BD88-E7243EB640EF}" dt="2020-10-21T06:18:28.262" v="720" actId="1076"/>
          <ac:picMkLst>
            <pc:docMk/>
            <pc:sldMk cId="4240490966" sldId="270"/>
            <ac:picMk id="6" creationId="{909B31B2-853B-4241-82F5-59A3FE66FC36}"/>
          </ac:picMkLst>
        </pc:picChg>
        <pc:picChg chg="add mod">
          <ac:chgData name="jia wei" userId="aebc36af692f8046" providerId="LiveId" clId="{5038515C-B7E5-4000-BD88-E7243EB640EF}" dt="2020-10-21T06:19:44.380" v="726" actId="14100"/>
          <ac:picMkLst>
            <pc:docMk/>
            <pc:sldMk cId="4240490966" sldId="270"/>
            <ac:picMk id="8" creationId="{697C1F71-DAEB-4D73-AB39-641640484A67}"/>
          </ac:picMkLst>
        </pc:picChg>
      </pc:sldChg>
      <pc:sldChg chg="addSp delSp modSp add del mod">
        <pc:chgData name="jia wei" userId="aebc36af692f8046" providerId="LiveId" clId="{5038515C-B7E5-4000-BD88-E7243EB640EF}" dt="2020-10-21T06:36:44.902" v="1134" actId="20577"/>
        <pc:sldMkLst>
          <pc:docMk/>
          <pc:sldMk cId="855442016" sldId="271"/>
        </pc:sldMkLst>
        <pc:spChg chg="add mod">
          <ac:chgData name="jia wei" userId="aebc36af692f8046" providerId="LiveId" clId="{5038515C-B7E5-4000-BD88-E7243EB640EF}" dt="2020-10-21T06:36:44.902" v="1134" actId="20577"/>
          <ac:spMkLst>
            <pc:docMk/>
            <pc:sldMk cId="855442016" sldId="271"/>
            <ac:spMk id="5" creationId="{91C7AF83-51F9-477B-979F-B5F6A8FEDF64}"/>
          </ac:spMkLst>
        </pc:spChg>
        <pc:spChg chg="mod">
          <ac:chgData name="jia wei" userId="aebc36af692f8046" providerId="LiveId" clId="{5038515C-B7E5-4000-BD88-E7243EB640EF}" dt="2020-10-21T06:35:25.516" v="1088"/>
          <ac:spMkLst>
            <pc:docMk/>
            <pc:sldMk cId="855442016" sldId="271"/>
            <ac:spMk id="13" creationId="{97DBB849-8117-47D4-9C88-3566FD5C35CC}"/>
          </ac:spMkLst>
        </pc:spChg>
        <pc:picChg chg="del">
          <ac:chgData name="jia wei" userId="aebc36af692f8046" providerId="LiveId" clId="{5038515C-B7E5-4000-BD88-E7243EB640EF}" dt="2020-10-21T06:33:55.646" v="1052" actId="478"/>
          <ac:picMkLst>
            <pc:docMk/>
            <pc:sldMk cId="855442016" sldId="271"/>
            <ac:picMk id="4" creationId="{00D533B5-1822-42C3-9098-FDF247D9D881}"/>
          </ac:picMkLst>
        </pc:picChg>
        <pc:picChg chg="add mod">
          <ac:chgData name="jia wei" userId="aebc36af692f8046" providerId="LiveId" clId="{5038515C-B7E5-4000-BD88-E7243EB640EF}" dt="2020-10-21T06:36:08.859" v="1091" actId="1076"/>
          <ac:picMkLst>
            <pc:docMk/>
            <pc:sldMk cId="855442016" sldId="271"/>
            <ac:picMk id="4" creationId="{5D08E8C3-1D75-43C8-9030-59DC17072BB0}"/>
          </ac:picMkLst>
        </pc:picChg>
      </pc:sldChg>
      <pc:sldChg chg="addSp">
        <pc:chgData name="jia wei" userId="aebc36af692f8046" providerId="LiveId" clId="{5038515C-B7E5-4000-BD88-E7243EB640EF}" dt="2020-10-21T06:34:22.377" v="1054"/>
        <pc:sldMkLst>
          <pc:docMk/>
          <pc:sldMk cId="1576950388" sldId="271"/>
        </pc:sldMkLst>
        <pc:spChg chg="add">
          <ac:chgData name="jia wei" userId="aebc36af692f8046" providerId="LiveId" clId="{5038515C-B7E5-4000-BD88-E7243EB640EF}" dt="2020-10-21T06:34:22.377" v="1054"/>
          <ac:spMkLst>
            <pc:docMk/>
            <pc:sldMk cId="1576950388" sldId="271"/>
            <ac:spMk id="2" creationId="{2A58F52B-187A-45E8-BCBE-969578AE42D8}"/>
          </ac:spMkLst>
        </pc:spChg>
      </pc:sldChg>
      <pc:sldChg chg="addSp">
        <pc:chgData name="jia wei" userId="aebc36af692f8046" providerId="LiveId" clId="{5038515C-B7E5-4000-BD88-E7243EB640EF}" dt="2020-10-21T06:33:34.266" v="1015"/>
        <pc:sldMkLst>
          <pc:docMk/>
          <pc:sldMk cId="1788869121" sldId="271"/>
        </pc:sldMkLst>
        <pc:spChg chg="add">
          <ac:chgData name="jia wei" userId="aebc36af692f8046" providerId="LiveId" clId="{5038515C-B7E5-4000-BD88-E7243EB640EF}" dt="2020-10-21T06:33:34.266" v="1015"/>
          <ac:spMkLst>
            <pc:docMk/>
            <pc:sldMk cId="1788869121" sldId="271"/>
            <ac:spMk id="2" creationId="{824F02CF-E431-45FB-8CD5-FBC8CBF1D5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B28E-5426-4A44-BE01-1998A622F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RISC-V GNU</a:t>
            </a:r>
            <a:r>
              <a:rPr lang="zh-CN" altLang="en-US" dirty="0"/>
              <a:t> </a:t>
            </a:r>
            <a:r>
              <a:rPr lang="en-US" altLang="zh-CN" cap="none" dirty="0"/>
              <a:t>Toolchain</a:t>
            </a:r>
            <a:r>
              <a:rPr lang="zh-CN" altLang="en-US" cap="none" dirty="0"/>
              <a:t>构建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090F7-2EC1-4933-8F18-B1AF21EC1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实验室 陈嘉炜</a:t>
            </a:r>
            <a:endParaRPr lang="en-US" altLang="zh-CN" dirty="0"/>
          </a:p>
          <a:p>
            <a:r>
              <a:rPr lang="en-US" altLang="zh-CN" dirty="0"/>
              <a:t>2020.10.21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51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B28E-5426-4A44-BE01-1998A622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3030342"/>
            <a:ext cx="7197726" cy="79731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94704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326571" y="411480"/>
            <a:ext cx="66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项目地址： 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https://github.com/riscv/riscv-gnu-toolchain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7838635-A9A7-4267-AE44-0EDE85D4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7" y="5121673"/>
            <a:ext cx="7917866" cy="12650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7DBB849-8117-47D4-9C88-3566FD5C35CC}"/>
              </a:ext>
            </a:extLst>
          </p:cNvPr>
          <p:cNvSpPr txBox="1"/>
          <p:nvPr/>
        </p:nvSpPr>
        <p:spPr>
          <a:xfrm>
            <a:off x="326571" y="1345474"/>
            <a:ext cx="10215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包含工具：</a:t>
            </a:r>
            <a:endParaRPr lang="en-US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riscv-gcc</a:t>
            </a:r>
            <a:r>
              <a:rPr lang="en-US" altLang="zh-CN" dirty="0">
                <a:solidFill>
                  <a:schemeClr val="bg1"/>
                </a:solidFill>
              </a:rPr>
              <a:t>: 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 err="1">
                <a:solidFill>
                  <a:schemeClr val="bg1"/>
                </a:solidFill>
              </a:rPr>
              <a:t>riscv</a:t>
            </a:r>
            <a:r>
              <a:rPr lang="zh-CN" altLang="en-US" dirty="0">
                <a:solidFill>
                  <a:schemeClr val="bg1"/>
                </a:solidFill>
              </a:rPr>
              <a:t>指令集架构，目前版本为</a:t>
            </a:r>
            <a:r>
              <a:rPr lang="en-US" altLang="zh-CN" dirty="0">
                <a:solidFill>
                  <a:schemeClr val="bg1"/>
                </a:solidFill>
              </a:rPr>
              <a:t>10.2.0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riscv-gdb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目前最新版本为</a:t>
            </a:r>
            <a:r>
              <a:rPr lang="en-US" altLang="zh-CN" dirty="0">
                <a:solidFill>
                  <a:schemeClr val="bg1"/>
                </a:solidFill>
              </a:rPr>
              <a:t>9.1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riscv-glibc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目前最新版本为</a:t>
            </a:r>
            <a:r>
              <a:rPr lang="en-US" altLang="zh-CN" dirty="0">
                <a:solidFill>
                  <a:schemeClr val="bg1"/>
                </a:solidFill>
              </a:rPr>
              <a:t>2.31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riscv-newlib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目前版本为</a:t>
            </a:r>
            <a:r>
              <a:rPr lang="en-US" altLang="zh-CN" dirty="0">
                <a:solidFill>
                  <a:schemeClr val="bg1"/>
                </a:solidFill>
              </a:rPr>
              <a:t>3.2.0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riscv-binutils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目前版本为</a:t>
            </a:r>
            <a:r>
              <a:rPr lang="en-US" altLang="zh-CN" dirty="0">
                <a:solidFill>
                  <a:schemeClr val="bg1"/>
                </a:solidFill>
              </a:rPr>
              <a:t>2.35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riscv-dejagnu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目前版本为</a:t>
            </a:r>
            <a:r>
              <a:rPr lang="en-US" altLang="zh-CN" dirty="0">
                <a:solidFill>
                  <a:schemeClr val="bg1"/>
                </a:solidFill>
              </a:rPr>
              <a:t>1.6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5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7DBB849-8117-47D4-9C88-3566FD5C35CC}"/>
              </a:ext>
            </a:extLst>
          </p:cNvPr>
          <p:cNvSpPr txBox="1"/>
          <p:nvPr/>
        </p:nvSpPr>
        <p:spPr>
          <a:xfrm>
            <a:off x="988423" y="471297"/>
            <a:ext cx="10215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gcc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工具链支持各种不同的处理器架构，不同架构对应的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gcc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工具链名称不同，当前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RISC-V GNU Toolchain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目录下的工具链有以下两类：</a:t>
            </a:r>
            <a:endParaRPr lang="en-US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riscv64-unknown-linux-gnu-* 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（使用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glibc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构建）</a:t>
            </a:r>
            <a:endParaRPr lang="en-US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riscv64-unknown-elf-*		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（使用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newlib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构建）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D533B5-1822-42C3-9098-FDF247D9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436" y="2461067"/>
            <a:ext cx="6079127" cy="39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5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7DBB849-8117-47D4-9C88-3566FD5C35CC}"/>
              </a:ext>
            </a:extLst>
          </p:cNvPr>
          <p:cNvSpPr txBox="1"/>
          <p:nvPr/>
        </p:nvSpPr>
        <p:spPr>
          <a:xfrm>
            <a:off x="988423" y="471297"/>
            <a:ext cx="1021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newlib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简介：</a:t>
            </a:r>
            <a:endParaRPr lang="en-US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newlib</a:t>
            </a:r>
            <a:r>
              <a:rPr lang="zh-CN" altLang="en-US" dirty="0">
                <a:solidFill>
                  <a:schemeClr val="bg1"/>
                </a:solidFill>
              </a:rPr>
              <a:t>是一个面向嵌入式系统的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运行库。与</a:t>
            </a:r>
            <a:r>
              <a:rPr lang="en-US" altLang="zh-CN" dirty="0" err="1">
                <a:solidFill>
                  <a:schemeClr val="bg1"/>
                </a:solidFill>
              </a:rPr>
              <a:t>glibc</a:t>
            </a:r>
            <a:r>
              <a:rPr lang="zh-CN" altLang="en-US" dirty="0">
                <a:solidFill>
                  <a:schemeClr val="bg1"/>
                </a:solidFill>
              </a:rPr>
              <a:t>相比，</a:t>
            </a:r>
            <a:r>
              <a:rPr lang="en-US" altLang="zh-CN" dirty="0" err="1">
                <a:solidFill>
                  <a:schemeClr val="bg1"/>
                </a:solidFill>
              </a:rPr>
              <a:t>newlib</a:t>
            </a:r>
            <a:r>
              <a:rPr lang="zh-CN" altLang="en-US" dirty="0">
                <a:solidFill>
                  <a:schemeClr val="bg1"/>
                </a:solidFill>
              </a:rPr>
              <a:t>实现了大部分功能函数，但是体积却小很多。针对特定环境，可以重写</a:t>
            </a:r>
            <a:r>
              <a:rPr lang="en-US" altLang="zh-CN" dirty="0" err="1">
                <a:solidFill>
                  <a:schemeClr val="bg1"/>
                </a:solidFill>
              </a:rPr>
              <a:t>newlib</a:t>
            </a:r>
            <a:r>
              <a:rPr lang="zh-CN" altLang="en-US" dirty="0">
                <a:solidFill>
                  <a:schemeClr val="bg1"/>
                </a:solidFill>
              </a:rPr>
              <a:t>中的桩函数来达到特定目的。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8792A6E-5A73-4CAB-A1D3-EA744551F3B6}"/>
              </a:ext>
            </a:extLst>
          </p:cNvPr>
          <p:cNvGrpSpPr/>
          <p:nvPr/>
        </p:nvGrpSpPr>
        <p:grpSpPr>
          <a:xfrm>
            <a:off x="329837" y="1776482"/>
            <a:ext cx="11532326" cy="2290445"/>
            <a:chOff x="329837" y="1828734"/>
            <a:chExt cx="11532326" cy="229044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09B31B2-853B-4241-82F5-59A3FE66F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837" y="1828734"/>
              <a:ext cx="11532326" cy="145657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97C1F71-DAEB-4D73-AB39-641640484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837" y="3285308"/>
              <a:ext cx="11532326" cy="833871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51D72F4-D565-4549-B19E-380236617B84}"/>
              </a:ext>
            </a:extLst>
          </p:cNvPr>
          <p:cNvSpPr txBox="1"/>
          <p:nvPr/>
        </p:nvSpPr>
        <p:spPr>
          <a:xfrm>
            <a:off x="1084217" y="4382589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newlib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在编译时默认使用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进行优化，尽可能减小生成代码体积</a:t>
            </a:r>
          </a:p>
        </p:txBody>
      </p:sp>
    </p:spTree>
    <p:extLst>
      <p:ext uri="{BB962C8B-B14F-4D97-AF65-F5344CB8AC3E}">
        <p14:creationId xmlns:p14="http://schemas.microsoft.com/office/powerpoint/2010/main" val="424049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7DBB849-8117-47D4-9C88-3566FD5C35CC}"/>
              </a:ext>
            </a:extLst>
          </p:cNvPr>
          <p:cNvSpPr txBox="1"/>
          <p:nvPr/>
        </p:nvSpPr>
        <p:spPr>
          <a:xfrm>
            <a:off x="1186543" y="4977983"/>
            <a:ext cx="1021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工具链支持</a:t>
            </a:r>
            <a:r>
              <a:rPr lang="en-US" altLang="zh-CN" dirty="0">
                <a:solidFill>
                  <a:schemeClr val="bg1"/>
                </a:solidFill>
              </a:rPr>
              <a:t>RV64(</a:t>
            </a:r>
            <a:r>
              <a:rPr lang="zh-CN" altLang="en-US" dirty="0">
                <a:solidFill>
                  <a:schemeClr val="bg1"/>
                </a:solidFill>
              </a:rPr>
              <a:t>默认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RV32 </a:t>
            </a:r>
            <a:r>
              <a:rPr lang="zh-CN" altLang="en-US" dirty="0">
                <a:solidFill>
                  <a:schemeClr val="bg1"/>
                </a:solidFill>
              </a:rPr>
              <a:t>，构建前配置</a:t>
            </a:r>
            <a:r>
              <a:rPr lang="en-US" altLang="zh-CN" dirty="0">
                <a:solidFill>
                  <a:schemeClr val="bg1"/>
                </a:solidFill>
              </a:rPr>
              <a:t>configure</a:t>
            </a:r>
            <a:r>
              <a:rPr lang="zh-CN" altLang="en-US" dirty="0">
                <a:solidFill>
                  <a:schemeClr val="bg1"/>
                </a:solidFill>
              </a:rPr>
              <a:t>参数即可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./configure --prefix=/opt/</a:t>
            </a:r>
            <a:r>
              <a:rPr lang="en-US" altLang="zh-CN" dirty="0" err="1">
                <a:solidFill>
                  <a:schemeClr val="bg1"/>
                </a:solidFill>
              </a:rPr>
              <a:t>riscv</a:t>
            </a:r>
            <a:r>
              <a:rPr lang="en-US" altLang="zh-CN" dirty="0">
                <a:solidFill>
                  <a:schemeClr val="bg1"/>
                </a:solidFill>
              </a:rPr>
              <a:t>  --with-arch=rv32gc --with-</a:t>
            </a:r>
            <a:r>
              <a:rPr lang="en-US" altLang="zh-CN" dirty="0" err="1">
                <a:solidFill>
                  <a:schemeClr val="bg1"/>
                </a:solidFill>
              </a:rPr>
              <a:t>abi</a:t>
            </a:r>
            <a:r>
              <a:rPr lang="en-US" altLang="zh-CN" dirty="0">
                <a:solidFill>
                  <a:schemeClr val="bg1"/>
                </a:solidFill>
              </a:rPr>
              <a:t>=ilp32d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A58F52B-187A-45E8-BCBE-969578AE4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08E8C3-1D75-43C8-9030-59DC1707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26" y="1102694"/>
            <a:ext cx="5874748" cy="33335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C7AF83-51F9-477B-979F-B5F6A8FEDF64}"/>
              </a:ext>
            </a:extLst>
          </p:cNvPr>
          <p:cNvSpPr txBox="1"/>
          <p:nvPr/>
        </p:nvSpPr>
        <p:spPr>
          <a:xfrm>
            <a:off x="1186543" y="424543"/>
            <a:ext cx="350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默认构建项目，可修改调整</a:t>
            </a:r>
          </a:p>
        </p:txBody>
      </p:sp>
    </p:spTree>
    <p:extLst>
      <p:ext uri="{BB962C8B-B14F-4D97-AF65-F5344CB8AC3E}">
        <p14:creationId xmlns:p14="http://schemas.microsoft.com/office/powerpoint/2010/main" val="85544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629F3F-F166-42D6-B305-30D07F869C91}"/>
              </a:ext>
            </a:extLst>
          </p:cNvPr>
          <p:cNvSpPr txBox="1"/>
          <p:nvPr/>
        </p:nvSpPr>
        <p:spPr>
          <a:xfrm>
            <a:off x="459377" y="359229"/>
            <a:ext cx="1127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直接从仓库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clone,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对应的版本如下</a:t>
            </a:r>
            <a:r>
              <a:rPr lang="en-US" alt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D637A05-2454-4318-A56C-FCA4151E4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BD55F5-59C4-44D7-AF30-F05E0FFC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72" y="961344"/>
            <a:ext cx="11258550" cy="2257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7DB986-F4F5-47AD-8C50-F7FF1F3819AD}"/>
              </a:ext>
            </a:extLst>
          </p:cNvPr>
          <p:cNvSpPr txBox="1"/>
          <p:nvPr/>
        </p:nvSpPr>
        <p:spPr>
          <a:xfrm>
            <a:off x="600890" y="3474720"/>
            <a:ext cx="1015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通常将分支切换到最新版本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(git submodule update --remote)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，配置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configure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后进行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make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即可</a:t>
            </a:r>
            <a:endParaRPr lang="en-US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199F8D-D377-4A7D-8F78-CD177390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2" y="4121051"/>
            <a:ext cx="11258550" cy="224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5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276243-D66C-48C4-8526-E8B86054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4123"/>
            <a:ext cx="12192000" cy="15501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63CD6A-5DB0-4213-9D62-D5F4058AF66B}"/>
              </a:ext>
            </a:extLst>
          </p:cNvPr>
          <p:cNvSpPr txBox="1"/>
          <p:nvPr/>
        </p:nvSpPr>
        <p:spPr>
          <a:xfrm>
            <a:off x="420188" y="657459"/>
            <a:ext cx="1135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构建完成后所有工具在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/opt/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riscv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/bin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目录下，配置环境导入目录后即可使用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RISCV-GNU-Toolchain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A74CC0-8CDC-4FD1-A511-F00DB1AB5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1252"/>
            <a:ext cx="12192000" cy="77612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596EFA-EE4B-4982-848B-6786E068A87D}"/>
              </a:ext>
            </a:extLst>
          </p:cNvPr>
          <p:cNvSpPr txBox="1"/>
          <p:nvPr/>
        </p:nvSpPr>
        <p:spPr>
          <a:xfrm>
            <a:off x="420188" y="2860766"/>
            <a:ext cx="9892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PREFIX="$HOME/opt/</a:t>
            </a:r>
            <a:r>
              <a:rPr lang="en-US" altLang="zh-CN" dirty="0" err="1">
                <a:solidFill>
                  <a:schemeClr val="bg1"/>
                </a:solidFill>
              </a:rPr>
              <a:t>riscv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export PATH="$PATH:$PREFIX/bin“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export RISCV="$PREFIX"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9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E18649-F446-4170-B9CE-6D1E5105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356"/>
            <a:ext cx="12192000" cy="11595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674917-3FC6-469F-9373-1FDE9C35C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940"/>
            <a:ext cx="12192000" cy="16010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1A7549-A919-429D-B2B5-76B4B774041A}"/>
              </a:ext>
            </a:extLst>
          </p:cNvPr>
          <p:cNvSpPr txBox="1"/>
          <p:nvPr/>
        </p:nvSpPr>
        <p:spPr>
          <a:xfrm>
            <a:off x="280850" y="385354"/>
            <a:ext cx="954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如果需要替换工具链版本，例如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gcc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10.2.0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不支持编译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rvv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，只需要进入对应仓库，切换版本后重新编译仓库即可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4A4CB6-DA1B-4813-B5AC-8FBD37B293BA}"/>
              </a:ext>
            </a:extLst>
          </p:cNvPr>
          <p:cNvSpPr txBox="1"/>
          <p:nvPr/>
        </p:nvSpPr>
        <p:spPr>
          <a:xfrm>
            <a:off x="385354" y="2860766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zh-CN" altLang="en-US" dirty="0">
                <a:solidFill>
                  <a:schemeClr val="bg1"/>
                </a:solidFill>
              </a:rPr>
              <a:t>编译前需要</a:t>
            </a:r>
            <a:r>
              <a:rPr lang="en-US" altLang="zh-CN" dirty="0">
                <a:solidFill>
                  <a:schemeClr val="bg1"/>
                </a:solidFill>
              </a:rPr>
              <a:t>make clean</a:t>
            </a:r>
            <a:r>
              <a:rPr lang="zh-CN" altLang="en-US" dirty="0">
                <a:solidFill>
                  <a:schemeClr val="bg1"/>
                </a:solidFill>
              </a:rPr>
              <a:t>清理掉</a:t>
            </a:r>
            <a:r>
              <a:rPr lang="en-US" altLang="zh-CN" dirty="0">
                <a:solidFill>
                  <a:schemeClr val="bg1"/>
                </a:solidFill>
              </a:rPr>
              <a:t>stamp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1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92FA187-3862-49B6-B265-B17C56CBC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68F233-663B-47B1-A540-31182DDE2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67" y="2170380"/>
            <a:ext cx="5436733" cy="40254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A5B511-B4B3-4CE9-A5BC-97B19B60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94" y="2170380"/>
            <a:ext cx="5126158" cy="40254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F3C056-5AF2-43C5-832B-BDF3DBD73D40}"/>
              </a:ext>
            </a:extLst>
          </p:cNvPr>
          <p:cNvSpPr txBox="1"/>
          <p:nvPr/>
        </p:nvSpPr>
        <p:spPr>
          <a:xfrm>
            <a:off x="535577" y="872252"/>
            <a:ext cx="92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交叉编译前，进入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riscv-gcc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目录，修改工具链的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target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即可（需要工具链支持）</a:t>
            </a:r>
          </a:p>
        </p:txBody>
      </p:sp>
    </p:spTree>
    <p:extLst>
      <p:ext uri="{BB962C8B-B14F-4D97-AF65-F5344CB8AC3E}">
        <p14:creationId xmlns:p14="http://schemas.microsoft.com/office/powerpoint/2010/main" val="379228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289</TotalTime>
  <Words>365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楷体</vt:lpstr>
      <vt:lpstr>Arial</vt:lpstr>
      <vt:lpstr>Calibri</vt:lpstr>
      <vt:lpstr>Calibri Light</vt:lpstr>
      <vt:lpstr>天体</vt:lpstr>
      <vt:lpstr>RISC-V GNU Toolchain构建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GNU工具链介绍</dc:title>
  <dc:creator>jia wei</dc:creator>
  <cp:lastModifiedBy>jia wei</cp:lastModifiedBy>
  <cp:revision>5</cp:revision>
  <dcterms:created xsi:type="dcterms:W3CDTF">2020-10-19T09:02:47Z</dcterms:created>
  <dcterms:modified xsi:type="dcterms:W3CDTF">2020-10-21T07:12:32Z</dcterms:modified>
</cp:coreProperties>
</file>