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4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DB439F6-53A7-4C0F-8807-B31A791790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243A69-32B6-46FF-93FE-2C8C2E4C86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AB765A-0FDD-44FC-89AC-00FA66611D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7A17D0-BBB2-46DC-9B09-6D3AA718AD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D8E1D6-5EBE-43AB-93FA-44C67501B2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E22FE3E-A97C-42A6-9760-DF239D0DAB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85877A2-6315-4AE9-8750-FCABAA9804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7FA35FF-B028-4502-88B1-3206550F23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174CA20-86FE-4161-92AC-FCCCDA5B73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DC77BAB-4735-4218-8FFD-28D387F94C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A613142-2965-4CEA-AB8B-D347F331FF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 title=""/>
          <p:cNvSpPr/>
          <p:nvPr/>
        </p:nvSpPr>
        <p:spPr>
          <a:xfrm>
            <a:off x="1905000" y="952500"/>
            <a:ext cx="19050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Aspose TextBox</a:t>
            </a:r>
          </a:p>
        </p:txBody>
      </p:sp>
      <p:pic>
        <p:nvPicPr>
          <p:cNvPr id="3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3200" cy="114300"/>
          </a:xfrm>
          <a:prstGeom prst="rect">
            <a:avLst/>
          </a:prstGeom>
        </p:spPr>
      </p:pic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.NET6 24.6.</a:t>
            </a:r>
          </a:p>
          <a:p>
            <a:pPr algn="ctr"/>
            <a:r>
              <a:t>Copyright 2004-2024Aspose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8.0.5"/>
  <p:tag name="AS_OS" val="Microsoft Windows NT 10.0.22631.0"/>
  <p:tag name="AS_RELEASE_DATE" val="2024.06.14"/>
  <p:tag name="AS_TITLE" val="Aspose.Slides for .NET6"/>
  <p:tag name="AS_VERSION" val="24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24.0600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2024-06-23T18:52:15.823</cp:lastPrinted>
  <dcterms:created xsi:type="dcterms:W3CDTF">2024-06-23T13:52:15Z</dcterms:created>
  <dcterms:modified xsi:type="dcterms:W3CDTF">2024-06-23T13:52:15Z</dcterms:modified>
</cp:coreProperties>
</file>