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13e92ed137f1433a" /></Relationships>
</file>

<file path=ppt/presentation.xml><?xml version="1.0" encoding="utf-8"?>
<p:presentation xmlns:p="http://schemas.openxmlformats.org/presentationml/2006/main">
  <p:sldIdLst>
    <p:sldId xmlns:r="http://schemas.openxmlformats.org/officeDocument/2006/relationships" id="1" r:id="R8e9320338b30446a"/>
    <p:sldId xmlns:r="http://schemas.openxmlformats.org/officeDocument/2006/relationships" id="2" r:id="Rc125b778ae3342be"/>
  </p:sldIdLst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1.xml" Id="R8e9320338b30446a" /><Relationship Type="http://schemas.openxmlformats.org/officeDocument/2006/relationships/slide" Target="/ppt/slides/slide2.xml" Id="Rc125b778ae3342be" /></Relationships>
</file>

<file path=ppt/slides/slide1.xml><?xml version="1.0" encoding="utf-8"?>
<p:sld xmlns:p="http://schemas.openxmlformats.org/presentationml/2006/main">
  <p:cSld>
    <p:spTree>
      <p:sp>
        <p:nvSpPr>
          <p:cNvPr id="1" name="Title 1"/>
          <p:cNvSpPr/>
          <p:nvPr/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Economy</a:t>
            </a:r>
          </a:p>
        </p:txBody>
      </p:sp>
      <p:sp>
        <p:nvSpPr>
          <p:cNvPr id="2" name="Content 1"/>
          <p:cNvSpPr/>
          <p:nvPr/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Isroilov</a:t>
            </a:r>
          </a:p>
        </p:txBody>
      </p:sp>
    </p:spTree>
  </p:cSld>
</p:sld>
</file>

<file path=ppt/slides/slide2.xml><?xml version="1.0" encoding="utf-8"?>
<p:sld xmlns:p="http://schemas.openxmlformats.org/presentationml/2006/main">
  <p:cSld>
    <p:spTree>
      <p:sp>
        <p:nvSpPr>
          <p:cNvPr id="1" name="Title 1"/>
          <p:cNvSpPr/>
          <p:nvPr/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Plan:</a:t>
            </a:r>
          </a:p>
        </p:txBody>
      </p:sp>
      <p:sp>
        <p:nvSpPr>
          <p:cNvPr id="2" name="Content 1"/>
          <p:cNvSpPr/>
          <p:nvPr/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System.Runtime.CompilerServices.AsyncTaskMethodBuilder`1+AsyncStateMachineBox`1[System.Collections.Generic.List`1[System.String],System.Runtime.CompilerServices.IAsyncStateMachine]</a:t>
            </a:r>
          </a:p>
        </p:txBody>
      </p:sp>
    </p:spTree>
  </p:cSld>
</p:sld>
</file>