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d2b1579412a4a23" /></Relationships>
</file>

<file path=ppt/presentation.xml><?xml version="1.0" encoding="utf-8"?>
<p:presentation xmlns:p="http://schemas.openxmlformats.org/presentationml/2006/main">
  <p:sldIdLst>
    <p:sldId xmlns:r="http://schemas.openxmlformats.org/officeDocument/2006/relationships" id="1" r:id="Rc054e4922d6848e2"/>
  </p:sldIdLst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c054e4922d6848e2" /></Relationships>
</file>

<file path=ppt/slides/slide1.xml><?xml version="1.0" encoding="utf-8"?>
<p:sld xmlns:p="http://schemas.openxmlformats.org/presentationml/2006/main">
  <p:cSld>
    <p:spTree>
      <p:sp>
        <p:nvSpPr>
          <p:cNvPr id="1" name="Title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eretyuio</a:t>
            </a:r>
          </a:p>
        </p:txBody>
      </p:sp>
      <p:sp>
        <p:nvSpPr>
          <p:cNvPr id="2" name="Content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stryuill</a:t>
            </a:r>
          </a:p>
        </p:txBody>
      </p:sp>
    </p:spTree>
  </p:cSld>
</p:sld>
</file>