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8724FD-E349-4878-A99D-E38CFAF62E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2F40BA-D7FC-453E-9162-AA1A9CF74E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003056-9F6D-4EC1-ABAD-ED97456CEE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5197DB-419E-4175-8B22-F572F41500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1CEDB1-5438-4E60-980A-37D132E31D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78F132-F9BA-4123-B86B-366673C9C3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8B8C8F6-2C91-40CA-A79A-1AA2F644D9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C1DF7AB-4FDA-400D-8119-B1BAFE90AB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05C8CF5-D39F-454A-945A-E1F3B09569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4E38578-8CA2-4183-8DEA-7097153BEA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0953E4-1DED-4793-BDAC-79FE5580A5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0" y="0"/>
            <a:ext cx="20320000" cy="1143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Aspose TextBox</a:t>
            </a:r>
          </a:p>
        </p:txBody>
      </p:sp>
      <p:pic>
        <p:nvPicPr>
          <p:cNvPr id="3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320000" cy="11430000"/>
          </a:xfrm>
          <a:prstGeom prst="rect">
            <a:avLst/>
          </a:prstGeom>
        </p:spPr>
      </p:pic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24.6.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8.0.5"/>
  <p:tag name="AS_OS" val="Microsoft Windows NT 10.0.22631.0"/>
  <p:tag name="AS_RELEASE_DATE" val="2024.06.14"/>
  <p:tag name="AS_TITLE" val="Aspose.Slides for .NET6"/>
  <p:tag name="AS_VERSION" val="24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24.0600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2024-06-23T19:39:53.857</cp:lastPrinted>
  <dcterms:created xsi:type="dcterms:W3CDTF">2024-06-23T14:39:53Z</dcterms:created>
  <dcterms:modified xsi:type="dcterms:W3CDTF">2024-06-23T14:40:03Z</dcterms:modified>
</cp:coreProperties>
</file>