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bc64f3cbac148de" /></Relationships>
</file>

<file path=ppt/presentation.xml><?xml version="1.0" encoding="utf-8"?>
<p:presentation xmlns:p="http://schemas.openxmlformats.org/presentationml/2006/main">
  <p:sldIdLst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0f20ef038e3e4c46" /></Relationships>
</file>

<file path=ppt/slides/slide1.xml><?xml version="1.0" encoding="utf-8"?>
<p:sld xmlns:p="http://schemas.openxmlformats.org/presentationml/2006/main">
  <p:cSld>
    <p:spTree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Economy</a:t>
            </a:r>
          </a:p>
        </p:txBody>
      </p:sp>
      <p:sp>
        <p:nvSpPr>
          <p:cNvPr id="2" name="Cont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Isroilov</a:t>
            </a:r>
          </a:p>
        </p:txBody>
      </p:sp>
    </p:spTree>
  </p:cSld>
</p:sld>
</file>