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6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Birds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Isroilov Ismoiljon</a:t>
            </a:r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2286000"/>
            <a:ext cx="9144000" cy="3657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ctr">
              <a:defRPr sz="3800" b="1" i="0">
                <a:latin typeface="Amasis MT Pro Black"/>
              </a:defRPr>
            </a:pPr>
            <a:r>
              <a:t>Birds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0" y="5303520"/>
            <a:ext cx="5486400" cy="914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500" b="0" i="1">
                <a:latin typeface="Amasis MT Pro Black"/>
              </a:defRPr>
            </a:pPr>
            <a:r>
              <a:t>Isroilov Ismoiljon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t.me/slaydai_bot</a:t>
            </a:r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1554480"/>
            <a:ext cx="8229600" cy="53035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300" b="0" i="0">
                <a:latin typeface="Vijaya"/>
              </a:defRPr>
            </a:pPr>
            <a:r>
              <a:t>## Monetary Economics:</a:t>
            </a:r>
            <a:br/>
            <a:r>
              <a:t>Monetary economics studies the role of money in the economy, focusing on:</a:t>
            </a:r>
            <a:br/>
            <a:r>
              <a:t>* Money supply: The total amount of money in circulation.</a:t>
            </a:r>
            <a:br/>
            <a:r>
              <a:t>* Interest rates: The cost of borrowing money.</a:t>
            </a:r>
            <a:br/>
            <a:r>
              <a:t>* Inflation: A general increase in prices.</a:t>
            </a:r>
            <a:br/>
            <a:r>
              <a:t>* Central banking: Institutions that manage monetary policy.</a:t>
            </a:r>
            <a:br/>
            <a:r>
              <a:t>Key concepts include:</a:t>
            </a:r>
            <a:br/>
            <a:r>
              <a:t>* Money demand: The amount of money people want to hold.</a:t>
            </a:r>
            <a:br/>
            <a:r>
              <a:t>* Money neutrality: The idea that changes in the money supply only affect nominal variables like prices, not real variables like output.</a:t>
            </a:r>
            <a:br/>
            <a:r>
              <a:t>* The Phillips curve: Shows the relationship between inflation and unemployment.</a:t>
            </a:r>
            <a:br/>
            <a:r>
              <a:t>* Monetary policy tools: Central banks use tools like interest rate adjustments and open market operations to influence the economy. </a:t>
            </a:r>
            <a:br/>
            <a:r>
              <a:t>Understanding monetary economics is crucial for policymakers and individuals alike, helping to navigate economic fluctuations and promote stability.</a:t>
            </a:r>
            <a:b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t.me/slaydai_bot</a:t>
            </a:r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1554480"/>
            <a:ext cx="8229600" cy="53035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300" b="0" i="0">
                <a:latin typeface="Vijaya"/>
              </a:defRPr>
            </a:pPr>
            <a:r>
              <a:t>## Monetary Economics:</a:t>
            </a:r>
            <a:br/>
            <a:r>
              <a:t>Monetary economics studies the role of money in the economy, focusing on:</a:t>
            </a:r>
            <a:br/>
            <a:r>
              <a:t>* Money supply: The total amount of money in circulation.</a:t>
            </a:r>
            <a:br/>
            <a:r>
              <a:t>* Interest rates: The cost of borrowing money.</a:t>
            </a:r>
            <a:br/>
            <a:r>
              <a:t>* Inflation: A general increase in prices.</a:t>
            </a:r>
            <a:br/>
            <a:r>
              <a:t>* Central banking: Institutions that manage monetary policy.</a:t>
            </a:r>
            <a:br/>
            <a:r>
              <a:t>Key concepts include:</a:t>
            </a:r>
            <a:br/>
            <a:r>
              <a:t>* Money demand: The amount of money people want to hold.</a:t>
            </a:r>
            <a:br/>
            <a:r>
              <a:t>* Money neutrality: The idea that changes in the money supply only affect nominal variables like prices, not real variables like output.</a:t>
            </a:r>
            <a:br/>
            <a:r>
              <a:t>* The Phillips curve: Shows the relationship between inflation and unemployment.</a:t>
            </a:r>
            <a:br/>
            <a:r>
              <a:t>* Monetary policy tools: Central banks use tools like interest rate adjustments and open market operations to influence the economy. </a:t>
            </a:r>
            <a:br/>
            <a:r>
              <a:t>Understanding monetary economics is crucial for policymakers and individuals alike, helping to navigate economic fluctuations and promote stability.</a:t>
            </a:r>
            <a:b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t.me/slaydai_bot</a:t>
            </a:r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640080"/>
            <a:ext cx="64008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700" b="1" i="1">
                <a:latin typeface="ADLaM Display"/>
              </a:defRPr>
            </a:pPr>
            <a:r>
              <a:t>11. Finance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743200"/>
            <a:ext cx="6400800" cy="4114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300" b="0" i="0">
                <a:latin typeface="Vijaya"/>
              </a:defRPr>
            </a:pPr>
            <a:r>
              <a:t>## Monetary Economics:</a:t>
            </a:r>
            <a:br/>
            <a:r>
              <a:t>Monetary economics studies the role of money in the economy, focusing on:</a:t>
            </a:r>
            <a:br/>
            <a:r>
              <a:t>* Money supply: The total amount of money in circulation.</a:t>
            </a:r>
            <a:br/>
            <a:r>
              <a:t>* Interest rates: The cost of borrowing money.</a:t>
            </a:r>
            <a:br/>
            <a:r>
              <a:t>* Inflation: A general increase in prices.</a:t>
            </a:r>
            <a:br/>
            <a:r>
              <a:t>* Central banking: Institutions that manage monetary policy.</a:t>
            </a:r>
            <a:br/>
            <a:r>
              <a:t>Key concepts include:</a:t>
            </a:r>
            <a:br/>
            <a:r>
              <a:t>* Money demand: The amount of money people want to hold.</a:t>
            </a:r>
            <a:br/>
            <a:r>
              <a:t>* Money neutrality: The idea that changes in the money supply only affect nominal variables like prices, not real variables like output.</a:t>
            </a:r>
            <a:br/>
            <a:r>
              <a:t>* The Phillips curve: Shows the relationship between inflation and unemployment.</a:t>
            </a:r>
            <a:br/>
            <a:r>
              <a:t>* Monetary policy tools: Central banks use tools like interest rate adjustments and open market operations to influence the economy. </a:t>
            </a:r>
            <a:br/>
            <a:r>
              <a:t>Understanding monetary economics is crucial for policymakers and individuals alike, helping to navigate economic fluctuations and promote stability.</a:t>
            </a:r>
            <a:br/>
          </a:p>
        </p:txBody>
      </p:sp>
      <p:pic>
        <p:nvPicPr>
          <p:cNvPr id="7" name="Picture 6" descr="image4_194b3dbe-2cb4-49b3-934e-e72fd6f76d6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1828800"/>
            <a:ext cx="45720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Birds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Isroilov Ismoiljon</a:t>
            </a:r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2286000"/>
            <a:ext cx="9144000" cy="3657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ctr">
              <a:defRPr sz="3800" b="1" i="0">
                <a:latin typeface="Trade Gothic Next Heavy"/>
              </a:defRPr>
            </a:pPr>
            <a:r>
              <a:t>Danke für Ihre Aufmerksamkeit!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Birds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Isroilov Ismoiljon</a:t>
            </a:r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914400"/>
            <a:ext cx="7315200" cy="3657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ctr">
              <a:defRPr sz="3400" b="1" i="0">
                <a:latin typeface="Amasis MT Pro Black"/>
              </a:defRPr>
            </a:pPr>
            <a:r>
              <a:t>Planen: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286000"/>
            <a:ext cx="9144000" cy="914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400" b="0" i="1">
                <a:latin typeface="Amasis MT Pro Black"/>
              </a:defRPr>
            </a:pPr>
            <a:r>
              <a:t>1. Macroeconomics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200400"/>
            <a:ext cx="9144000" cy="914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400" b="0" i="1">
                <a:latin typeface="Amasis MT Pro Black"/>
              </a:defRPr>
            </a:pPr>
            <a:r>
              <a:t>2. Microeconomics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114800"/>
            <a:ext cx="9144000" cy="914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400" b="0" i="1">
                <a:latin typeface="Amasis MT Pro Black"/>
              </a:defRPr>
            </a:pPr>
            <a:r>
              <a:t>3. International Economics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t.me/slaydai_bot</a:t>
            </a:r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640080"/>
            <a:ext cx="64008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700" b="1" i="1">
                <a:latin typeface="ADLaM Display"/>
              </a:defRPr>
            </a:pPr>
            <a:r>
              <a:t>2. Microeconomics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743200"/>
            <a:ext cx="6400800" cy="4114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300" b="0" i="0">
                <a:latin typeface="Vijaya"/>
              </a:defRPr>
            </a:pPr>
            <a:r>
              <a:t>## Monetary Economics:</a:t>
            </a:r>
            <a:br/>
            <a:r>
              <a:t>Monetary economics studies the role of money in the economy, focusing on:</a:t>
            </a:r>
            <a:br/>
            <a:r>
              <a:t>* Money supply: The total amount of money in circulation.</a:t>
            </a:r>
            <a:br/>
            <a:r>
              <a:t>* Interest rates: The cost of borrowing money.</a:t>
            </a:r>
            <a:br/>
            <a:r>
              <a:t>* Inflation: A general increase in prices.</a:t>
            </a:r>
            <a:br/>
            <a:r>
              <a:t>* Central banking: Institutions that manage monetary policy.</a:t>
            </a:r>
            <a:br/>
            <a:r>
              <a:t>Key concepts include:</a:t>
            </a:r>
            <a:br/>
            <a:r>
              <a:t>* Money demand: The amount of money people want to hold.</a:t>
            </a:r>
            <a:br/>
            <a:r>
              <a:t>* Money neutrality: The idea that changes in the money supply only affect nominal variables like prices, not real variables like output.</a:t>
            </a:r>
            <a:br/>
            <a:r>
              <a:t>* The Phillips curve: Shows the relationship between inflation and unemployment.</a:t>
            </a:r>
            <a:br/>
            <a:r>
              <a:t>* Monetary policy tools: Central banks use tools like interest rate adjustments and open market operations to influence the economy. </a:t>
            </a:r>
            <a:br/>
            <a:r>
              <a:t>Understanding monetary economics is crucial for policymakers and individuals alike, helping to navigate economic fluctuations and promote stability.</a:t>
            </a:r>
            <a:br/>
          </a:p>
        </p:txBody>
      </p:sp>
      <p:pic>
        <p:nvPicPr>
          <p:cNvPr id="7" name="Picture 6" descr="image1_39223cee-85c5-42ce-a33a-f858aa191a6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1828800"/>
            <a:ext cx="45720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t.me/slaydai_bot</a:t>
            </a:r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1554480"/>
            <a:ext cx="8229600" cy="53035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300" b="0" i="0">
                <a:latin typeface="Vijaya"/>
              </a:defRPr>
            </a:pPr>
            <a:r>
              <a:t>## Monetary Economics:</a:t>
            </a:r>
            <a:br/>
            <a:r>
              <a:t>Monetary economics studies the role of money in the economy, focusing on:</a:t>
            </a:r>
            <a:br/>
            <a:r>
              <a:t>* Money supply: The total amount of money in circulation.</a:t>
            </a:r>
            <a:br/>
            <a:r>
              <a:t>* Interest rates: The cost of borrowing money.</a:t>
            </a:r>
            <a:br/>
            <a:r>
              <a:t>* Inflation: A general increase in prices.</a:t>
            </a:r>
            <a:br/>
            <a:r>
              <a:t>* Central banking: Institutions that manage monetary policy.</a:t>
            </a:r>
            <a:br/>
            <a:r>
              <a:t>Key concepts include:</a:t>
            </a:r>
            <a:br/>
            <a:r>
              <a:t>* Money demand: The amount of money people want to hold.</a:t>
            </a:r>
            <a:br/>
            <a:r>
              <a:t>* Money neutrality: The idea that changes in the money supply only affect nominal variables like prices, not real variables like output.</a:t>
            </a:r>
            <a:br/>
            <a:r>
              <a:t>* The Phillips curve: Shows the relationship between inflation and unemployment.</a:t>
            </a:r>
            <a:br/>
            <a:r>
              <a:t>* Monetary policy tools: Central banks use tools like interest rate adjustments and open market operations to influence the economy. </a:t>
            </a:r>
            <a:br/>
            <a:r>
              <a:t>Understanding monetary economics is crucial for policymakers and individuals alike, helping to navigate economic fluctuations and promote stability.</a:t>
            </a:r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t.me/slaydai_bot</a:t>
            </a:r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1554480"/>
            <a:ext cx="8229600" cy="53035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300" b="0" i="0">
                <a:latin typeface="Vijaya"/>
              </a:defRPr>
            </a:pPr>
            <a:r>
              <a:t>## Monetary Economics:</a:t>
            </a:r>
            <a:br/>
            <a:r>
              <a:t>Monetary economics studies the role of money in the economy, focusing on:</a:t>
            </a:r>
            <a:br/>
            <a:r>
              <a:t>* Money supply: The total amount of money in circulation.</a:t>
            </a:r>
            <a:br/>
            <a:r>
              <a:t>* Interest rates: The cost of borrowing money.</a:t>
            </a:r>
            <a:br/>
            <a:r>
              <a:t>* Inflation: A general increase in prices.</a:t>
            </a:r>
            <a:br/>
            <a:r>
              <a:t>* Central banking: Institutions that manage monetary policy.</a:t>
            </a:r>
            <a:br/>
            <a:r>
              <a:t>Key concepts include:</a:t>
            </a:r>
            <a:br/>
            <a:r>
              <a:t>* Money demand: The amount of money people want to hold.</a:t>
            </a:r>
            <a:br/>
            <a:r>
              <a:t>* Money neutrality: The idea that changes in the money supply only affect nominal variables like prices, not real variables like output.</a:t>
            </a:r>
            <a:br/>
            <a:r>
              <a:t>* The Phillips curve: Shows the relationship between inflation and unemployment.</a:t>
            </a:r>
            <a:br/>
            <a:r>
              <a:t>* Monetary policy tools: Central banks use tools like interest rate adjustments and open market operations to influence the economy. </a:t>
            </a:r>
            <a:br/>
            <a:r>
              <a:t>Understanding monetary economics is crucial for policymakers and individuals alike, helping to navigate economic fluctuations and promote stability.</a:t>
            </a:r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t.me/slaydai_bot</a:t>
            </a:r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640080"/>
            <a:ext cx="64008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700" b="1" i="1">
                <a:latin typeface="ADLaM Display"/>
              </a:defRPr>
            </a:pPr>
            <a:r>
              <a:t>5. Labor Economics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743200"/>
            <a:ext cx="6400800" cy="4114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300" b="0" i="0">
                <a:latin typeface="Vijaya"/>
              </a:defRPr>
            </a:pPr>
            <a:r>
              <a:t>## Monetary Economics:</a:t>
            </a:r>
            <a:br/>
            <a:r>
              <a:t>Monetary economics studies the role of money in the economy, focusing on:</a:t>
            </a:r>
            <a:br/>
            <a:r>
              <a:t>* Money supply: The total amount of money in circulation.</a:t>
            </a:r>
            <a:br/>
            <a:r>
              <a:t>* Interest rates: The cost of borrowing money.</a:t>
            </a:r>
            <a:br/>
            <a:r>
              <a:t>* Inflation: A general increase in prices.</a:t>
            </a:r>
            <a:br/>
            <a:r>
              <a:t>* Central banking: Institutions that manage monetary policy.</a:t>
            </a:r>
            <a:br/>
            <a:r>
              <a:t>Key concepts include:</a:t>
            </a:r>
            <a:br/>
            <a:r>
              <a:t>* Money demand: The amount of money people want to hold.</a:t>
            </a:r>
            <a:br/>
            <a:r>
              <a:t>* Money neutrality: The idea that changes in the money supply only affect nominal variables like prices, not real variables like output.</a:t>
            </a:r>
            <a:br/>
            <a:r>
              <a:t>* The Phillips curve: Shows the relationship between inflation and unemployment.</a:t>
            </a:r>
            <a:br/>
            <a:r>
              <a:t>* Monetary policy tools: Central banks use tools like interest rate adjustments and open market operations to influence the economy. </a:t>
            </a:r>
            <a:br/>
            <a:r>
              <a:t>Understanding monetary economics is crucial for policymakers and individuals alike, helping to navigate economic fluctuations and promote stability.</a:t>
            </a:r>
            <a:br/>
          </a:p>
        </p:txBody>
      </p:sp>
      <p:pic>
        <p:nvPicPr>
          <p:cNvPr id="7" name="Picture 6" descr="image1_39223cee-85c5-42ce-a33a-f858aa191a6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1828800"/>
            <a:ext cx="45720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t.me/slaydai_bot</a:t>
            </a:r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1554480"/>
            <a:ext cx="8229600" cy="53035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300" b="0" i="0">
                <a:latin typeface="Vijaya"/>
              </a:defRPr>
            </a:pPr>
            <a:r>
              <a:t>## Monetary Economics:</a:t>
            </a:r>
            <a:br/>
            <a:r>
              <a:t>Monetary economics studies the role of money in the economy, focusing on:</a:t>
            </a:r>
            <a:br/>
            <a:r>
              <a:t>* Money supply: The total amount of money in circulation.</a:t>
            </a:r>
            <a:br/>
            <a:r>
              <a:t>* Interest rates: The cost of borrowing money.</a:t>
            </a:r>
            <a:br/>
            <a:r>
              <a:t>* Inflation: A general increase in prices.</a:t>
            </a:r>
            <a:br/>
            <a:r>
              <a:t>* Central banking: Institutions that manage monetary policy.</a:t>
            </a:r>
            <a:br/>
            <a:r>
              <a:t>Key concepts include:</a:t>
            </a:r>
            <a:br/>
            <a:r>
              <a:t>* Money demand: The amount of money people want to hold.</a:t>
            </a:r>
            <a:br/>
            <a:r>
              <a:t>* Money neutrality: The idea that changes in the money supply only affect nominal variables like prices, not real variables like output.</a:t>
            </a:r>
            <a:br/>
            <a:r>
              <a:t>* The Phillips curve: Shows the relationship between inflation and unemployment.</a:t>
            </a:r>
            <a:br/>
            <a:r>
              <a:t>* Monetary policy tools: Central banks use tools like interest rate adjustments and open market operations to influence the economy. </a:t>
            </a:r>
            <a:br/>
            <a:r>
              <a:t>Understanding monetary economics is crucial for policymakers and individuals alike, helping to navigate economic fluctuations and promote stability.</a:t>
            </a:r>
            <a:b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t.me/slaydai_bot</a:t>
            </a:r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1554480"/>
            <a:ext cx="8229600" cy="53035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300" b="0" i="0">
                <a:latin typeface="Vijaya"/>
              </a:defRPr>
            </a:pPr>
            <a:r>
              <a:t>## Monetary Economics:</a:t>
            </a:r>
            <a:br/>
            <a:r>
              <a:t>Monetary economics studies the role of money in the economy, focusing on:</a:t>
            </a:r>
            <a:br/>
            <a:r>
              <a:t>* Money supply: The total amount of money in circulation.</a:t>
            </a:r>
            <a:br/>
            <a:r>
              <a:t>* Interest rates: The cost of borrowing money.</a:t>
            </a:r>
            <a:br/>
            <a:r>
              <a:t>* Inflation: A general increase in prices.</a:t>
            </a:r>
            <a:br/>
            <a:r>
              <a:t>* Central banking: Institutions that manage monetary policy.</a:t>
            </a:r>
            <a:br/>
            <a:r>
              <a:t>Key concepts include:</a:t>
            </a:r>
            <a:br/>
            <a:r>
              <a:t>* Money demand: The amount of money people want to hold.</a:t>
            </a:r>
            <a:br/>
            <a:r>
              <a:t>* Money neutrality: The idea that changes in the money supply only affect nominal variables like prices, not real variables like output.</a:t>
            </a:r>
            <a:br/>
            <a:r>
              <a:t>* The Phillips curve: Shows the relationship between inflation and unemployment.</a:t>
            </a:r>
            <a:br/>
            <a:r>
              <a:t>* Monetary policy tools: Central banks use tools like interest rate adjustments and open market operations to influence the economy. </a:t>
            </a:r>
            <a:br/>
            <a:r>
              <a:t>Understanding monetary economics is crucial for policymakers and individuals alike, helping to navigate economic fluctuations and promote stability.</a:t>
            </a:r>
            <a:b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t.me/slaydai_bot</a:t>
            </a:r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640080"/>
            <a:ext cx="64008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700" b="1" i="1">
                <a:latin typeface="ADLaM Display"/>
              </a:defRPr>
            </a:pPr>
            <a:r>
              <a:t>8. Econometrics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743200"/>
            <a:ext cx="6400800" cy="4114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300" b="0" i="0">
                <a:latin typeface="Vijaya"/>
              </a:defRPr>
            </a:pPr>
            <a:r>
              <a:t>## Monetary Economics:</a:t>
            </a:r>
            <a:br/>
            <a:r>
              <a:t>Monetary economics studies the role of money in the economy, focusing on:</a:t>
            </a:r>
            <a:br/>
            <a:r>
              <a:t>* Money supply: The total amount of money in circulation.</a:t>
            </a:r>
            <a:br/>
            <a:r>
              <a:t>* Interest rates: The cost of borrowing money.</a:t>
            </a:r>
            <a:br/>
            <a:r>
              <a:t>* Inflation: A general increase in prices.</a:t>
            </a:r>
            <a:br/>
            <a:r>
              <a:t>* Central banking: Institutions that manage monetary policy.</a:t>
            </a:r>
            <a:br/>
            <a:r>
              <a:t>Key concepts include:</a:t>
            </a:r>
            <a:br/>
            <a:r>
              <a:t>* Money demand: The amount of money people want to hold.</a:t>
            </a:r>
            <a:br/>
            <a:r>
              <a:t>* Money neutrality: The idea that changes in the money supply only affect nominal variables like prices, not real variables like output.</a:t>
            </a:r>
            <a:br/>
            <a:r>
              <a:t>* The Phillips curve: Shows the relationship between inflation and unemployment.</a:t>
            </a:r>
            <a:br/>
            <a:r>
              <a:t>* Monetary policy tools: Central banks use tools like interest rate adjustments and open market operations to influence the economy. </a:t>
            </a:r>
            <a:br/>
            <a:r>
              <a:t>Understanding monetary economics is crucial for policymakers and individuals alike, helping to navigate economic fluctuations and promote stability.</a:t>
            </a:r>
            <a:br/>
          </a:p>
        </p:txBody>
      </p:sp>
      <p:pic>
        <p:nvPicPr>
          <p:cNvPr id="7" name="Picture 6" descr="image1_39223cee-85c5-42ce-a33a-f858aa191a6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1828800"/>
            <a:ext cx="4572000" cy="2857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