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Amasis MT Pro Black"/>
              </a:defRPr>
            </a:pPr>
            <a:r>
              <a:t>Birds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5303520"/>
            <a:ext cx="54864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500" b="0" i="1">
                <a:latin typeface="Amasis MT Pro Black"/>
              </a:defRPr>
            </a:pPr>
            <a:r>
              <a:t>Isroilov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14400"/>
            <a:ext cx="73152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400" b="1" i="0">
                <a:latin typeface="Amasis MT Pro Black"/>
              </a:defRPr>
            </a:pPr>
            <a:r>
              <a:t>????: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1. Macroeconomics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2004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2. Microeconomics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91440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400" b="0" i="1">
                <a:latin typeface="Amasis MT Pro Black"/>
              </a:defRPr>
            </a:pPr>
            <a:r>
              <a:t>3. International Economics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2. Microeconomics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1_018573ad-90fa-442f-ad7a-79be99c770d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40080"/>
            <a:ext cx="64008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700" b="1" i="1">
                <a:latin typeface="ADLaM Display"/>
              </a:defRPr>
            </a:pPr>
            <a:r>
              <a:t>5. Labor Economics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64008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  <p:pic>
        <p:nvPicPr>
          <p:cNvPr id="7" name="Picture 6" descr="image1_018573ad-90fa-442f-ad7a-79be99c770d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8288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554480"/>
            <a:ext cx="8229600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2000" b="0" i="0">
                <a:latin typeface="Vijaya"/>
              </a:defRPr>
            </a:pPr>
            <a:r>
              <a:t>## Monetary Economics:</a:t>
            </a:r>
            <a:br/>
            <a:r>
              <a:t>Monetary economics studies the role of money in the economy, focusing on:</a:t>
            </a:r>
            <a:br/>
            <a:r>
              <a:t>* Money supply: The total amount of money in circulation.</a:t>
            </a:r>
            <a:br/>
            <a:r>
              <a:t>* Interest rates: The cost of borrowing money.</a:t>
            </a:r>
            <a:br/>
            <a:r>
              <a:t>* Inflation: A general increase in prices.</a:t>
            </a:r>
            <a:br/>
            <a:r>
              <a:t>* Central banking: Institutions that manage monetary policy.</a:t>
            </a:r>
            <a:br/>
            <a:r>
              <a:t>Key concepts include:</a:t>
            </a:r>
            <a:br/>
            <a:r>
              <a:t>* Money demand: The amount of money people want to hold.</a:t>
            </a:r>
            <a:br/>
            <a:r>
              <a:t>* Money neutrality: The idea that changes in the money supply only affect nominal variables like prices, not real variables like output.</a:t>
            </a:r>
            <a:br/>
            <a:r>
              <a:t>* The Phillips curve: Shows the relationship between inflation and unemployment.</a:t>
            </a:r>
            <a:br/>
            <a:r>
              <a:t>* Monetary policy tools: Central banks use tools like interest rate adjustments and open market operations to influence the economy. </a:t>
            </a:r>
            <a:br/>
            <a:r>
              <a:t>Understanding monetary economics is crucial for policymakers and individuals alike, helping to navigate economic fluctuations and promote stability.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Isroilov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286000"/>
            <a:ext cx="91440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ctr">
              <a:defRPr sz="3800" b="1" i="0">
                <a:latin typeface="Trade Gothic Next Heavy"/>
              </a:defRPr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