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Amasis MT Pro Black"/>
              </a:defRPr>
            </a:pPr>
            <a:r>
              <a:t>Birds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303520"/>
            <a:ext cx="54864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500" b="0" i="1">
                <a:latin typeface="Amasis MT Pro Black"/>
              </a:defRPr>
            </a:pPr>
            <a:r>
              <a:t>Isroilov Ismoiljon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11. Finance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5707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Trade Gothic Next Heavy"/>
              </a:defRPr>
            </a:pPr>
            <a: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 Ismoiljon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914400"/>
            <a:ext cx="73152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400" b="1" i="0">
                <a:latin typeface="Amasis MT Pro Black"/>
              </a:defRPr>
            </a:pPr>
            <a:r>
              <a:t>Plan: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1. Macroeconomics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2004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2. Microeconomics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3. International Economics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2. Microeconomics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570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5. Labor 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5707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8. Econometrics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5707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