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Iqtisodiyotning rivojlanishi va tarixi haqida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Iqtisodiyotning rivojlanishi va tarixi haqida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2800" b="1" i="0">
                <a:latin typeface="Amasis MT Pro Black"/>
              </a:defRPr>
            </a:pPr>
            <a:r>
              <a:t>Iqtisodiyotning rivojlanishi va tarixi haqida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5303520"/>
            <a:ext cx="54864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500" b="0" i="1">
                <a:latin typeface="Amasis MT Pro Black"/>
              </a:defRPr>
            </a:pPr>
            <a:r>
              <a:t>Iqtisodiyotning rivojlanishi va tarixi haqida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11. Finance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4_a4d2999e-84ba-4a6f-bec8-572687a1d67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30503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Iqtisodiyotning rivojlanishi va tarixi haqida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Iqtisodiyotning rivojlanishi va tarixi haqida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800" b="1" i="0">
                <a:latin typeface="Trade Gothic Next Heavy"/>
              </a:defRPr>
            </a:pPr>
            <a:r>
              <a:t>E'tiboringiz uchun raxmat!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Iqtisodiyotning rivojlanishi va tarixi haqida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Iqtisodiyotning rivojlanishi va tarixi haqida</a:t>
            </a: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914400"/>
            <a:ext cx="73152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400" b="1" i="0">
                <a:latin typeface="Amasis MT Pro Black"/>
              </a:defRPr>
            </a:pPr>
            <a:r>
              <a:t>Reja: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1. Macroeconomics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2004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2. Microeconomics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3. International Economics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2. Microeconomics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1_a7a1f088-74bf-460c-8def-9236a0e118f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5. Labor 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2_1624854f-6418-4f49-a3b9-9c01e90c59b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8. Econometrics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3_2fce5fa7-ca79-4025-bd00-e44a894a0f8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