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Iqtisodiyotning rivojlanishi va tarixi haqida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Isroilov Iqtisodiyotning rivojlanishi va tarixi haqida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286000"/>
            <a:ext cx="91440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2800" b="1" i="0">
                <a:latin typeface="Amasis MT Pro Black"/>
              </a:defRPr>
            </a:pPr>
            <a:r>
              <a:rPr>
                <a:solidFill>
                  <a:srgbClr val="FFFFFF"/>
                </a:solidFill>
              </a:rPr>
              <a:t>Iqtisodiyotning rivojlanishi va tarixi haqida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5303520"/>
            <a:ext cx="54864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500" b="0" i="1">
                <a:latin typeface="Amasis MT Pro Black"/>
              </a:defRPr>
            </a:pPr>
            <a:r>
              <a:rPr>
                <a:solidFill>
                  <a:srgbClr val="FFFFFF"/>
                </a:solidFill>
              </a:rPr>
              <a:t>Isroilov Iqtisodiyotning rivojlanishi va tarixi haqida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rPr>
                <a:solidFill>
                  <a:srgbClr val="FFFFFF"/>
                </a:solidFill>
              </a:rPr>
              <a:t>## Monetary Economics:</a:t>
            </a:r>
            <a:br/>
            <a:r>
              <a:rPr>
                <a:solidFill>
                  <a:srgbClr val="FFFFFF"/>
                </a:solidFill>
              </a:rPr>
              <a:t>Monetary economics studies the role of money in the economy, focusing on:</a:t>
            </a:r>
            <a:br/>
            <a:r>
              <a:rPr>
                <a:solidFill>
                  <a:srgbClr val="FFFFFF"/>
                </a:solidFill>
              </a:rPr>
              <a:t>* Money supply: The total amount of money in circulation.</a:t>
            </a:r>
            <a:br/>
            <a:r>
              <a:rPr>
                <a:solidFill>
                  <a:srgbClr val="FFFFFF"/>
                </a:solidFill>
              </a:rPr>
              <a:t>* Interest rates: The cost of borrowing money.</a:t>
            </a:r>
            <a:br/>
            <a:r>
              <a:rPr>
                <a:solidFill>
                  <a:srgbClr val="FFFFFF"/>
                </a:solidFill>
              </a:rPr>
              <a:t>* Inflation: A general increase in prices.</a:t>
            </a:r>
            <a:br/>
            <a:r>
              <a:rPr>
                <a:solidFill>
                  <a:srgbClr val="FFFFFF"/>
                </a:solidFill>
              </a:rPr>
              <a:t>* Central banking: Institutions that manage monetary policy.</a:t>
            </a:r>
            <a:br/>
            <a:r>
              <a:rPr>
                <a:solidFill>
                  <a:srgbClr val="FFFFFF"/>
                </a:solidFill>
              </a:rPr>
              <a:t>Key concepts include:</a:t>
            </a:r>
            <a:br/>
            <a:r>
              <a:rPr>
                <a:solidFill>
                  <a:srgbClr val="FFFFFF"/>
                </a:solidFill>
              </a:rPr>
              <a:t>* Money demand: The amount of money people want to hold.</a:t>
            </a:r>
            <a:br/>
            <a:r>
              <a:rPr>
                <a:solidFill>
                  <a:srgbClr val="FFFFFF"/>
                </a:solidFill>
              </a:rPr>
              <a:t>* Money neutrality: The idea that changes in the money supply only affect nominal variables like prices, not real variables like output.</a:t>
            </a:r>
            <a:br/>
            <a:r>
              <a:rPr>
                <a:solidFill>
                  <a:srgbClr val="FFFFFF"/>
                </a:solidFill>
              </a:rPr>
              <a:t>* The Phillips curve: Shows the relationship between inflation and unemployment.</a:t>
            </a:r>
            <a:br/>
            <a:r>
              <a:rPr>
                <a:solidFill>
                  <a:srgbClr val="FFFFFF"/>
                </a:solidFill>
              </a:rPr>
              <a:t>* Monetary policy tools: Central banks use tools like interest rate adjustments and open market operations to influence the economy. </a:t>
            </a:r>
            <a:br/>
            <a:r>
              <a:rPr>
                <a:solidFill>
                  <a:srgbClr val="FFFFFF"/>
                </a:solidFill>
              </a:rP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rPr>
                <a:solidFill>
                  <a:srgbClr val="FFFFFF"/>
                </a:solidFill>
              </a:rPr>
              <a:t>## Monetary Economics:</a:t>
            </a:r>
            <a:br/>
            <a:r>
              <a:rPr>
                <a:solidFill>
                  <a:srgbClr val="FFFFFF"/>
                </a:solidFill>
              </a:rPr>
              <a:t>Monetary economics studies the role of money in the economy, focusing on:</a:t>
            </a:r>
            <a:br/>
            <a:r>
              <a:rPr>
                <a:solidFill>
                  <a:srgbClr val="FFFFFF"/>
                </a:solidFill>
              </a:rPr>
              <a:t>* Money supply: The total amount of money in circulation.</a:t>
            </a:r>
            <a:br/>
            <a:r>
              <a:rPr>
                <a:solidFill>
                  <a:srgbClr val="FFFFFF"/>
                </a:solidFill>
              </a:rPr>
              <a:t>* Interest rates: The cost of borrowing money.</a:t>
            </a:r>
            <a:br/>
            <a:r>
              <a:rPr>
                <a:solidFill>
                  <a:srgbClr val="FFFFFF"/>
                </a:solidFill>
              </a:rPr>
              <a:t>* Inflation: A general increase in prices.</a:t>
            </a:r>
            <a:br/>
            <a:r>
              <a:rPr>
                <a:solidFill>
                  <a:srgbClr val="FFFFFF"/>
                </a:solidFill>
              </a:rPr>
              <a:t>* Central banking: Institutions that manage monetary policy.</a:t>
            </a:r>
            <a:br/>
            <a:r>
              <a:rPr>
                <a:solidFill>
                  <a:srgbClr val="FFFFFF"/>
                </a:solidFill>
              </a:rPr>
              <a:t>Key concepts include:</a:t>
            </a:r>
            <a:br/>
            <a:r>
              <a:rPr>
                <a:solidFill>
                  <a:srgbClr val="FFFFFF"/>
                </a:solidFill>
              </a:rPr>
              <a:t>* Money demand: The amount of money people want to hold.</a:t>
            </a:r>
            <a:br/>
            <a:r>
              <a:rPr>
                <a:solidFill>
                  <a:srgbClr val="FFFFFF"/>
                </a:solidFill>
              </a:rPr>
              <a:t>* Money neutrality: The idea that changes in the money supply only affect nominal variables like prices, not real variables like output.</a:t>
            </a:r>
            <a:br/>
            <a:r>
              <a:rPr>
                <a:solidFill>
                  <a:srgbClr val="FFFFFF"/>
                </a:solidFill>
              </a:rPr>
              <a:t>* The Phillips curve: Shows the relationship between inflation and unemployment.</a:t>
            </a:r>
            <a:br/>
            <a:r>
              <a:rPr>
                <a:solidFill>
                  <a:srgbClr val="FFFFFF"/>
                </a:solidFill>
              </a:rPr>
              <a:t>* Monetary policy tools: Central banks use tools like interest rate adjustments and open market operations to influence the economy. </a:t>
            </a:r>
            <a:br/>
            <a:r>
              <a:rPr>
                <a:solidFill>
                  <a:srgbClr val="FFFFFF"/>
                </a:solidFill>
              </a:rP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rPr>
                <a:solidFill>
                  <a:srgbClr val="FFFFFF"/>
                </a:solidFill>
              </a:rPr>
              <a:t>11. Finance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rPr>
                <a:solidFill>
                  <a:srgbClr val="FFFFFF"/>
                </a:solidFill>
              </a:rPr>
              <a:t>## Monetary Economics:</a:t>
            </a:r>
            <a:br/>
            <a:r>
              <a:rPr>
                <a:solidFill>
                  <a:srgbClr val="FFFFFF"/>
                </a:solidFill>
              </a:rPr>
              <a:t>Monetary economics studies the role of money in the economy, focusing on:</a:t>
            </a:r>
            <a:br/>
            <a:r>
              <a:rPr>
                <a:solidFill>
                  <a:srgbClr val="FFFFFF"/>
                </a:solidFill>
              </a:rPr>
              <a:t>* Money supply: The total amount of money in circulation.</a:t>
            </a:r>
            <a:br/>
            <a:r>
              <a:rPr>
                <a:solidFill>
                  <a:srgbClr val="FFFFFF"/>
                </a:solidFill>
              </a:rPr>
              <a:t>* Interest rates: The cost of borrowing money.</a:t>
            </a:r>
            <a:br/>
            <a:r>
              <a:rPr>
                <a:solidFill>
                  <a:srgbClr val="FFFFFF"/>
                </a:solidFill>
              </a:rPr>
              <a:t>* Inflation: A general increase in prices.</a:t>
            </a:r>
            <a:br/>
            <a:r>
              <a:rPr>
                <a:solidFill>
                  <a:srgbClr val="FFFFFF"/>
                </a:solidFill>
              </a:rPr>
              <a:t>* Central banking: Institutions that manage monetary policy.</a:t>
            </a:r>
            <a:br/>
            <a:r>
              <a:rPr>
                <a:solidFill>
                  <a:srgbClr val="FFFFFF"/>
                </a:solidFill>
              </a:rPr>
              <a:t>Key concepts include:</a:t>
            </a:r>
            <a:br/>
            <a:r>
              <a:rPr>
                <a:solidFill>
                  <a:srgbClr val="FFFFFF"/>
                </a:solidFill>
              </a:rPr>
              <a:t>* Money demand: The amount of money people want to hold.</a:t>
            </a:r>
            <a:br/>
            <a:r>
              <a:rPr>
                <a:solidFill>
                  <a:srgbClr val="FFFFFF"/>
                </a:solidFill>
              </a:rPr>
              <a:t>* Money neutrality: The idea that changes in the money supply only affect nominal variables like prices, not real variables like output.</a:t>
            </a:r>
            <a:br/>
            <a:r>
              <a:rPr>
                <a:solidFill>
                  <a:srgbClr val="FFFFFF"/>
                </a:solidFill>
              </a:rPr>
              <a:t>* The Phillips curve: Shows the relationship between inflation and unemployment.</a:t>
            </a:r>
            <a:br/>
            <a:r>
              <a:rPr>
                <a:solidFill>
                  <a:srgbClr val="FFFFFF"/>
                </a:solidFill>
              </a:rPr>
              <a:t>* Monetary policy tools: Central banks use tools like interest rate adjustments and open market operations to influence the economy. </a:t>
            </a:r>
            <a:br/>
            <a:r>
              <a:rPr>
                <a:solidFill>
                  <a:srgbClr val="FFFFFF"/>
                </a:solidFill>
              </a:rP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simage4_9dcd8a06-592e-4129-98cf-e20c58f9119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Iqtisodiyotning rivojlanishi va tarixi haqida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Isroilov Iqtisodiyotning rivojlanishi va tarixi haqida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286000"/>
            <a:ext cx="91440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800" b="1" i="0">
                <a:latin typeface="Trade Gothic Next Heavy"/>
              </a:defRPr>
            </a:pPr>
            <a:r>
              <a:rPr>
                <a:solidFill>
                  <a:srgbClr val="FFFFFF"/>
                </a:solidFill>
              </a:rPr>
              <a:t>E'tiboringiz uchun raxmat!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Iqtisodiyotning rivojlanishi va tarixi haqida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Isroilov Iqtisodiyotning rivojlanishi va tarixi haqida</a:t>
            </a: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914400"/>
            <a:ext cx="73152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400" b="1" i="0">
                <a:latin typeface="Amasis MT Pro Black"/>
              </a:defRPr>
            </a:pPr>
            <a:r>
              <a:rPr>
                <a:solidFill>
                  <a:srgbClr val="FFFFFF"/>
                </a:solidFill>
              </a:rPr>
              <a:t>Reja: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2860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rPr>
                <a:solidFill>
                  <a:srgbClr val="FFFFFF"/>
                </a:solidFill>
              </a:rPr>
              <a:t>1. Macroeconomics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2004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rPr>
                <a:solidFill>
                  <a:srgbClr val="FFFFFF"/>
                </a:solidFill>
              </a:rPr>
              <a:t>2. Microeconomics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1148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rPr>
                <a:solidFill>
                  <a:srgbClr val="FFFFFF"/>
                </a:solidFill>
              </a:rPr>
              <a:t>3. International Economics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rPr>
                <a:solidFill>
                  <a:srgbClr val="FFFFFF"/>
                </a:solidFill>
              </a:rPr>
              <a:t>2. Microeconomics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rPr>
                <a:solidFill>
                  <a:srgbClr val="FFFFFF"/>
                </a:solidFill>
              </a:rPr>
              <a:t>## Monetary Economics:</a:t>
            </a:r>
            <a:br/>
            <a:r>
              <a:rPr>
                <a:solidFill>
                  <a:srgbClr val="FFFFFF"/>
                </a:solidFill>
              </a:rPr>
              <a:t>Monetary economics studies the role of money in the economy, focusing on:</a:t>
            </a:r>
            <a:br/>
            <a:r>
              <a:rPr>
                <a:solidFill>
                  <a:srgbClr val="FFFFFF"/>
                </a:solidFill>
              </a:rPr>
              <a:t>* Money supply: The total amount of money in circulation.</a:t>
            </a:r>
            <a:br/>
            <a:r>
              <a:rPr>
                <a:solidFill>
                  <a:srgbClr val="FFFFFF"/>
                </a:solidFill>
              </a:rPr>
              <a:t>* Interest rates: The cost of borrowing money.</a:t>
            </a:r>
            <a:br/>
            <a:r>
              <a:rPr>
                <a:solidFill>
                  <a:srgbClr val="FFFFFF"/>
                </a:solidFill>
              </a:rPr>
              <a:t>* Inflation: A general increase in prices.</a:t>
            </a:r>
            <a:br/>
            <a:r>
              <a:rPr>
                <a:solidFill>
                  <a:srgbClr val="FFFFFF"/>
                </a:solidFill>
              </a:rPr>
              <a:t>* Central banking: Institutions that manage monetary policy.</a:t>
            </a:r>
            <a:br/>
            <a:r>
              <a:rPr>
                <a:solidFill>
                  <a:srgbClr val="FFFFFF"/>
                </a:solidFill>
              </a:rPr>
              <a:t>Key concepts include:</a:t>
            </a:r>
            <a:br/>
            <a:r>
              <a:rPr>
                <a:solidFill>
                  <a:srgbClr val="FFFFFF"/>
                </a:solidFill>
              </a:rPr>
              <a:t>* Money demand: The amount of money people want to hold.</a:t>
            </a:r>
            <a:br/>
            <a:r>
              <a:rPr>
                <a:solidFill>
                  <a:srgbClr val="FFFFFF"/>
                </a:solidFill>
              </a:rPr>
              <a:t>* Money neutrality: The idea that changes in the money supply only affect nominal variables like prices, not real variables like output.</a:t>
            </a:r>
            <a:br/>
            <a:r>
              <a:rPr>
                <a:solidFill>
                  <a:srgbClr val="FFFFFF"/>
                </a:solidFill>
              </a:rPr>
              <a:t>* The Phillips curve: Shows the relationship between inflation and unemployment.</a:t>
            </a:r>
            <a:br/>
            <a:r>
              <a:rPr>
                <a:solidFill>
                  <a:srgbClr val="FFFFFF"/>
                </a:solidFill>
              </a:rPr>
              <a:t>* Monetary policy tools: Central banks use tools like interest rate adjustments and open market operations to influence the economy. </a:t>
            </a:r>
            <a:br/>
            <a:r>
              <a:rPr>
                <a:solidFill>
                  <a:srgbClr val="FFFFFF"/>
                </a:solidFill>
              </a:rP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simage1_1f0e7f5b-9bd9-41e3-b044-bb7cd8e9c9b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rPr>
                <a:solidFill>
                  <a:srgbClr val="FFFFFF"/>
                </a:solidFill>
              </a:rPr>
              <a:t>## Monetary Economics:</a:t>
            </a:r>
            <a:br/>
            <a:r>
              <a:rPr>
                <a:solidFill>
                  <a:srgbClr val="FFFFFF"/>
                </a:solidFill>
              </a:rPr>
              <a:t>Monetary economics studies the role of money in the economy, focusing on:</a:t>
            </a:r>
            <a:br/>
            <a:r>
              <a:rPr>
                <a:solidFill>
                  <a:srgbClr val="FFFFFF"/>
                </a:solidFill>
              </a:rPr>
              <a:t>* Money supply: The total amount of money in circulation.</a:t>
            </a:r>
            <a:br/>
            <a:r>
              <a:rPr>
                <a:solidFill>
                  <a:srgbClr val="FFFFFF"/>
                </a:solidFill>
              </a:rPr>
              <a:t>* Interest rates: The cost of borrowing money.</a:t>
            </a:r>
            <a:br/>
            <a:r>
              <a:rPr>
                <a:solidFill>
                  <a:srgbClr val="FFFFFF"/>
                </a:solidFill>
              </a:rPr>
              <a:t>* Inflation: A general increase in prices.</a:t>
            </a:r>
            <a:br/>
            <a:r>
              <a:rPr>
                <a:solidFill>
                  <a:srgbClr val="FFFFFF"/>
                </a:solidFill>
              </a:rPr>
              <a:t>* Central banking: Institutions that manage monetary policy.</a:t>
            </a:r>
            <a:br/>
            <a:r>
              <a:rPr>
                <a:solidFill>
                  <a:srgbClr val="FFFFFF"/>
                </a:solidFill>
              </a:rPr>
              <a:t>Key concepts include:</a:t>
            </a:r>
            <a:br/>
            <a:r>
              <a:rPr>
                <a:solidFill>
                  <a:srgbClr val="FFFFFF"/>
                </a:solidFill>
              </a:rPr>
              <a:t>* Money demand: The amount of money people want to hold.</a:t>
            </a:r>
            <a:br/>
            <a:r>
              <a:rPr>
                <a:solidFill>
                  <a:srgbClr val="FFFFFF"/>
                </a:solidFill>
              </a:rPr>
              <a:t>* Money neutrality: The idea that changes in the money supply only affect nominal variables like prices, not real variables like output.</a:t>
            </a:r>
            <a:br/>
            <a:r>
              <a:rPr>
                <a:solidFill>
                  <a:srgbClr val="FFFFFF"/>
                </a:solidFill>
              </a:rPr>
              <a:t>* The Phillips curve: Shows the relationship between inflation and unemployment.</a:t>
            </a:r>
            <a:br/>
            <a:r>
              <a:rPr>
                <a:solidFill>
                  <a:srgbClr val="FFFFFF"/>
                </a:solidFill>
              </a:rPr>
              <a:t>* Monetary policy tools: Central banks use tools like interest rate adjustments and open market operations to influence the economy. </a:t>
            </a:r>
            <a:br/>
            <a:r>
              <a:rPr>
                <a:solidFill>
                  <a:srgbClr val="FFFFFF"/>
                </a:solidFill>
              </a:rP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rPr>
                <a:solidFill>
                  <a:srgbClr val="FFFFFF"/>
                </a:solidFill>
              </a:rPr>
              <a:t>## Monetary Economics:</a:t>
            </a:r>
            <a:br/>
            <a:r>
              <a:rPr>
                <a:solidFill>
                  <a:srgbClr val="FFFFFF"/>
                </a:solidFill>
              </a:rPr>
              <a:t>Monetary economics studies the role of money in the economy, focusing on:</a:t>
            </a:r>
            <a:br/>
            <a:r>
              <a:rPr>
                <a:solidFill>
                  <a:srgbClr val="FFFFFF"/>
                </a:solidFill>
              </a:rPr>
              <a:t>* Money supply: The total amount of money in circulation.</a:t>
            </a:r>
            <a:br/>
            <a:r>
              <a:rPr>
                <a:solidFill>
                  <a:srgbClr val="FFFFFF"/>
                </a:solidFill>
              </a:rPr>
              <a:t>* Interest rates: The cost of borrowing money.</a:t>
            </a:r>
            <a:br/>
            <a:r>
              <a:rPr>
                <a:solidFill>
                  <a:srgbClr val="FFFFFF"/>
                </a:solidFill>
              </a:rPr>
              <a:t>* Inflation: A general increase in prices.</a:t>
            </a:r>
            <a:br/>
            <a:r>
              <a:rPr>
                <a:solidFill>
                  <a:srgbClr val="FFFFFF"/>
                </a:solidFill>
              </a:rPr>
              <a:t>* Central banking: Institutions that manage monetary policy.</a:t>
            </a:r>
            <a:br/>
            <a:r>
              <a:rPr>
                <a:solidFill>
                  <a:srgbClr val="FFFFFF"/>
                </a:solidFill>
              </a:rPr>
              <a:t>Key concepts include:</a:t>
            </a:r>
            <a:br/>
            <a:r>
              <a:rPr>
                <a:solidFill>
                  <a:srgbClr val="FFFFFF"/>
                </a:solidFill>
              </a:rPr>
              <a:t>* Money demand: The amount of money people want to hold.</a:t>
            </a:r>
            <a:br/>
            <a:r>
              <a:rPr>
                <a:solidFill>
                  <a:srgbClr val="FFFFFF"/>
                </a:solidFill>
              </a:rPr>
              <a:t>* Money neutrality: The idea that changes in the money supply only affect nominal variables like prices, not real variables like output.</a:t>
            </a:r>
            <a:br/>
            <a:r>
              <a:rPr>
                <a:solidFill>
                  <a:srgbClr val="FFFFFF"/>
                </a:solidFill>
              </a:rPr>
              <a:t>* The Phillips curve: Shows the relationship between inflation and unemployment.</a:t>
            </a:r>
            <a:br/>
            <a:r>
              <a:rPr>
                <a:solidFill>
                  <a:srgbClr val="FFFFFF"/>
                </a:solidFill>
              </a:rPr>
              <a:t>* Monetary policy tools: Central banks use tools like interest rate adjustments and open market operations to influence the economy. </a:t>
            </a:r>
            <a:br/>
            <a:r>
              <a:rPr>
                <a:solidFill>
                  <a:srgbClr val="FFFFFF"/>
                </a:solidFill>
              </a:rP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rPr>
                <a:solidFill>
                  <a:srgbClr val="FFFFFF"/>
                </a:solidFill>
              </a:rPr>
              <a:t>5. Labor Economics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rPr>
                <a:solidFill>
                  <a:srgbClr val="FFFFFF"/>
                </a:solidFill>
              </a:rPr>
              <a:t>## Monetary Economics:</a:t>
            </a:r>
            <a:br/>
            <a:r>
              <a:rPr>
                <a:solidFill>
                  <a:srgbClr val="FFFFFF"/>
                </a:solidFill>
              </a:rPr>
              <a:t>Monetary economics studies the role of money in the economy, focusing on:</a:t>
            </a:r>
            <a:br/>
            <a:r>
              <a:rPr>
                <a:solidFill>
                  <a:srgbClr val="FFFFFF"/>
                </a:solidFill>
              </a:rPr>
              <a:t>* Money supply: The total amount of money in circulation.</a:t>
            </a:r>
            <a:br/>
            <a:r>
              <a:rPr>
                <a:solidFill>
                  <a:srgbClr val="FFFFFF"/>
                </a:solidFill>
              </a:rPr>
              <a:t>* Interest rates: The cost of borrowing money.</a:t>
            </a:r>
            <a:br/>
            <a:r>
              <a:rPr>
                <a:solidFill>
                  <a:srgbClr val="FFFFFF"/>
                </a:solidFill>
              </a:rPr>
              <a:t>* Inflation: A general increase in prices.</a:t>
            </a:r>
            <a:br/>
            <a:r>
              <a:rPr>
                <a:solidFill>
                  <a:srgbClr val="FFFFFF"/>
                </a:solidFill>
              </a:rPr>
              <a:t>* Central banking: Institutions that manage monetary policy.</a:t>
            </a:r>
            <a:br/>
            <a:r>
              <a:rPr>
                <a:solidFill>
                  <a:srgbClr val="FFFFFF"/>
                </a:solidFill>
              </a:rPr>
              <a:t>Key concepts include:</a:t>
            </a:r>
            <a:br/>
            <a:r>
              <a:rPr>
                <a:solidFill>
                  <a:srgbClr val="FFFFFF"/>
                </a:solidFill>
              </a:rPr>
              <a:t>* Money demand: The amount of money people want to hold.</a:t>
            </a:r>
            <a:br/>
            <a:r>
              <a:rPr>
                <a:solidFill>
                  <a:srgbClr val="FFFFFF"/>
                </a:solidFill>
              </a:rPr>
              <a:t>* Money neutrality: The idea that changes in the money supply only affect nominal variables like prices, not real variables like output.</a:t>
            </a:r>
            <a:br/>
            <a:r>
              <a:rPr>
                <a:solidFill>
                  <a:srgbClr val="FFFFFF"/>
                </a:solidFill>
              </a:rPr>
              <a:t>* The Phillips curve: Shows the relationship between inflation and unemployment.</a:t>
            </a:r>
            <a:br/>
            <a:r>
              <a:rPr>
                <a:solidFill>
                  <a:srgbClr val="FFFFFF"/>
                </a:solidFill>
              </a:rPr>
              <a:t>* Monetary policy tools: Central banks use tools like interest rate adjustments and open market operations to influence the economy. </a:t>
            </a:r>
            <a:br/>
            <a:r>
              <a:rPr>
                <a:solidFill>
                  <a:srgbClr val="FFFFFF"/>
                </a:solidFill>
              </a:rP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simage2_e7f3c964-6807-48df-a47a-87148fb5f06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rPr>
                <a:solidFill>
                  <a:srgbClr val="FFFFFF"/>
                </a:solidFill>
              </a:rPr>
              <a:t>## Monetary Economics:</a:t>
            </a:r>
            <a:br/>
            <a:r>
              <a:rPr>
                <a:solidFill>
                  <a:srgbClr val="FFFFFF"/>
                </a:solidFill>
              </a:rPr>
              <a:t>Monetary economics studies the role of money in the economy, focusing on:</a:t>
            </a:r>
            <a:br/>
            <a:r>
              <a:rPr>
                <a:solidFill>
                  <a:srgbClr val="FFFFFF"/>
                </a:solidFill>
              </a:rPr>
              <a:t>* Money supply: The total amount of money in circulation.</a:t>
            </a:r>
            <a:br/>
            <a:r>
              <a:rPr>
                <a:solidFill>
                  <a:srgbClr val="FFFFFF"/>
                </a:solidFill>
              </a:rPr>
              <a:t>* Interest rates: The cost of borrowing money.</a:t>
            </a:r>
            <a:br/>
            <a:r>
              <a:rPr>
                <a:solidFill>
                  <a:srgbClr val="FFFFFF"/>
                </a:solidFill>
              </a:rPr>
              <a:t>* Inflation: A general increase in prices.</a:t>
            </a:r>
            <a:br/>
            <a:r>
              <a:rPr>
                <a:solidFill>
                  <a:srgbClr val="FFFFFF"/>
                </a:solidFill>
              </a:rPr>
              <a:t>* Central banking: Institutions that manage monetary policy.</a:t>
            </a:r>
            <a:br/>
            <a:r>
              <a:rPr>
                <a:solidFill>
                  <a:srgbClr val="FFFFFF"/>
                </a:solidFill>
              </a:rPr>
              <a:t>Key concepts include:</a:t>
            </a:r>
            <a:br/>
            <a:r>
              <a:rPr>
                <a:solidFill>
                  <a:srgbClr val="FFFFFF"/>
                </a:solidFill>
              </a:rPr>
              <a:t>* Money demand: The amount of money people want to hold.</a:t>
            </a:r>
            <a:br/>
            <a:r>
              <a:rPr>
                <a:solidFill>
                  <a:srgbClr val="FFFFFF"/>
                </a:solidFill>
              </a:rPr>
              <a:t>* Money neutrality: The idea that changes in the money supply only affect nominal variables like prices, not real variables like output.</a:t>
            </a:r>
            <a:br/>
            <a:r>
              <a:rPr>
                <a:solidFill>
                  <a:srgbClr val="FFFFFF"/>
                </a:solidFill>
              </a:rPr>
              <a:t>* The Phillips curve: Shows the relationship between inflation and unemployment.</a:t>
            </a:r>
            <a:br/>
            <a:r>
              <a:rPr>
                <a:solidFill>
                  <a:srgbClr val="FFFFFF"/>
                </a:solidFill>
              </a:rPr>
              <a:t>* Monetary policy tools: Central banks use tools like interest rate adjustments and open market operations to influence the economy. </a:t>
            </a:r>
            <a:br/>
            <a:r>
              <a:rPr>
                <a:solidFill>
                  <a:srgbClr val="FFFFFF"/>
                </a:solidFill>
              </a:rP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rPr>
                <a:solidFill>
                  <a:srgbClr val="FFFFFF"/>
                </a:solidFill>
              </a:rPr>
              <a:t>## Monetary Economics:</a:t>
            </a:r>
            <a:br/>
            <a:r>
              <a:rPr>
                <a:solidFill>
                  <a:srgbClr val="FFFFFF"/>
                </a:solidFill>
              </a:rPr>
              <a:t>Monetary economics studies the role of money in the economy, focusing on:</a:t>
            </a:r>
            <a:br/>
            <a:r>
              <a:rPr>
                <a:solidFill>
                  <a:srgbClr val="FFFFFF"/>
                </a:solidFill>
              </a:rPr>
              <a:t>* Money supply: The total amount of money in circulation.</a:t>
            </a:r>
            <a:br/>
            <a:r>
              <a:rPr>
                <a:solidFill>
                  <a:srgbClr val="FFFFFF"/>
                </a:solidFill>
              </a:rPr>
              <a:t>* Interest rates: The cost of borrowing money.</a:t>
            </a:r>
            <a:br/>
            <a:r>
              <a:rPr>
                <a:solidFill>
                  <a:srgbClr val="FFFFFF"/>
                </a:solidFill>
              </a:rPr>
              <a:t>* Inflation: A general increase in prices.</a:t>
            </a:r>
            <a:br/>
            <a:r>
              <a:rPr>
                <a:solidFill>
                  <a:srgbClr val="FFFFFF"/>
                </a:solidFill>
              </a:rPr>
              <a:t>* Central banking: Institutions that manage monetary policy.</a:t>
            </a:r>
            <a:br/>
            <a:r>
              <a:rPr>
                <a:solidFill>
                  <a:srgbClr val="FFFFFF"/>
                </a:solidFill>
              </a:rPr>
              <a:t>Key concepts include:</a:t>
            </a:r>
            <a:br/>
            <a:r>
              <a:rPr>
                <a:solidFill>
                  <a:srgbClr val="FFFFFF"/>
                </a:solidFill>
              </a:rPr>
              <a:t>* Money demand: The amount of money people want to hold.</a:t>
            </a:r>
            <a:br/>
            <a:r>
              <a:rPr>
                <a:solidFill>
                  <a:srgbClr val="FFFFFF"/>
                </a:solidFill>
              </a:rPr>
              <a:t>* Money neutrality: The idea that changes in the money supply only affect nominal variables like prices, not real variables like output.</a:t>
            </a:r>
            <a:br/>
            <a:r>
              <a:rPr>
                <a:solidFill>
                  <a:srgbClr val="FFFFFF"/>
                </a:solidFill>
              </a:rPr>
              <a:t>* The Phillips curve: Shows the relationship between inflation and unemployment.</a:t>
            </a:r>
            <a:br/>
            <a:r>
              <a:rPr>
                <a:solidFill>
                  <a:srgbClr val="FFFFFF"/>
                </a:solidFill>
              </a:rPr>
              <a:t>* Monetary policy tools: Central banks use tools like interest rate adjustments and open market operations to influence the economy. </a:t>
            </a:r>
            <a:br/>
            <a:r>
              <a:rPr>
                <a:solidFill>
                  <a:srgbClr val="FFFFFF"/>
                </a:solidFill>
              </a:rP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rPr>
                <a:solidFill>
                  <a:srgbClr val="FFFFFF"/>
                </a:solidFill>
              </a:rPr>
              <a:t>8. Econometrics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300" b="0" i="0">
                <a:latin typeface="Vijaya"/>
              </a:defRPr>
            </a:pPr>
            <a:r>
              <a:rPr>
                <a:solidFill>
                  <a:srgbClr val="FFFFFF"/>
                </a:solidFill>
              </a:rPr>
              <a:t>## Monetary Economics:</a:t>
            </a:r>
            <a:br/>
            <a:r>
              <a:rPr>
                <a:solidFill>
                  <a:srgbClr val="FFFFFF"/>
                </a:solidFill>
              </a:rPr>
              <a:t>Monetary economics studies the role of money in the economy, focusing on:</a:t>
            </a:r>
            <a:br/>
            <a:r>
              <a:rPr>
                <a:solidFill>
                  <a:srgbClr val="FFFFFF"/>
                </a:solidFill>
              </a:rPr>
              <a:t>* Money supply: The total amount of money in circulation.</a:t>
            </a:r>
            <a:br/>
            <a:r>
              <a:rPr>
                <a:solidFill>
                  <a:srgbClr val="FFFFFF"/>
                </a:solidFill>
              </a:rPr>
              <a:t>* Interest rates: The cost of borrowing money.</a:t>
            </a:r>
            <a:br/>
            <a:r>
              <a:rPr>
                <a:solidFill>
                  <a:srgbClr val="FFFFFF"/>
                </a:solidFill>
              </a:rPr>
              <a:t>* Inflation: A general increase in prices.</a:t>
            </a:r>
            <a:br/>
            <a:r>
              <a:rPr>
                <a:solidFill>
                  <a:srgbClr val="FFFFFF"/>
                </a:solidFill>
              </a:rPr>
              <a:t>* Central banking: Institutions that manage monetary policy.</a:t>
            </a:r>
            <a:br/>
            <a:r>
              <a:rPr>
                <a:solidFill>
                  <a:srgbClr val="FFFFFF"/>
                </a:solidFill>
              </a:rPr>
              <a:t>Key concepts include:</a:t>
            </a:r>
            <a:br/>
            <a:r>
              <a:rPr>
                <a:solidFill>
                  <a:srgbClr val="FFFFFF"/>
                </a:solidFill>
              </a:rPr>
              <a:t>* Money demand: The amount of money people want to hold.</a:t>
            </a:r>
            <a:br/>
            <a:r>
              <a:rPr>
                <a:solidFill>
                  <a:srgbClr val="FFFFFF"/>
                </a:solidFill>
              </a:rPr>
              <a:t>* Money neutrality: The idea that changes in the money supply only affect nominal variables like prices, not real variables like output.</a:t>
            </a:r>
            <a:br/>
            <a:r>
              <a:rPr>
                <a:solidFill>
                  <a:srgbClr val="FFFFFF"/>
                </a:solidFill>
              </a:rPr>
              <a:t>* The Phillips curve: Shows the relationship between inflation and unemployment.</a:t>
            </a:r>
            <a:br/>
            <a:r>
              <a:rPr>
                <a:solidFill>
                  <a:srgbClr val="FFFFFF"/>
                </a:solidFill>
              </a:rPr>
              <a:t>* Monetary policy tools: Central banks use tools like interest rate adjustments and open market operations to influence the economy. </a:t>
            </a:r>
            <a:br/>
            <a:r>
              <a:rPr>
                <a:solidFill>
                  <a:srgbClr val="FFFFFF"/>
                </a:solidFill>
              </a:rP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simage3_03d4ddcd-06c6-46ff-b17f-ab21fd6de4b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30503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